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  <p:sldMasterId id="2147483662" r:id="rId4"/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</p:sldIdLst>
  <p:sldSz cy="5143500" cx="9144000"/>
  <p:notesSz cx="6858000" cy="9144000"/>
  <p:embeddedFontLst>
    <p:embeddedFont>
      <p:font typeface="Roboto"/>
      <p:regular r:id="rId47"/>
      <p:bold r:id="rId48"/>
      <p:italic r:id="rId49"/>
      <p:boldItalic r:id="rId50"/>
    </p:embeddedFont>
    <p:embeddedFont>
      <p:font typeface="Proxima Nova"/>
      <p:regular r:id="rId51"/>
      <p:bold r:id="rId52"/>
      <p:italic r:id="rId53"/>
      <p:boldItalic r:id="rId54"/>
    </p:embeddedFont>
    <p:embeddedFont>
      <p:font typeface="Fira Sans Extra Condensed Medium"/>
      <p:regular r:id="rId55"/>
      <p:bold r:id="rId56"/>
      <p:italic r:id="rId57"/>
      <p:boldItalic r:id="rId58"/>
    </p:embeddedFont>
    <p:embeddedFont>
      <p:font typeface="Proxima Nova Semibold"/>
      <p:regular r:id="rId59"/>
      <p:bold r:id="rId60"/>
      <p:boldItalic r:id="rId61"/>
    </p:embeddedFont>
    <p:embeddedFont>
      <p:font typeface="Fira Sans"/>
      <p:regular r:id="rId62"/>
      <p:bold r:id="rId63"/>
      <p:italic r:id="rId64"/>
      <p:boldItalic r:id="rId65"/>
    </p:embeddedFont>
    <p:embeddedFont>
      <p:font typeface="Fira Sans Extra Condensed"/>
      <p:regular r:id="rId66"/>
      <p:bold r:id="rId67"/>
      <p:italic r:id="rId68"/>
      <p:boldItalic r:id="rId6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48" Type="http://schemas.openxmlformats.org/officeDocument/2006/relationships/font" Target="fonts/Roboto-bold.fntdata"/><Relationship Id="rId47" Type="http://schemas.openxmlformats.org/officeDocument/2006/relationships/font" Target="fonts/Roboto-regular.fntdata"/><Relationship Id="rId49" Type="http://schemas.openxmlformats.org/officeDocument/2006/relationships/font" Target="fonts/Roboto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FiraSans-regular.fntdata"/><Relationship Id="rId61" Type="http://schemas.openxmlformats.org/officeDocument/2006/relationships/font" Target="fonts/ProximaNovaSemibold-boldItalic.fntdata"/><Relationship Id="rId20" Type="http://schemas.openxmlformats.org/officeDocument/2006/relationships/slide" Target="slides/slide14.xml"/><Relationship Id="rId64" Type="http://schemas.openxmlformats.org/officeDocument/2006/relationships/font" Target="fonts/FiraSans-italic.fntdata"/><Relationship Id="rId63" Type="http://schemas.openxmlformats.org/officeDocument/2006/relationships/font" Target="fonts/FiraSans-bold.fntdata"/><Relationship Id="rId22" Type="http://schemas.openxmlformats.org/officeDocument/2006/relationships/slide" Target="slides/slide16.xml"/><Relationship Id="rId66" Type="http://schemas.openxmlformats.org/officeDocument/2006/relationships/font" Target="fonts/FiraSansExtraCondensed-regular.fntdata"/><Relationship Id="rId21" Type="http://schemas.openxmlformats.org/officeDocument/2006/relationships/slide" Target="slides/slide15.xml"/><Relationship Id="rId65" Type="http://schemas.openxmlformats.org/officeDocument/2006/relationships/font" Target="fonts/FiraSans-boldItalic.fntdata"/><Relationship Id="rId24" Type="http://schemas.openxmlformats.org/officeDocument/2006/relationships/slide" Target="slides/slide18.xml"/><Relationship Id="rId68" Type="http://schemas.openxmlformats.org/officeDocument/2006/relationships/font" Target="fonts/FiraSansExtraCondensed-italic.fntdata"/><Relationship Id="rId23" Type="http://schemas.openxmlformats.org/officeDocument/2006/relationships/slide" Target="slides/slide17.xml"/><Relationship Id="rId67" Type="http://schemas.openxmlformats.org/officeDocument/2006/relationships/font" Target="fonts/FiraSansExtraCondensed-bold.fntdata"/><Relationship Id="rId60" Type="http://schemas.openxmlformats.org/officeDocument/2006/relationships/font" Target="fonts/ProximaNovaSemibo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FiraSansExtraCondensed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ProximaNova-regular.fntdata"/><Relationship Id="rId50" Type="http://schemas.openxmlformats.org/officeDocument/2006/relationships/font" Target="fonts/Roboto-boldItalic.fntdata"/><Relationship Id="rId53" Type="http://schemas.openxmlformats.org/officeDocument/2006/relationships/font" Target="fonts/ProximaNova-italic.fntdata"/><Relationship Id="rId52" Type="http://schemas.openxmlformats.org/officeDocument/2006/relationships/font" Target="fonts/ProximaNova-bold.fntdata"/><Relationship Id="rId11" Type="http://schemas.openxmlformats.org/officeDocument/2006/relationships/slide" Target="slides/slide5.xml"/><Relationship Id="rId55" Type="http://schemas.openxmlformats.org/officeDocument/2006/relationships/font" Target="fonts/FiraSansExtraCondensedMedium-regular.fntdata"/><Relationship Id="rId10" Type="http://schemas.openxmlformats.org/officeDocument/2006/relationships/slide" Target="slides/slide4.xml"/><Relationship Id="rId54" Type="http://schemas.openxmlformats.org/officeDocument/2006/relationships/font" Target="fonts/ProximaNova-boldItalic.fntdata"/><Relationship Id="rId13" Type="http://schemas.openxmlformats.org/officeDocument/2006/relationships/slide" Target="slides/slide7.xml"/><Relationship Id="rId57" Type="http://schemas.openxmlformats.org/officeDocument/2006/relationships/font" Target="fonts/FiraSansExtraCondensedMedium-italic.fntdata"/><Relationship Id="rId12" Type="http://schemas.openxmlformats.org/officeDocument/2006/relationships/slide" Target="slides/slide6.xml"/><Relationship Id="rId56" Type="http://schemas.openxmlformats.org/officeDocument/2006/relationships/font" Target="fonts/FiraSansExtraCondensedMedium-bold.fntdata"/><Relationship Id="rId15" Type="http://schemas.openxmlformats.org/officeDocument/2006/relationships/slide" Target="slides/slide9.xml"/><Relationship Id="rId59" Type="http://schemas.openxmlformats.org/officeDocument/2006/relationships/font" Target="fonts/ProximaNovaSemibold-regular.fntdata"/><Relationship Id="rId14" Type="http://schemas.openxmlformats.org/officeDocument/2006/relationships/slide" Target="slides/slide8.xml"/><Relationship Id="rId58" Type="http://schemas.openxmlformats.org/officeDocument/2006/relationships/font" Target="fonts/FiraSansExtraCondensedMedium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78acf298d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78acf298d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78acf298d1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78acf298d1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78acf298d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78acf298d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78acf298d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9" name="Google Shape;1079;g78acf298d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78acf298d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0" name="Google Shape;1150;g78acf298d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78acf298d1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78acf298d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78acf298d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78acf298d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78acf298d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78acf298d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78acf298d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78acf298d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g78acf298d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4" name="Google Shape;1434;g78acf298d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31f3d4f7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31f3d4f7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78acf298d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78acf298d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78acf298d1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78acf298d1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78acf298d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78acf298d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g78acf298d1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2" name="Google Shape;1752;g78acf298d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g78acf298d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2" name="Google Shape;1822;g78acf298d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8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g78acf298d1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0" name="Google Shape;1870;g78acf298d1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g78acf298d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5" name="Google Shape;1915;g78acf298d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5" name="Shape 1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" name="Google Shape;1996;g78acf298d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7" name="Google Shape;1997;g78acf298d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78acf298d1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5" name="Google Shape;2055;g78acf298d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8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g78acf298d1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0" name="Google Shape;2130;g78acf298d1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a0a06130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a0a06130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0" name="Shape 2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Google Shape;2161;g78acf298d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2" name="Google Shape;2162;g78acf298d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g78acf298d1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5" name="Google Shape;2265;g78acf298d1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7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SLIDES_API51137774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SLIDES_API51137774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4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" name="Google Shape;2355;SLIDES_API511377744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6" name="Google Shape;2356;SLIDES_API511377744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SLIDES_API511377744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0" name="Google Shape;2470;SLIDES_API511377744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SLIDES_API511377744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3" name="Google Shape;2513;SLIDES_API511377744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8" name="Shape 2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9" name="Google Shape;2889;SLIDES_API511377744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0" name="Google Shape;2890;SLIDES_API511377744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4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SLIDES_API511377744_1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SLIDES_API511377744_1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2" name="Shape 4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3" name="Google Shape;4553;SLIDES_API511377744_2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4" name="Google Shape;4554;SLIDES_API511377744_2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3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SLIDES_API511377744_2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5" name="Google Shape;4735;SLIDES_API511377744_2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8acf298d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8acf298d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3" name="Shape 5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4" name="Google Shape;5034;g531f3d4fe2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5" name="Google Shape;5035;g531f3d4fe2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a0a061307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a0a061307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a0a061307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a0a061307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8acf298d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8acf298d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78acf298d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78acf298d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a0a061307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a0a061307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6" name="Google Shape;3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ira Sans Extra Condensed"/>
              <a:buNone/>
              <a:defRPr b="1" sz="24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E2A47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/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54" name="Google Shape;54;p15"/>
          <p:cNvSpPr txBox="1"/>
          <p:nvPr>
            <p:ph idx="1" type="body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2PfT4lq" TargetMode="External"/><Relationship Id="rId4" Type="http://schemas.openxmlformats.org/officeDocument/2006/relationships/hyperlink" Target="http://bit.ly/33VAFh3" TargetMode="External"/><Relationship Id="rId5" Type="http://schemas.openxmlformats.org/officeDocument/2006/relationships/hyperlink" Target="http://bit.ly/30B07Gq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_WT1C1EMEEupy6VZTwQBE3hexAgSmuZaBiqh7PDsZs4/copy" TargetMode="External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bit.ly/2ZjL1pd" TargetMode="External"/><Relationship Id="rId4" Type="http://schemas.openxmlformats.org/officeDocument/2006/relationships/hyperlink" Target="https://bit.ly/2ZjL1pd" TargetMode="External"/><Relationship Id="rId5" Type="http://schemas.openxmlformats.org/officeDocument/2006/relationships/hyperlink" Target="http://bit.ly/30B07Gq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/>
          <p:nvPr/>
        </p:nvSpPr>
        <p:spPr>
          <a:xfrm>
            <a:off x="-65700" y="-54475"/>
            <a:ext cx="4637700" cy="5275800"/>
          </a:xfrm>
          <a:prstGeom prst="rect">
            <a:avLst/>
          </a:prstGeom>
          <a:solidFill>
            <a:srgbClr val="FFE385">
              <a:alpha val="290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7"/>
          <p:cNvSpPr txBox="1"/>
          <p:nvPr>
            <p:ph type="ctrTitle"/>
          </p:nvPr>
        </p:nvSpPr>
        <p:spPr>
          <a:xfrm>
            <a:off x="4917300" y="1411713"/>
            <a:ext cx="3777300" cy="182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0">
                <a:solidFill>
                  <a:schemeClr val="accent4"/>
                </a:solidFill>
              </a:rPr>
              <a:t>Emotions </a:t>
            </a:r>
            <a:r>
              <a:rPr b="0" lang="es" sz="6000">
                <a:solidFill>
                  <a:schemeClr val="accent2"/>
                </a:solidFill>
              </a:rPr>
              <a:t>Infographics</a:t>
            </a:r>
            <a:endParaRPr b="0" sz="6000">
              <a:solidFill>
                <a:schemeClr val="accent2"/>
              </a:solidFill>
            </a:endParaRPr>
          </a:p>
        </p:txBody>
      </p:sp>
      <p:sp>
        <p:nvSpPr>
          <p:cNvPr id="62" name="Google Shape;62;p17"/>
          <p:cNvSpPr txBox="1"/>
          <p:nvPr>
            <p:ph idx="1" type="subTitle"/>
          </p:nvPr>
        </p:nvSpPr>
        <p:spPr>
          <a:xfrm>
            <a:off x="4917300" y="3265650"/>
            <a:ext cx="3777300" cy="54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Here is where the template begins</a:t>
            </a:r>
            <a:endParaRPr sz="1600"/>
          </a:p>
        </p:txBody>
      </p:sp>
      <p:grpSp>
        <p:nvGrpSpPr>
          <p:cNvPr id="63" name="Google Shape;63;p17"/>
          <p:cNvGrpSpPr/>
          <p:nvPr/>
        </p:nvGrpSpPr>
        <p:grpSpPr>
          <a:xfrm>
            <a:off x="1494156" y="3718308"/>
            <a:ext cx="686215" cy="731095"/>
            <a:chOff x="1494156" y="3718308"/>
            <a:chExt cx="686215" cy="731095"/>
          </a:xfrm>
        </p:grpSpPr>
        <p:sp>
          <p:nvSpPr>
            <p:cNvPr id="64" name="Google Shape;64;p17"/>
            <p:cNvSpPr/>
            <p:nvPr/>
          </p:nvSpPr>
          <p:spPr>
            <a:xfrm rot="764017">
              <a:off x="1563835" y="3731244"/>
              <a:ext cx="141362" cy="214941"/>
            </a:xfrm>
            <a:custGeom>
              <a:rect b="b" l="l" r="r" t="t"/>
              <a:pathLst>
                <a:path extrusionOk="0" h="14238" w="9364">
                  <a:moveTo>
                    <a:pt x="7909" y="0"/>
                  </a:moveTo>
                  <a:cubicBezTo>
                    <a:pt x="6872" y="0"/>
                    <a:pt x="3982" y="1627"/>
                    <a:pt x="2105" y="6157"/>
                  </a:cubicBezTo>
                  <a:cubicBezTo>
                    <a:pt x="0" y="11184"/>
                    <a:pt x="4069" y="14138"/>
                    <a:pt x="4321" y="14201"/>
                  </a:cubicBezTo>
                  <a:cubicBezTo>
                    <a:pt x="4450" y="14225"/>
                    <a:pt x="4577" y="14237"/>
                    <a:pt x="4703" y="14237"/>
                  </a:cubicBezTo>
                  <a:cubicBezTo>
                    <a:pt x="7616" y="14237"/>
                    <a:pt x="9364" y="7854"/>
                    <a:pt x="9364" y="7854"/>
                  </a:cubicBezTo>
                  <a:cubicBezTo>
                    <a:pt x="8123" y="7461"/>
                    <a:pt x="7007" y="6078"/>
                    <a:pt x="6881" y="5041"/>
                  </a:cubicBezTo>
                  <a:cubicBezTo>
                    <a:pt x="6677" y="3596"/>
                    <a:pt x="8971" y="454"/>
                    <a:pt x="8185" y="61"/>
                  </a:cubicBezTo>
                  <a:cubicBezTo>
                    <a:pt x="8120" y="21"/>
                    <a:pt x="8026" y="0"/>
                    <a:pt x="7909" y="0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7"/>
            <p:cNvSpPr/>
            <p:nvPr/>
          </p:nvSpPr>
          <p:spPr>
            <a:xfrm rot="764017">
              <a:off x="2017044" y="3833638"/>
              <a:ext cx="141377" cy="214941"/>
            </a:xfrm>
            <a:custGeom>
              <a:rect b="b" l="l" r="r" t="t"/>
              <a:pathLst>
                <a:path extrusionOk="0" h="14238" w="9365">
                  <a:moveTo>
                    <a:pt x="1410" y="0"/>
                  </a:moveTo>
                  <a:cubicBezTo>
                    <a:pt x="1288" y="0"/>
                    <a:pt x="1188" y="21"/>
                    <a:pt x="1116" y="61"/>
                  </a:cubicBezTo>
                  <a:cubicBezTo>
                    <a:pt x="393" y="454"/>
                    <a:pt x="2687" y="3596"/>
                    <a:pt x="2483" y="5041"/>
                  </a:cubicBezTo>
                  <a:cubicBezTo>
                    <a:pt x="2294" y="6078"/>
                    <a:pt x="1179" y="7461"/>
                    <a:pt x="1" y="7854"/>
                  </a:cubicBezTo>
                  <a:cubicBezTo>
                    <a:pt x="1" y="7854"/>
                    <a:pt x="1748" y="14237"/>
                    <a:pt x="4662" y="14237"/>
                  </a:cubicBezTo>
                  <a:cubicBezTo>
                    <a:pt x="4787" y="14237"/>
                    <a:pt x="4914" y="14225"/>
                    <a:pt x="5044" y="14201"/>
                  </a:cubicBezTo>
                  <a:cubicBezTo>
                    <a:pt x="5295" y="14138"/>
                    <a:pt x="9364" y="11184"/>
                    <a:pt x="7259" y="6157"/>
                  </a:cubicBezTo>
                  <a:cubicBezTo>
                    <a:pt x="5382" y="1627"/>
                    <a:pt x="2492" y="0"/>
                    <a:pt x="1410" y="0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7"/>
            <p:cNvSpPr/>
            <p:nvPr/>
          </p:nvSpPr>
          <p:spPr>
            <a:xfrm rot="764017">
              <a:off x="1505952" y="4337624"/>
              <a:ext cx="495943" cy="57834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5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4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7"/>
            <p:cNvSpPr/>
            <p:nvPr/>
          </p:nvSpPr>
          <p:spPr>
            <a:xfrm rot="764017">
              <a:off x="1544041" y="3853479"/>
              <a:ext cx="543632" cy="513304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EC6665"/>
            </a:solidFill>
            <a:ln cap="flat" cmpd="sng" w="32600">
              <a:solidFill>
                <a:srgbClr val="C54847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7"/>
            <p:cNvSpPr/>
            <p:nvPr/>
          </p:nvSpPr>
          <p:spPr>
            <a:xfrm rot="764017">
              <a:off x="1714440" y="4164719"/>
              <a:ext cx="168882" cy="82079"/>
            </a:xfrm>
            <a:custGeom>
              <a:rect b="b" l="l" r="r" t="t"/>
              <a:pathLst>
                <a:path extrusionOk="0" h="5437" w="11187">
                  <a:moveTo>
                    <a:pt x="189" y="1"/>
                  </a:moveTo>
                  <a:cubicBezTo>
                    <a:pt x="64" y="1"/>
                    <a:pt x="1" y="598"/>
                    <a:pt x="252" y="1572"/>
                  </a:cubicBezTo>
                  <a:cubicBezTo>
                    <a:pt x="252" y="1572"/>
                    <a:pt x="331" y="1713"/>
                    <a:pt x="394" y="1965"/>
                  </a:cubicBezTo>
                  <a:cubicBezTo>
                    <a:pt x="456" y="2043"/>
                    <a:pt x="519" y="2232"/>
                    <a:pt x="645" y="2436"/>
                  </a:cubicBezTo>
                  <a:cubicBezTo>
                    <a:pt x="645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75" y="3017"/>
                  </a:cubicBezTo>
                  <a:cubicBezTo>
                    <a:pt x="1305" y="3473"/>
                    <a:pt x="1760" y="4070"/>
                    <a:pt x="2546" y="4588"/>
                  </a:cubicBezTo>
                  <a:cubicBezTo>
                    <a:pt x="3269" y="5107"/>
                    <a:pt x="4384" y="5437"/>
                    <a:pt x="5625" y="5437"/>
                  </a:cubicBezTo>
                  <a:cubicBezTo>
                    <a:pt x="6866" y="5437"/>
                    <a:pt x="7982" y="5107"/>
                    <a:pt x="8767" y="4651"/>
                  </a:cubicBezTo>
                  <a:cubicBezTo>
                    <a:pt x="9553" y="4133"/>
                    <a:pt x="10009" y="3536"/>
                    <a:pt x="10276" y="3080"/>
                  </a:cubicBezTo>
                  <a:cubicBezTo>
                    <a:pt x="10606" y="2562"/>
                    <a:pt x="10731" y="2232"/>
                    <a:pt x="10794" y="1965"/>
                  </a:cubicBezTo>
                  <a:cubicBezTo>
                    <a:pt x="10936" y="1713"/>
                    <a:pt x="10936" y="1572"/>
                    <a:pt x="10936" y="1572"/>
                  </a:cubicBezTo>
                  <a:cubicBezTo>
                    <a:pt x="11187" y="535"/>
                    <a:pt x="11061" y="1"/>
                    <a:pt x="10936" y="1"/>
                  </a:cubicBezTo>
                  <a:cubicBezTo>
                    <a:pt x="10794" y="1"/>
                    <a:pt x="10668" y="472"/>
                    <a:pt x="10339" y="1383"/>
                  </a:cubicBezTo>
                  <a:cubicBezTo>
                    <a:pt x="10339" y="1383"/>
                    <a:pt x="10276" y="1509"/>
                    <a:pt x="10150" y="1713"/>
                  </a:cubicBezTo>
                  <a:cubicBezTo>
                    <a:pt x="10071" y="1902"/>
                    <a:pt x="9883" y="2232"/>
                    <a:pt x="9616" y="2625"/>
                  </a:cubicBezTo>
                  <a:cubicBezTo>
                    <a:pt x="9364" y="3017"/>
                    <a:pt x="8893" y="3473"/>
                    <a:pt x="8249" y="3866"/>
                  </a:cubicBezTo>
                  <a:cubicBezTo>
                    <a:pt x="7652" y="4196"/>
                    <a:pt x="6741" y="4463"/>
                    <a:pt x="5625" y="4463"/>
                  </a:cubicBezTo>
                  <a:cubicBezTo>
                    <a:pt x="4573" y="4463"/>
                    <a:pt x="3661" y="4196"/>
                    <a:pt x="3002" y="3803"/>
                  </a:cubicBezTo>
                  <a:cubicBezTo>
                    <a:pt x="2357" y="3410"/>
                    <a:pt x="1965" y="2955"/>
                    <a:pt x="1635" y="2562"/>
                  </a:cubicBezTo>
                  <a:cubicBezTo>
                    <a:pt x="1572" y="2499"/>
                    <a:pt x="1509" y="2357"/>
                    <a:pt x="1430" y="2295"/>
                  </a:cubicBezTo>
                  <a:cubicBezTo>
                    <a:pt x="1368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38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18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7"/>
            <p:cNvSpPr/>
            <p:nvPr/>
          </p:nvSpPr>
          <p:spPr>
            <a:xfrm rot="764017">
              <a:off x="1612091" y="4115710"/>
              <a:ext cx="89898" cy="9752"/>
            </a:xfrm>
            <a:custGeom>
              <a:rect b="b" l="l" r="r" t="t"/>
              <a:pathLst>
                <a:path extrusionOk="0" h="646" w="5955">
                  <a:moveTo>
                    <a:pt x="4651" y="1"/>
                  </a:moveTo>
                  <a:cubicBezTo>
                    <a:pt x="4258" y="1"/>
                    <a:pt x="3661" y="1"/>
                    <a:pt x="2875" y="64"/>
                  </a:cubicBezTo>
                  <a:cubicBezTo>
                    <a:pt x="2027" y="189"/>
                    <a:pt x="1446" y="189"/>
                    <a:pt x="1053" y="252"/>
                  </a:cubicBezTo>
                  <a:lnTo>
                    <a:pt x="660" y="252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7"/>
                    <a:pt x="63" y="519"/>
                  </a:cubicBezTo>
                  <a:cubicBezTo>
                    <a:pt x="189" y="582"/>
                    <a:pt x="330" y="582"/>
                    <a:pt x="519" y="645"/>
                  </a:cubicBezTo>
                  <a:lnTo>
                    <a:pt x="1053" y="645"/>
                  </a:lnTo>
                  <a:cubicBezTo>
                    <a:pt x="1446" y="645"/>
                    <a:pt x="2027" y="645"/>
                    <a:pt x="2875" y="582"/>
                  </a:cubicBezTo>
                  <a:cubicBezTo>
                    <a:pt x="3724" y="519"/>
                    <a:pt x="4321" y="457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52"/>
                    <a:pt x="5955" y="127"/>
                    <a:pt x="5232" y="64"/>
                  </a:cubicBezTo>
                  <a:cubicBezTo>
                    <a:pt x="5232" y="64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F39B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7"/>
            <p:cNvSpPr/>
            <p:nvPr/>
          </p:nvSpPr>
          <p:spPr>
            <a:xfrm rot="764017">
              <a:off x="1931321" y="4186937"/>
              <a:ext cx="82079" cy="8801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42" y="1"/>
                    <a:pt x="912" y="64"/>
                  </a:cubicBezTo>
                  <a:cubicBezTo>
                    <a:pt x="598" y="189"/>
                    <a:pt x="393" y="252"/>
                    <a:pt x="393" y="252"/>
                  </a:cubicBezTo>
                  <a:cubicBezTo>
                    <a:pt x="330" y="252"/>
                    <a:pt x="268" y="331"/>
                    <a:pt x="205" y="331"/>
                  </a:cubicBezTo>
                  <a:lnTo>
                    <a:pt x="63" y="457"/>
                  </a:lnTo>
                  <a:cubicBezTo>
                    <a:pt x="1" y="519"/>
                    <a:pt x="1" y="519"/>
                    <a:pt x="1" y="582"/>
                  </a:cubicBezTo>
                  <a:lnTo>
                    <a:pt x="268" y="582"/>
                  </a:lnTo>
                  <a:cubicBezTo>
                    <a:pt x="330" y="582"/>
                    <a:pt x="393" y="582"/>
                    <a:pt x="519" y="519"/>
                  </a:cubicBezTo>
                  <a:lnTo>
                    <a:pt x="990" y="519"/>
                  </a:lnTo>
                  <a:cubicBezTo>
                    <a:pt x="1147" y="488"/>
                    <a:pt x="1359" y="472"/>
                    <a:pt x="1623" y="472"/>
                  </a:cubicBezTo>
                  <a:cubicBezTo>
                    <a:pt x="1886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4" y="394"/>
                    <a:pt x="4777" y="252"/>
                  </a:cubicBezTo>
                  <a:cubicBezTo>
                    <a:pt x="4777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F39B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7"/>
            <p:cNvSpPr/>
            <p:nvPr/>
          </p:nvSpPr>
          <p:spPr>
            <a:xfrm rot="764017">
              <a:off x="1624058" y="4027420"/>
              <a:ext cx="76146" cy="70213"/>
            </a:xfrm>
            <a:custGeom>
              <a:rect b="b" l="l" r="r" t="t"/>
              <a:pathLst>
                <a:path extrusionOk="0" h="4651" w="5044">
                  <a:moveTo>
                    <a:pt x="2294" y="0"/>
                  </a:moveTo>
                  <a:cubicBezTo>
                    <a:pt x="974" y="0"/>
                    <a:pt x="0" y="1053"/>
                    <a:pt x="0" y="2357"/>
                  </a:cubicBezTo>
                  <a:cubicBezTo>
                    <a:pt x="0" y="3598"/>
                    <a:pt x="1430" y="4651"/>
                    <a:pt x="2687" y="4651"/>
                  </a:cubicBezTo>
                  <a:cubicBezTo>
                    <a:pt x="3991" y="4651"/>
                    <a:pt x="5044" y="3598"/>
                    <a:pt x="5044" y="2357"/>
                  </a:cubicBezTo>
                  <a:cubicBezTo>
                    <a:pt x="5044" y="330"/>
                    <a:pt x="3598" y="0"/>
                    <a:pt x="229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7"/>
            <p:cNvSpPr/>
            <p:nvPr/>
          </p:nvSpPr>
          <p:spPr>
            <a:xfrm rot="764017">
              <a:off x="1652431" y="4035470"/>
              <a:ext cx="32744" cy="30615"/>
            </a:xfrm>
            <a:custGeom>
              <a:rect b="b" l="l" r="r" t="t"/>
              <a:pathLst>
                <a:path extrusionOk="0" h="2028" w="2169">
                  <a:moveTo>
                    <a:pt x="990" y="1"/>
                  </a:moveTo>
                  <a:cubicBezTo>
                    <a:pt x="393" y="1"/>
                    <a:pt x="0" y="456"/>
                    <a:pt x="0" y="1053"/>
                  </a:cubicBezTo>
                  <a:cubicBezTo>
                    <a:pt x="0" y="1572"/>
                    <a:pt x="597" y="2028"/>
                    <a:pt x="1178" y="2028"/>
                  </a:cubicBezTo>
                  <a:cubicBezTo>
                    <a:pt x="1697" y="2028"/>
                    <a:pt x="2168" y="1572"/>
                    <a:pt x="2168" y="1053"/>
                  </a:cubicBezTo>
                  <a:cubicBezTo>
                    <a:pt x="2168" y="127"/>
                    <a:pt x="1571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7"/>
            <p:cNvSpPr/>
            <p:nvPr/>
          </p:nvSpPr>
          <p:spPr>
            <a:xfrm rot="764017">
              <a:off x="1619610" y="4005891"/>
              <a:ext cx="106172" cy="55162"/>
            </a:xfrm>
            <a:custGeom>
              <a:rect b="b" l="l" r="r" t="t"/>
              <a:pathLst>
                <a:path extrusionOk="0" h="3654" w="7033">
                  <a:moveTo>
                    <a:pt x="411" y="1"/>
                  </a:moveTo>
                  <a:cubicBezTo>
                    <a:pt x="1" y="1"/>
                    <a:pt x="55" y="292"/>
                    <a:pt x="595" y="748"/>
                  </a:cubicBezTo>
                  <a:cubicBezTo>
                    <a:pt x="595" y="748"/>
                    <a:pt x="1318" y="1329"/>
                    <a:pt x="3281" y="2319"/>
                  </a:cubicBezTo>
                  <a:cubicBezTo>
                    <a:pt x="5182" y="3371"/>
                    <a:pt x="6094" y="3560"/>
                    <a:pt x="6094" y="3560"/>
                  </a:cubicBezTo>
                  <a:cubicBezTo>
                    <a:pt x="6316" y="3624"/>
                    <a:pt x="6492" y="3654"/>
                    <a:pt x="6621" y="3654"/>
                  </a:cubicBezTo>
                  <a:cubicBezTo>
                    <a:pt x="7032" y="3654"/>
                    <a:pt x="6973" y="3354"/>
                    <a:pt x="6424" y="2900"/>
                  </a:cubicBezTo>
                  <a:cubicBezTo>
                    <a:pt x="6424" y="2900"/>
                    <a:pt x="5701" y="2319"/>
                    <a:pt x="3816" y="1329"/>
                  </a:cubicBezTo>
                  <a:cubicBezTo>
                    <a:pt x="1852" y="292"/>
                    <a:pt x="925" y="88"/>
                    <a:pt x="925" y="88"/>
                  </a:cubicBezTo>
                  <a:cubicBezTo>
                    <a:pt x="710" y="28"/>
                    <a:pt x="538" y="1"/>
                    <a:pt x="41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7"/>
            <p:cNvSpPr/>
            <p:nvPr/>
          </p:nvSpPr>
          <p:spPr>
            <a:xfrm rot="764017">
              <a:off x="1944617" y="4100937"/>
              <a:ext cx="77097" cy="71164"/>
            </a:xfrm>
            <a:custGeom>
              <a:rect b="b" l="l" r="r" t="t"/>
              <a:pathLst>
                <a:path extrusionOk="0" h="4714" w="5107">
                  <a:moveTo>
                    <a:pt x="2750" y="0"/>
                  </a:moveTo>
                  <a:cubicBezTo>
                    <a:pt x="1509" y="0"/>
                    <a:pt x="0" y="330"/>
                    <a:pt x="0" y="2357"/>
                  </a:cubicBezTo>
                  <a:cubicBezTo>
                    <a:pt x="0" y="3598"/>
                    <a:pt x="1053" y="4713"/>
                    <a:pt x="2357" y="4713"/>
                  </a:cubicBezTo>
                  <a:cubicBezTo>
                    <a:pt x="3677" y="4713"/>
                    <a:pt x="5106" y="3598"/>
                    <a:pt x="5106" y="2357"/>
                  </a:cubicBezTo>
                  <a:cubicBezTo>
                    <a:pt x="5106" y="1053"/>
                    <a:pt x="4069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7"/>
            <p:cNvSpPr/>
            <p:nvPr/>
          </p:nvSpPr>
          <p:spPr>
            <a:xfrm rot="764017">
              <a:off x="1965453" y="4107272"/>
              <a:ext cx="33695" cy="30615"/>
            </a:xfrm>
            <a:custGeom>
              <a:rect b="b" l="l" r="r" t="t"/>
              <a:pathLst>
                <a:path extrusionOk="0" h="2028" w="2232">
                  <a:moveTo>
                    <a:pt x="1179" y="1"/>
                  </a:moveTo>
                  <a:cubicBezTo>
                    <a:pt x="661" y="1"/>
                    <a:pt x="1" y="142"/>
                    <a:pt x="1" y="1053"/>
                  </a:cubicBezTo>
                  <a:cubicBezTo>
                    <a:pt x="1" y="1572"/>
                    <a:pt x="456" y="2027"/>
                    <a:pt x="1053" y="2027"/>
                  </a:cubicBezTo>
                  <a:cubicBezTo>
                    <a:pt x="1572" y="2027"/>
                    <a:pt x="2232" y="1572"/>
                    <a:pt x="2232" y="1053"/>
                  </a:cubicBezTo>
                  <a:cubicBezTo>
                    <a:pt x="2232" y="456"/>
                    <a:pt x="1776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7"/>
            <p:cNvSpPr/>
            <p:nvPr/>
          </p:nvSpPr>
          <p:spPr>
            <a:xfrm rot="764017">
              <a:off x="1932657" y="4077730"/>
              <a:ext cx="107123" cy="55132"/>
            </a:xfrm>
            <a:custGeom>
              <a:rect b="b" l="l" r="r" t="t"/>
              <a:pathLst>
                <a:path extrusionOk="0" h="3652" w="7096">
                  <a:moveTo>
                    <a:pt x="6648" y="0"/>
                  </a:moveTo>
                  <a:cubicBezTo>
                    <a:pt x="6513" y="0"/>
                    <a:pt x="6333" y="27"/>
                    <a:pt x="6108" y="86"/>
                  </a:cubicBezTo>
                  <a:cubicBezTo>
                    <a:pt x="6108" y="86"/>
                    <a:pt x="5244" y="290"/>
                    <a:pt x="3280" y="1343"/>
                  </a:cubicBezTo>
                  <a:cubicBezTo>
                    <a:pt x="1316" y="2317"/>
                    <a:pt x="609" y="2914"/>
                    <a:pt x="609" y="2914"/>
                  </a:cubicBezTo>
                  <a:cubicBezTo>
                    <a:pt x="60" y="3355"/>
                    <a:pt x="1" y="3652"/>
                    <a:pt x="438" y="3652"/>
                  </a:cubicBezTo>
                  <a:cubicBezTo>
                    <a:pt x="576" y="3652"/>
                    <a:pt x="764" y="3622"/>
                    <a:pt x="1002" y="3558"/>
                  </a:cubicBezTo>
                  <a:cubicBezTo>
                    <a:pt x="1002" y="3558"/>
                    <a:pt x="1850" y="3369"/>
                    <a:pt x="3814" y="2317"/>
                  </a:cubicBezTo>
                  <a:cubicBezTo>
                    <a:pt x="5778" y="1343"/>
                    <a:pt x="6501" y="746"/>
                    <a:pt x="6501" y="746"/>
                  </a:cubicBezTo>
                  <a:cubicBezTo>
                    <a:pt x="7044" y="299"/>
                    <a:pt x="7096" y="0"/>
                    <a:pt x="664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7"/>
          <p:cNvGrpSpPr/>
          <p:nvPr/>
        </p:nvGrpSpPr>
        <p:grpSpPr>
          <a:xfrm>
            <a:off x="3591921" y="4510519"/>
            <a:ext cx="616051" cy="635217"/>
            <a:chOff x="3591921" y="4510519"/>
            <a:chExt cx="616051" cy="635217"/>
          </a:xfrm>
        </p:grpSpPr>
        <p:sp>
          <p:nvSpPr>
            <p:cNvPr id="78" name="Google Shape;78;p17"/>
            <p:cNvSpPr/>
            <p:nvPr/>
          </p:nvSpPr>
          <p:spPr>
            <a:xfrm rot="-516069">
              <a:off x="3688502" y="5051133"/>
              <a:ext cx="496135" cy="57828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8" y="0"/>
                    <a:pt x="17017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7"/>
            <p:cNvSpPr/>
            <p:nvPr/>
          </p:nvSpPr>
          <p:spPr>
            <a:xfrm rot="-516069">
              <a:off x="3628286" y="4548183"/>
              <a:ext cx="543321" cy="527170"/>
            </a:xfrm>
            <a:custGeom>
              <a:rect b="b" l="l" r="r" t="t"/>
              <a:pathLst>
                <a:path extrusionOk="0" h="34924" w="35994">
                  <a:moveTo>
                    <a:pt x="17157" y="0"/>
                  </a:moveTo>
                  <a:cubicBezTo>
                    <a:pt x="16788" y="0"/>
                    <a:pt x="16416" y="10"/>
                    <a:pt x="16041" y="29"/>
                  </a:cubicBezTo>
                  <a:cubicBezTo>
                    <a:pt x="5955" y="564"/>
                    <a:pt x="0" y="9849"/>
                    <a:pt x="0" y="18961"/>
                  </a:cubicBezTo>
                  <a:cubicBezTo>
                    <a:pt x="0" y="28576"/>
                    <a:pt x="6143" y="26219"/>
                    <a:pt x="7526" y="28576"/>
                  </a:cubicBezTo>
                  <a:cubicBezTo>
                    <a:pt x="9615" y="32315"/>
                    <a:pt x="10071" y="34075"/>
                    <a:pt x="14266" y="34672"/>
                  </a:cubicBezTo>
                  <a:cubicBezTo>
                    <a:pt x="15444" y="34860"/>
                    <a:pt x="16952" y="34923"/>
                    <a:pt x="18916" y="34923"/>
                  </a:cubicBezTo>
                  <a:cubicBezTo>
                    <a:pt x="28672" y="34923"/>
                    <a:pt x="27620" y="32897"/>
                    <a:pt x="29395" y="28309"/>
                  </a:cubicBezTo>
                  <a:cubicBezTo>
                    <a:pt x="30495" y="25701"/>
                    <a:pt x="35994" y="26094"/>
                    <a:pt x="35994" y="18097"/>
                  </a:cubicBezTo>
                  <a:cubicBezTo>
                    <a:pt x="35994" y="8043"/>
                    <a:pt x="27861" y="0"/>
                    <a:pt x="17157" y="0"/>
                  </a:cubicBezTo>
                  <a:close/>
                </a:path>
              </a:pathLst>
            </a:custGeom>
            <a:solidFill>
              <a:srgbClr val="DFDFDF"/>
            </a:solidFill>
            <a:ln cap="flat" cmpd="sng" w="32600">
              <a:solidFill>
                <a:srgbClr val="CCCCCB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7"/>
            <p:cNvSpPr/>
            <p:nvPr/>
          </p:nvSpPr>
          <p:spPr>
            <a:xfrm rot="-516069">
              <a:off x="3686560" y="4775537"/>
              <a:ext cx="119777" cy="110524"/>
            </a:xfrm>
            <a:custGeom>
              <a:rect b="b" l="l" r="r" t="t"/>
              <a:pathLst>
                <a:path extrusionOk="0" h="7322" w="7935">
                  <a:moveTo>
                    <a:pt x="3614" y="0"/>
                  </a:moveTo>
                  <a:cubicBezTo>
                    <a:pt x="1572" y="0"/>
                    <a:pt x="0" y="1634"/>
                    <a:pt x="0" y="3661"/>
                  </a:cubicBezTo>
                  <a:cubicBezTo>
                    <a:pt x="0" y="5687"/>
                    <a:pt x="2231" y="7321"/>
                    <a:pt x="4258" y="7321"/>
                  </a:cubicBezTo>
                  <a:cubicBezTo>
                    <a:pt x="6285" y="7321"/>
                    <a:pt x="7934" y="5687"/>
                    <a:pt x="7934" y="3661"/>
                  </a:cubicBezTo>
                  <a:cubicBezTo>
                    <a:pt x="7934" y="519"/>
                    <a:pt x="5641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7"/>
            <p:cNvSpPr/>
            <p:nvPr/>
          </p:nvSpPr>
          <p:spPr>
            <a:xfrm rot="-516069">
              <a:off x="3992609" y="4729267"/>
              <a:ext cx="119535" cy="110524"/>
            </a:xfrm>
            <a:custGeom>
              <a:rect b="b" l="l" r="r" t="t"/>
              <a:pathLst>
                <a:path extrusionOk="0" h="7322" w="7919">
                  <a:moveTo>
                    <a:pt x="3598" y="0"/>
                  </a:moveTo>
                  <a:cubicBezTo>
                    <a:pt x="1571" y="0"/>
                    <a:pt x="0" y="1634"/>
                    <a:pt x="0" y="3661"/>
                  </a:cubicBezTo>
                  <a:cubicBezTo>
                    <a:pt x="0" y="5687"/>
                    <a:pt x="2215" y="7321"/>
                    <a:pt x="4242" y="7321"/>
                  </a:cubicBezTo>
                  <a:cubicBezTo>
                    <a:pt x="6285" y="7321"/>
                    <a:pt x="7918" y="5687"/>
                    <a:pt x="7918" y="3661"/>
                  </a:cubicBezTo>
                  <a:cubicBezTo>
                    <a:pt x="7918" y="519"/>
                    <a:pt x="5625" y="0"/>
                    <a:pt x="359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7"/>
            <p:cNvSpPr/>
            <p:nvPr/>
          </p:nvSpPr>
          <p:spPr>
            <a:xfrm rot="-516069">
              <a:off x="3863214" y="4987554"/>
              <a:ext cx="22778" cy="97965"/>
            </a:xfrm>
            <a:custGeom>
              <a:rect b="b" l="l" r="r" t="t"/>
              <a:pathLst>
                <a:path extrusionOk="0" h="6490" w="1509">
                  <a:moveTo>
                    <a:pt x="550" y="1"/>
                  </a:moveTo>
                  <a:cubicBezTo>
                    <a:pt x="383" y="1"/>
                    <a:pt x="230" y="213"/>
                    <a:pt x="126" y="614"/>
                  </a:cubicBezTo>
                  <a:cubicBezTo>
                    <a:pt x="126" y="614"/>
                    <a:pt x="0" y="1399"/>
                    <a:pt x="63" y="3300"/>
                  </a:cubicBezTo>
                  <a:cubicBezTo>
                    <a:pt x="189" y="5201"/>
                    <a:pt x="456" y="5908"/>
                    <a:pt x="456" y="5908"/>
                  </a:cubicBezTo>
                  <a:cubicBezTo>
                    <a:pt x="587" y="6294"/>
                    <a:pt x="748" y="6490"/>
                    <a:pt x="901" y="6490"/>
                  </a:cubicBezTo>
                  <a:cubicBezTo>
                    <a:pt x="1059" y="6490"/>
                    <a:pt x="1208" y="6278"/>
                    <a:pt x="1304" y="5845"/>
                  </a:cubicBezTo>
                  <a:cubicBezTo>
                    <a:pt x="1304" y="5845"/>
                    <a:pt x="1509" y="5123"/>
                    <a:pt x="1367" y="3237"/>
                  </a:cubicBezTo>
                  <a:cubicBezTo>
                    <a:pt x="1304" y="1336"/>
                    <a:pt x="1037" y="614"/>
                    <a:pt x="1037" y="614"/>
                  </a:cubicBezTo>
                  <a:cubicBezTo>
                    <a:pt x="883" y="198"/>
                    <a:pt x="710" y="1"/>
                    <a:pt x="550" y="1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7"/>
            <p:cNvSpPr/>
            <p:nvPr/>
          </p:nvSpPr>
          <p:spPr>
            <a:xfrm rot="-516069">
              <a:off x="3937609" y="4976191"/>
              <a:ext cx="19925" cy="102222"/>
            </a:xfrm>
            <a:custGeom>
              <a:rect b="b" l="l" r="r" t="t"/>
              <a:pathLst>
                <a:path extrusionOk="0" h="6772" w="1320">
                  <a:moveTo>
                    <a:pt x="658" y="0"/>
                  </a:moveTo>
                  <a:cubicBezTo>
                    <a:pt x="503" y="0"/>
                    <a:pt x="338" y="213"/>
                    <a:pt x="204" y="637"/>
                  </a:cubicBezTo>
                  <a:cubicBezTo>
                    <a:pt x="204" y="637"/>
                    <a:pt x="0" y="1422"/>
                    <a:pt x="0" y="3386"/>
                  </a:cubicBezTo>
                  <a:cubicBezTo>
                    <a:pt x="0" y="5350"/>
                    <a:pt x="204" y="6136"/>
                    <a:pt x="204" y="6136"/>
                  </a:cubicBezTo>
                  <a:cubicBezTo>
                    <a:pt x="338" y="6560"/>
                    <a:pt x="503" y="6772"/>
                    <a:pt x="658" y="6772"/>
                  </a:cubicBezTo>
                  <a:cubicBezTo>
                    <a:pt x="813" y="6772"/>
                    <a:pt x="958" y="6560"/>
                    <a:pt x="1053" y="6136"/>
                  </a:cubicBezTo>
                  <a:cubicBezTo>
                    <a:pt x="1053" y="6136"/>
                    <a:pt x="1320" y="5350"/>
                    <a:pt x="1320" y="3386"/>
                  </a:cubicBezTo>
                  <a:cubicBezTo>
                    <a:pt x="1320" y="1422"/>
                    <a:pt x="1053" y="637"/>
                    <a:pt x="1053" y="637"/>
                  </a:cubicBezTo>
                  <a:cubicBezTo>
                    <a:pt x="958" y="213"/>
                    <a:pt x="813" y="0"/>
                    <a:pt x="658" y="0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7"/>
            <p:cNvSpPr/>
            <p:nvPr/>
          </p:nvSpPr>
          <p:spPr>
            <a:xfrm rot="-516069">
              <a:off x="4007677" y="4965704"/>
              <a:ext cx="22778" cy="97965"/>
            </a:xfrm>
            <a:custGeom>
              <a:rect b="b" l="l" r="r" t="t"/>
              <a:pathLst>
                <a:path extrusionOk="0" h="6490" w="1509">
                  <a:moveTo>
                    <a:pt x="905" y="1"/>
                  </a:moveTo>
                  <a:cubicBezTo>
                    <a:pt x="752" y="1"/>
                    <a:pt x="595" y="198"/>
                    <a:pt x="472" y="614"/>
                  </a:cubicBezTo>
                  <a:cubicBezTo>
                    <a:pt x="472" y="614"/>
                    <a:pt x="205" y="1336"/>
                    <a:pt x="142" y="3237"/>
                  </a:cubicBezTo>
                  <a:cubicBezTo>
                    <a:pt x="0" y="5123"/>
                    <a:pt x="205" y="5845"/>
                    <a:pt x="205" y="5845"/>
                  </a:cubicBezTo>
                  <a:cubicBezTo>
                    <a:pt x="301" y="6278"/>
                    <a:pt x="450" y="6490"/>
                    <a:pt x="608" y="6490"/>
                  </a:cubicBezTo>
                  <a:cubicBezTo>
                    <a:pt x="761" y="6490"/>
                    <a:pt x="922" y="6294"/>
                    <a:pt x="1053" y="5908"/>
                  </a:cubicBezTo>
                  <a:cubicBezTo>
                    <a:pt x="1053" y="5908"/>
                    <a:pt x="1320" y="5201"/>
                    <a:pt x="1383" y="3300"/>
                  </a:cubicBezTo>
                  <a:cubicBezTo>
                    <a:pt x="1509" y="1399"/>
                    <a:pt x="1320" y="614"/>
                    <a:pt x="1320" y="614"/>
                  </a:cubicBezTo>
                  <a:cubicBezTo>
                    <a:pt x="1216" y="213"/>
                    <a:pt x="1063" y="1"/>
                    <a:pt x="905" y="1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7"/>
            <p:cNvSpPr/>
            <p:nvPr/>
          </p:nvSpPr>
          <p:spPr>
            <a:xfrm rot="-516069">
              <a:off x="3864098" y="4816664"/>
              <a:ext cx="91640" cy="91308"/>
            </a:xfrm>
            <a:custGeom>
              <a:rect b="b" l="l" r="r" t="t"/>
              <a:pathLst>
                <a:path extrusionOk="0" h="6049" w="6071">
                  <a:moveTo>
                    <a:pt x="3043" y="0"/>
                  </a:moveTo>
                  <a:cubicBezTo>
                    <a:pt x="3035" y="0"/>
                    <a:pt x="3027" y="0"/>
                    <a:pt x="3018" y="1"/>
                  </a:cubicBezTo>
                  <a:cubicBezTo>
                    <a:pt x="2285" y="1"/>
                    <a:pt x="1" y="6049"/>
                    <a:pt x="1306" y="6049"/>
                  </a:cubicBezTo>
                  <a:cubicBezTo>
                    <a:pt x="1397" y="6049"/>
                    <a:pt x="1507" y="6019"/>
                    <a:pt x="1636" y="5955"/>
                  </a:cubicBezTo>
                  <a:cubicBezTo>
                    <a:pt x="2156" y="5683"/>
                    <a:pt x="2639" y="5587"/>
                    <a:pt x="3086" y="5587"/>
                  </a:cubicBezTo>
                  <a:cubicBezTo>
                    <a:pt x="3829" y="5587"/>
                    <a:pt x="4477" y="5851"/>
                    <a:pt x="5045" y="6018"/>
                  </a:cubicBezTo>
                  <a:cubicBezTo>
                    <a:pt x="5078" y="6029"/>
                    <a:pt x="5109" y="6035"/>
                    <a:pt x="5137" y="6035"/>
                  </a:cubicBezTo>
                  <a:cubicBezTo>
                    <a:pt x="6071" y="6035"/>
                    <a:pt x="4679" y="0"/>
                    <a:pt x="3043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7"/>
            <p:cNvSpPr/>
            <p:nvPr/>
          </p:nvSpPr>
          <p:spPr>
            <a:xfrm rot="-516069">
              <a:off x="3716357" y="4897186"/>
              <a:ext cx="89889" cy="9706"/>
            </a:xfrm>
            <a:custGeom>
              <a:rect b="b" l="l" r="r" t="t"/>
              <a:pathLst>
                <a:path extrusionOk="0" h="643" w="5955">
                  <a:moveTo>
                    <a:pt x="4230" y="0"/>
                  </a:moveTo>
                  <a:cubicBezTo>
                    <a:pt x="3870" y="0"/>
                    <a:pt x="3407" y="52"/>
                    <a:pt x="2813" y="96"/>
                  </a:cubicBezTo>
                  <a:cubicBezTo>
                    <a:pt x="2027" y="159"/>
                    <a:pt x="1430" y="222"/>
                    <a:pt x="1037" y="222"/>
                  </a:cubicBezTo>
                  <a:cubicBezTo>
                    <a:pt x="974" y="222"/>
                    <a:pt x="912" y="285"/>
                    <a:pt x="849" y="285"/>
                  </a:cubicBezTo>
                  <a:lnTo>
                    <a:pt x="519" y="285"/>
                  </a:lnTo>
                  <a:cubicBezTo>
                    <a:pt x="315" y="285"/>
                    <a:pt x="189" y="348"/>
                    <a:pt x="126" y="348"/>
                  </a:cubicBezTo>
                  <a:lnTo>
                    <a:pt x="0" y="348"/>
                  </a:lnTo>
                  <a:cubicBezTo>
                    <a:pt x="0" y="348"/>
                    <a:pt x="0" y="426"/>
                    <a:pt x="63" y="489"/>
                  </a:cubicBezTo>
                  <a:cubicBezTo>
                    <a:pt x="189" y="552"/>
                    <a:pt x="315" y="615"/>
                    <a:pt x="519" y="615"/>
                  </a:cubicBezTo>
                  <a:lnTo>
                    <a:pt x="786" y="615"/>
                  </a:lnTo>
                  <a:cubicBezTo>
                    <a:pt x="828" y="636"/>
                    <a:pt x="863" y="643"/>
                    <a:pt x="893" y="643"/>
                  </a:cubicBezTo>
                  <a:cubicBezTo>
                    <a:pt x="953" y="643"/>
                    <a:pt x="995" y="615"/>
                    <a:pt x="1037" y="615"/>
                  </a:cubicBezTo>
                  <a:cubicBezTo>
                    <a:pt x="1430" y="615"/>
                    <a:pt x="2027" y="615"/>
                    <a:pt x="2875" y="552"/>
                  </a:cubicBezTo>
                  <a:cubicBezTo>
                    <a:pt x="3724" y="489"/>
                    <a:pt x="4321" y="426"/>
                    <a:pt x="4714" y="426"/>
                  </a:cubicBezTo>
                  <a:cubicBezTo>
                    <a:pt x="5028" y="348"/>
                    <a:pt x="5232" y="348"/>
                    <a:pt x="5232" y="348"/>
                  </a:cubicBezTo>
                  <a:cubicBezTo>
                    <a:pt x="5955" y="222"/>
                    <a:pt x="5955" y="96"/>
                    <a:pt x="5232" y="33"/>
                  </a:cubicBezTo>
                  <a:lnTo>
                    <a:pt x="4635" y="33"/>
                  </a:lnTo>
                  <a:cubicBezTo>
                    <a:pt x="4517" y="10"/>
                    <a:pt x="4383" y="0"/>
                    <a:pt x="4230" y="0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7"/>
            <p:cNvSpPr/>
            <p:nvPr/>
          </p:nvSpPr>
          <p:spPr>
            <a:xfrm rot="-516069">
              <a:off x="4027450" y="4846753"/>
              <a:ext cx="82070" cy="9178"/>
            </a:xfrm>
            <a:custGeom>
              <a:rect b="b" l="l" r="r" t="t"/>
              <a:pathLst>
                <a:path extrusionOk="0" h="608" w="5437">
                  <a:moveTo>
                    <a:pt x="1972" y="0"/>
                  </a:moveTo>
                  <a:cubicBezTo>
                    <a:pt x="1504" y="0"/>
                    <a:pt x="1145" y="45"/>
                    <a:pt x="911" y="89"/>
                  </a:cubicBezTo>
                  <a:cubicBezTo>
                    <a:pt x="581" y="152"/>
                    <a:pt x="393" y="215"/>
                    <a:pt x="393" y="215"/>
                  </a:cubicBezTo>
                  <a:cubicBezTo>
                    <a:pt x="330" y="293"/>
                    <a:pt x="251" y="293"/>
                    <a:pt x="189" y="356"/>
                  </a:cubicBezTo>
                  <a:cubicBezTo>
                    <a:pt x="126" y="356"/>
                    <a:pt x="126" y="419"/>
                    <a:pt x="63" y="419"/>
                  </a:cubicBezTo>
                  <a:cubicBezTo>
                    <a:pt x="0" y="482"/>
                    <a:pt x="0" y="545"/>
                    <a:pt x="0" y="545"/>
                  </a:cubicBezTo>
                  <a:cubicBezTo>
                    <a:pt x="0" y="545"/>
                    <a:pt x="63" y="608"/>
                    <a:pt x="126" y="608"/>
                  </a:cubicBezTo>
                  <a:cubicBezTo>
                    <a:pt x="189" y="545"/>
                    <a:pt x="251" y="545"/>
                    <a:pt x="251" y="545"/>
                  </a:cubicBezTo>
                  <a:lnTo>
                    <a:pt x="519" y="545"/>
                  </a:lnTo>
                  <a:cubicBezTo>
                    <a:pt x="519" y="545"/>
                    <a:pt x="644" y="482"/>
                    <a:pt x="974" y="482"/>
                  </a:cubicBezTo>
                  <a:cubicBezTo>
                    <a:pt x="1194" y="482"/>
                    <a:pt x="1498" y="454"/>
                    <a:pt x="1890" y="454"/>
                  </a:cubicBezTo>
                  <a:cubicBezTo>
                    <a:pt x="2086" y="454"/>
                    <a:pt x="2304" y="461"/>
                    <a:pt x="2545" y="482"/>
                  </a:cubicBezTo>
                  <a:cubicBezTo>
                    <a:pt x="3331" y="545"/>
                    <a:pt x="3865" y="545"/>
                    <a:pt x="4258" y="545"/>
                  </a:cubicBezTo>
                  <a:cubicBezTo>
                    <a:pt x="4362" y="566"/>
                    <a:pt x="4448" y="573"/>
                    <a:pt x="4516" y="573"/>
                  </a:cubicBezTo>
                  <a:cubicBezTo>
                    <a:pt x="4651" y="573"/>
                    <a:pt x="4713" y="545"/>
                    <a:pt x="4713" y="545"/>
                  </a:cubicBezTo>
                  <a:cubicBezTo>
                    <a:pt x="5436" y="482"/>
                    <a:pt x="5358" y="356"/>
                    <a:pt x="4713" y="215"/>
                  </a:cubicBezTo>
                  <a:cubicBezTo>
                    <a:pt x="4713" y="215"/>
                    <a:pt x="4572" y="215"/>
                    <a:pt x="4258" y="152"/>
                  </a:cubicBezTo>
                  <a:cubicBezTo>
                    <a:pt x="3928" y="152"/>
                    <a:pt x="3394" y="26"/>
                    <a:pt x="2608" y="26"/>
                  </a:cubicBezTo>
                  <a:cubicBezTo>
                    <a:pt x="2378" y="8"/>
                    <a:pt x="2165" y="0"/>
                    <a:pt x="1972" y="0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7"/>
          <p:cNvGrpSpPr/>
          <p:nvPr/>
        </p:nvGrpSpPr>
        <p:grpSpPr>
          <a:xfrm>
            <a:off x="1930388" y="4501779"/>
            <a:ext cx="599518" cy="662774"/>
            <a:chOff x="1930388" y="4501779"/>
            <a:chExt cx="599518" cy="662774"/>
          </a:xfrm>
        </p:grpSpPr>
        <p:sp>
          <p:nvSpPr>
            <p:cNvPr id="89" name="Google Shape;89;p17"/>
            <p:cNvSpPr/>
            <p:nvPr/>
          </p:nvSpPr>
          <p:spPr>
            <a:xfrm rot="584681">
              <a:off x="2111258" y="4532402"/>
              <a:ext cx="383194" cy="250401"/>
            </a:xfrm>
            <a:custGeom>
              <a:rect b="b" l="l" r="r" t="t"/>
              <a:pathLst>
                <a:path extrusionOk="0" h="16588" w="25385">
                  <a:moveTo>
                    <a:pt x="14811" y="0"/>
                  </a:moveTo>
                  <a:cubicBezTo>
                    <a:pt x="14187" y="0"/>
                    <a:pt x="13784" y="360"/>
                    <a:pt x="13747" y="1183"/>
                  </a:cubicBezTo>
                  <a:cubicBezTo>
                    <a:pt x="13480" y="7012"/>
                    <a:pt x="11265" y="8316"/>
                    <a:pt x="4258" y="10028"/>
                  </a:cubicBezTo>
                  <a:cubicBezTo>
                    <a:pt x="0" y="11065"/>
                    <a:pt x="723" y="15134"/>
                    <a:pt x="723" y="15134"/>
                  </a:cubicBezTo>
                  <a:cubicBezTo>
                    <a:pt x="723" y="15134"/>
                    <a:pt x="6967" y="16588"/>
                    <a:pt x="12929" y="16588"/>
                  </a:cubicBezTo>
                  <a:cubicBezTo>
                    <a:pt x="17468" y="16588"/>
                    <a:pt x="21843" y="15745"/>
                    <a:pt x="23174" y="12778"/>
                  </a:cubicBezTo>
                  <a:cubicBezTo>
                    <a:pt x="25385" y="7761"/>
                    <a:pt x="17712" y="0"/>
                    <a:pt x="14811" y="0"/>
                  </a:cubicBezTo>
                  <a:close/>
                </a:path>
              </a:pathLst>
            </a:custGeom>
            <a:solidFill>
              <a:srgbClr val="9E7D6C"/>
            </a:solidFill>
            <a:ln cap="flat" cmpd="sng" w="32600">
              <a:solidFill>
                <a:srgbClr val="77625A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7"/>
            <p:cNvSpPr/>
            <p:nvPr/>
          </p:nvSpPr>
          <p:spPr>
            <a:xfrm rot="584681">
              <a:off x="1931915" y="5051784"/>
              <a:ext cx="560428" cy="65816"/>
            </a:xfrm>
            <a:custGeom>
              <a:rect b="b" l="l" r="r" t="t"/>
              <a:pathLst>
                <a:path extrusionOk="0" h="4360" w="37126">
                  <a:moveTo>
                    <a:pt x="20353" y="1"/>
                  </a:moveTo>
                  <a:cubicBezTo>
                    <a:pt x="19749" y="1"/>
                    <a:pt x="19139" y="5"/>
                    <a:pt x="18523" y="12"/>
                  </a:cubicBezTo>
                  <a:cubicBezTo>
                    <a:pt x="8641" y="154"/>
                    <a:pt x="0" y="861"/>
                    <a:pt x="660" y="2243"/>
                  </a:cubicBezTo>
                  <a:cubicBezTo>
                    <a:pt x="1190" y="3432"/>
                    <a:pt x="6133" y="4360"/>
                    <a:pt x="15631" y="4360"/>
                  </a:cubicBezTo>
                  <a:cubicBezTo>
                    <a:pt x="16552" y="4360"/>
                    <a:pt x="17516" y="4351"/>
                    <a:pt x="18523" y="4333"/>
                  </a:cubicBezTo>
                  <a:cubicBezTo>
                    <a:pt x="31092" y="4082"/>
                    <a:pt x="37125" y="3485"/>
                    <a:pt x="37125" y="1913"/>
                  </a:cubicBezTo>
                  <a:cubicBezTo>
                    <a:pt x="37125" y="867"/>
                    <a:pt x="29470" y="1"/>
                    <a:pt x="2035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7"/>
            <p:cNvSpPr/>
            <p:nvPr/>
          </p:nvSpPr>
          <p:spPr>
            <a:xfrm rot="584681">
              <a:off x="1973508" y="4867108"/>
              <a:ext cx="531732" cy="217191"/>
            </a:xfrm>
            <a:custGeom>
              <a:rect b="b" l="l" r="r" t="t"/>
              <a:pathLst>
                <a:path extrusionOk="0" h="14388" w="35225">
                  <a:moveTo>
                    <a:pt x="21602" y="0"/>
                  </a:moveTo>
                  <a:cubicBezTo>
                    <a:pt x="19715" y="0"/>
                    <a:pt x="18017" y="80"/>
                    <a:pt x="16827" y="145"/>
                  </a:cubicBezTo>
                  <a:cubicBezTo>
                    <a:pt x="16402" y="168"/>
                    <a:pt x="15926" y="176"/>
                    <a:pt x="15409" y="176"/>
                  </a:cubicBezTo>
                  <a:cubicBezTo>
                    <a:pt x="14314" y="176"/>
                    <a:pt x="13039" y="141"/>
                    <a:pt x="11701" y="141"/>
                  </a:cubicBezTo>
                  <a:cubicBezTo>
                    <a:pt x="6358" y="141"/>
                    <a:pt x="0" y="701"/>
                    <a:pt x="0" y="6303"/>
                  </a:cubicBezTo>
                  <a:cubicBezTo>
                    <a:pt x="0" y="10028"/>
                    <a:pt x="2063" y="14387"/>
                    <a:pt x="14664" y="14387"/>
                  </a:cubicBezTo>
                  <a:cubicBezTo>
                    <a:pt x="15353" y="14387"/>
                    <a:pt x="16074" y="14374"/>
                    <a:pt x="16827" y="14347"/>
                  </a:cubicBezTo>
                  <a:cubicBezTo>
                    <a:pt x="31422" y="13766"/>
                    <a:pt x="35224" y="11017"/>
                    <a:pt x="35224" y="5188"/>
                  </a:cubicBezTo>
                  <a:cubicBezTo>
                    <a:pt x="35224" y="775"/>
                    <a:pt x="27488" y="0"/>
                    <a:pt x="21602" y="0"/>
                  </a:cubicBezTo>
                  <a:close/>
                </a:path>
              </a:pathLst>
            </a:custGeom>
            <a:solidFill>
              <a:srgbClr val="9E7D6C"/>
            </a:solidFill>
            <a:ln cap="flat" cmpd="sng" w="32600">
              <a:solidFill>
                <a:srgbClr val="77625A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7"/>
            <p:cNvSpPr/>
            <p:nvPr/>
          </p:nvSpPr>
          <p:spPr>
            <a:xfrm rot="584681">
              <a:off x="2032645" y="4719461"/>
              <a:ext cx="485420" cy="181310"/>
            </a:xfrm>
            <a:custGeom>
              <a:rect b="b" l="l" r="r" t="t"/>
              <a:pathLst>
                <a:path extrusionOk="0" h="12011" w="32157">
                  <a:moveTo>
                    <a:pt x="27483" y="1"/>
                  </a:moveTo>
                  <a:cubicBezTo>
                    <a:pt x="27424" y="1"/>
                    <a:pt x="27365" y="7"/>
                    <a:pt x="27306" y="21"/>
                  </a:cubicBezTo>
                  <a:cubicBezTo>
                    <a:pt x="19576" y="1922"/>
                    <a:pt x="13103" y="1984"/>
                    <a:pt x="6222" y="2252"/>
                  </a:cubicBezTo>
                  <a:cubicBezTo>
                    <a:pt x="2231" y="2377"/>
                    <a:pt x="456" y="2974"/>
                    <a:pt x="204" y="6242"/>
                  </a:cubicBezTo>
                  <a:cubicBezTo>
                    <a:pt x="0" y="9447"/>
                    <a:pt x="2624" y="10688"/>
                    <a:pt x="2624" y="10688"/>
                  </a:cubicBezTo>
                  <a:cubicBezTo>
                    <a:pt x="2624" y="10688"/>
                    <a:pt x="9111" y="12010"/>
                    <a:pt x="16514" y="12010"/>
                  </a:cubicBezTo>
                  <a:cubicBezTo>
                    <a:pt x="20292" y="12010"/>
                    <a:pt x="24310" y="11666"/>
                    <a:pt x="27824" y="10625"/>
                  </a:cubicBezTo>
                  <a:cubicBezTo>
                    <a:pt x="32156" y="9355"/>
                    <a:pt x="29732" y="1"/>
                    <a:pt x="27483" y="1"/>
                  </a:cubicBezTo>
                  <a:close/>
                </a:path>
              </a:pathLst>
            </a:custGeom>
            <a:solidFill>
              <a:srgbClr val="9E7D6C"/>
            </a:solidFill>
            <a:ln cap="flat" cmpd="sng" w="32600">
              <a:solidFill>
                <a:srgbClr val="77625A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7"/>
            <p:cNvSpPr/>
            <p:nvPr/>
          </p:nvSpPr>
          <p:spPr>
            <a:xfrm rot="584681">
              <a:off x="2072544" y="4815005"/>
              <a:ext cx="15" cy="1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9E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7"/>
            <p:cNvSpPr/>
            <p:nvPr/>
          </p:nvSpPr>
          <p:spPr>
            <a:xfrm rot="584681">
              <a:off x="2072544" y="4815005"/>
              <a:ext cx="15" cy="1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flat" cmpd="sng" w="6675">
              <a:solidFill>
                <a:srgbClr val="9ED6DF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7"/>
            <p:cNvSpPr/>
            <p:nvPr/>
          </p:nvSpPr>
          <p:spPr>
            <a:xfrm rot="584681">
              <a:off x="2077214" y="4807382"/>
              <a:ext cx="103886" cy="95825"/>
            </a:xfrm>
            <a:custGeom>
              <a:rect b="b" l="l" r="r" t="t"/>
              <a:pathLst>
                <a:path extrusionOk="0" h="6348" w="6882">
                  <a:moveTo>
                    <a:pt x="3142" y="0"/>
                  </a:moveTo>
                  <a:cubicBezTo>
                    <a:pt x="1383" y="0"/>
                    <a:pt x="0" y="1367"/>
                    <a:pt x="0" y="3143"/>
                  </a:cubicBezTo>
                  <a:cubicBezTo>
                    <a:pt x="0" y="4902"/>
                    <a:pt x="1964" y="6348"/>
                    <a:pt x="3739" y="6348"/>
                  </a:cubicBezTo>
                  <a:cubicBezTo>
                    <a:pt x="5436" y="6348"/>
                    <a:pt x="6881" y="4902"/>
                    <a:pt x="6881" y="3143"/>
                  </a:cubicBezTo>
                  <a:cubicBezTo>
                    <a:pt x="6881" y="393"/>
                    <a:pt x="4918" y="0"/>
                    <a:pt x="3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rot="584681">
              <a:off x="2094149" y="4822093"/>
              <a:ext cx="70208" cy="65227"/>
            </a:xfrm>
            <a:custGeom>
              <a:rect b="b" l="l" r="r" t="t"/>
              <a:pathLst>
                <a:path extrusionOk="0" h="4321" w="4651">
                  <a:moveTo>
                    <a:pt x="2169" y="0"/>
                  </a:moveTo>
                  <a:cubicBezTo>
                    <a:pt x="990" y="0"/>
                    <a:pt x="0" y="990"/>
                    <a:pt x="0" y="2169"/>
                  </a:cubicBezTo>
                  <a:cubicBezTo>
                    <a:pt x="0" y="3347"/>
                    <a:pt x="1320" y="4321"/>
                    <a:pt x="2499" y="4321"/>
                  </a:cubicBezTo>
                  <a:cubicBezTo>
                    <a:pt x="3677" y="4321"/>
                    <a:pt x="4651" y="3347"/>
                    <a:pt x="4651" y="2169"/>
                  </a:cubicBezTo>
                  <a:cubicBezTo>
                    <a:pt x="4651" y="330"/>
                    <a:pt x="3347" y="0"/>
                    <a:pt x="216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7"/>
            <p:cNvSpPr/>
            <p:nvPr/>
          </p:nvSpPr>
          <p:spPr>
            <a:xfrm rot="584681">
              <a:off x="2126669" y="4831126"/>
              <a:ext cx="29662" cy="26583"/>
            </a:xfrm>
            <a:custGeom>
              <a:rect b="b" l="l" r="r" t="t"/>
              <a:pathLst>
                <a:path extrusionOk="0" h="1761" w="1965">
                  <a:moveTo>
                    <a:pt x="927" y="1"/>
                  </a:moveTo>
                  <a:cubicBezTo>
                    <a:pt x="393" y="1"/>
                    <a:pt x="0" y="394"/>
                    <a:pt x="0" y="912"/>
                  </a:cubicBezTo>
                  <a:cubicBezTo>
                    <a:pt x="0" y="1368"/>
                    <a:pt x="597" y="1760"/>
                    <a:pt x="1053" y="1760"/>
                  </a:cubicBezTo>
                  <a:cubicBezTo>
                    <a:pt x="1571" y="1760"/>
                    <a:pt x="1964" y="1368"/>
                    <a:pt x="1964" y="912"/>
                  </a:cubicBezTo>
                  <a:cubicBezTo>
                    <a:pt x="1964" y="126"/>
                    <a:pt x="144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7"/>
            <p:cNvSpPr/>
            <p:nvPr/>
          </p:nvSpPr>
          <p:spPr>
            <a:xfrm rot="584681">
              <a:off x="2337392" y="4852025"/>
              <a:ext cx="103644" cy="95825"/>
            </a:xfrm>
            <a:custGeom>
              <a:rect b="b" l="l" r="r" t="t"/>
              <a:pathLst>
                <a:path extrusionOk="0" h="6348" w="6866">
                  <a:moveTo>
                    <a:pt x="3142" y="0"/>
                  </a:moveTo>
                  <a:cubicBezTo>
                    <a:pt x="1367" y="0"/>
                    <a:pt x="0" y="1367"/>
                    <a:pt x="0" y="3143"/>
                  </a:cubicBezTo>
                  <a:cubicBezTo>
                    <a:pt x="0" y="4902"/>
                    <a:pt x="1964" y="6348"/>
                    <a:pt x="3661" y="6348"/>
                  </a:cubicBezTo>
                  <a:cubicBezTo>
                    <a:pt x="5436" y="6348"/>
                    <a:pt x="6866" y="4902"/>
                    <a:pt x="6866" y="3143"/>
                  </a:cubicBezTo>
                  <a:cubicBezTo>
                    <a:pt x="6866" y="393"/>
                    <a:pt x="4902" y="0"/>
                    <a:pt x="3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7"/>
            <p:cNvSpPr/>
            <p:nvPr/>
          </p:nvSpPr>
          <p:spPr>
            <a:xfrm rot="584681">
              <a:off x="2354325" y="4866757"/>
              <a:ext cx="70223" cy="65227"/>
            </a:xfrm>
            <a:custGeom>
              <a:rect b="b" l="l" r="r" t="t"/>
              <a:pathLst>
                <a:path extrusionOk="0" h="4321" w="4652">
                  <a:moveTo>
                    <a:pt x="2090" y="0"/>
                  </a:moveTo>
                  <a:cubicBezTo>
                    <a:pt x="912" y="0"/>
                    <a:pt x="1" y="990"/>
                    <a:pt x="1" y="2169"/>
                  </a:cubicBezTo>
                  <a:cubicBezTo>
                    <a:pt x="1" y="3347"/>
                    <a:pt x="1305" y="4321"/>
                    <a:pt x="2483" y="4321"/>
                  </a:cubicBezTo>
                  <a:cubicBezTo>
                    <a:pt x="3661" y="4321"/>
                    <a:pt x="4651" y="3347"/>
                    <a:pt x="4651" y="2169"/>
                  </a:cubicBezTo>
                  <a:cubicBezTo>
                    <a:pt x="4651" y="330"/>
                    <a:pt x="3269" y="0"/>
                    <a:pt x="209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7"/>
            <p:cNvSpPr/>
            <p:nvPr/>
          </p:nvSpPr>
          <p:spPr>
            <a:xfrm rot="584681">
              <a:off x="2386845" y="4875789"/>
              <a:ext cx="29662" cy="26583"/>
            </a:xfrm>
            <a:custGeom>
              <a:rect b="b" l="l" r="r" t="t"/>
              <a:pathLst>
                <a:path extrusionOk="0" h="1761" w="1965">
                  <a:moveTo>
                    <a:pt x="912" y="1"/>
                  </a:moveTo>
                  <a:cubicBezTo>
                    <a:pt x="393" y="1"/>
                    <a:pt x="0" y="394"/>
                    <a:pt x="0" y="912"/>
                  </a:cubicBezTo>
                  <a:cubicBezTo>
                    <a:pt x="0" y="1368"/>
                    <a:pt x="519" y="1760"/>
                    <a:pt x="1053" y="1760"/>
                  </a:cubicBezTo>
                  <a:cubicBezTo>
                    <a:pt x="1572" y="1760"/>
                    <a:pt x="1964" y="1368"/>
                    <a:pt x="1964" y="912"/>
                  </a:cubicBezTo>
                  <a:cubicBezTo>
                    <a:pt x="1964" y="126"/>
                    <a:pt x="1367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 rot="584681">
              <a:off x="2164973" y="4923533"/>
              <a:ext cx="161988" cy="74012"/>
            </a:xfrm>
            <a:custGeom>
              <a:rect b="b" l="l" r="r" t="t"/>
              <a:pathLst>
                <a:path extrusionOk="0" h="4903" w="10731">
                  <a:moveTo>
                    <a:pt x="0" y="1"/>
                  </a:moveTo>
                  <a:cubicBezTo>
                    <a:pt x="0" y="1"/>
                    <a:pt x="582" y="4903"/>
                    <a:pt x="5562" y="4903"/>
                  </a:cubicBezTo>
                  <a:cubicBezTo>
                    <a:pt x="10479" y="4903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14"/>
                    <a:pt x="7039" y="552"/>
                    <a:pt x="5449" y="552"/>
                  </a:cubicBezTo>
                  <a:cubicBezTo>
                    <a:pt x="2270" y="55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/>
            <p:nvPr/>
          </p:nvSpPr>
          <p:spPr>
            <a:xfrm rot="584681">
              <a:off x="2204589" y="4967994"/>
              <a:ext cx="83975" cy="29979"/>
            </a:xfrm>
            <a:custGeom>
              <a:rect b="b" l="l" r="r" t="t"/>
              <a:pathLst>
                <a:path extrusionOk="0" h="1986" w="5563">
                  <a:moveTo>
                    <a:pt x="2874" y="1"/>
                  </a:moveTo>
                  <a:cubicBezTo>
                    <a:pt x="1163" y="1"/>
                    <a:pt x="0" y="1404"/>
                    <a:pt x="0" y="1404"/>
                  </a:cubicBezTo>
                  <a:cubicBezTo>
                    <a:pt x="723" y="1797"/>
                    <a:pt x="1572" y="1986"/>
                    <a:pt x="2687" y="1986"/>
                  </a:cubicBezTo>
                  <a:cubicBezTo>
                    <a:pt x="3928" y="1986"/>
                    <a:pt x="4855" y="1671"/>
                    <a:pt x="5562" y="1200"/>
                  </a:cubicBezTo>
                  <a:cubicBezTo>
                    <a:pt x="4588" y="306"/>
                    <a:pt x="3671" y="1"/>
                    <a:pt x="287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17"/>
          <p:cNvGrpSpPr/>
          <p:nvPr/>
        </p:nvGrpSpPr>
        <p:grpSpPr>
          <a:xfrm>
            <a:off x="3249052" y="3780645"/>
            <a:ext cx="678947" cy="685176"/>
            <a:chOff x="3249052" y="3780645"/>
            <a:chExt cx="678947" cy="685176"/>
          </a:xfrm>
        </p:grpSpPr>
        <p:sp>
          <p:nvSpPr>
            <p:cNvPr id="104" name="Google Shape;104;p17"/>
            <p:cNvSpPr/>
            <p:nvPr/>
          </p:nvSpPr>
          <p:spPr>
            <a:xfrm rot="1115999">
              <a:off x="3252485" y="4330366"/>
              <a:ext cx="496190" cy="57833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 rot="1115999">
              <a:off x="3316714" y="3853936"/>
              <a:ext cx="543622" cy="513294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 rot="1115999">
              <a:off x="3481391" y="4162939"/>
              <a:ext cx="162010" cy="75208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7"/>
            <p:cNvSpPr/>
            <p:nvPr/>
          </p:nvSpPr>
          <p:spPr>
            <a:xfrm rot="1115999">
              <a:off x="3517510" y="4207416"/>
              <a:ext cx="83979" cy="30977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7"/>
            <p:cNvSpPr/>
            <p:nvPr/>
          </p:nvSpPr>
          <p:spPr>
            <a:xfrm rot="1115999">
              <a:off x="3358656" y="4079157"/>
              <a:ext cx="61199" cy="57410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7"/>
            <p:cNvSpPr/>
            <p:nvPr/>
          </p:nvSpPr>
          <p:spPr>
            <a:xfrm rot="1115999">
              <a:off x="3734290" y="4205569"/>
              <a:ext cx="61199" cy="57410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7"/>
            <p:cNvSpPr/>
            <p:nvPr/>
          </p:nvSpPr>
          <p:spPr>
            <a:xfrm rot="1115999">
              <a:off x="3410292" y="4029346"/>
              <a:ext cx="71162" cy="55508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7"/>
            <p:cNvSpPr/>
            <p:nvPr/>
          </p:nvSpPr>
          <p:spPr>
            <a:xfrm rot="1115999">
              <a:off x="3714671" y="4131779"/>
              <a:ext cx="71162" cy="55508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" name="Google Shape;112;p17"/>
          <p:cNvGrpSpPr/>
          <p:nvPr/>
        </p:nvGrpSpPr>
        <p:grpSpPr>
          <a:xfrm>
            <a:off x="2789934" y="4549464"/>
            <a:ext cx="591066" cy="549486"/>
            <a:chOff x="2789934" y="4549464"/>
            <a:chExt cx="591066" cy="549486"/>
          </a:xfrm>
        </p:grpSpPr>
        <p:sp>
          <p:nvSpPr>
            <p:cNvPr id="113" name="Google Shape;113;p17"/>
            <p:cNvSpPr/>
            <p:nvPr/>
          </p:nvSpPr>
          <p:spPr>
            <a:xfrm>
              <a:off x="2809621" y="504098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7"/>
            <p:cNvSpPr/>
            <p:nvPr/>
          </p:nvSpPr>
          <p:spPr>
            <a:xfrm>
              <a:off x="2789934" y="454946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7"/>
            <p:cNvSpPr/>
            <p:nvPr/>
          </p:nvSpPr>
          <p:spPr>
            <a:xfrm>
              <a:off x="2864180" y="489980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7"/>
            <p:cNvSpPr/>
            <p:nvPr/>
          </p:nvSpPr>
          <p:spPr>
            <a:xfrm>
              <a:off x="3187220" y="490049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7"/>
            <p:cNvSpPr/>
            <p:nvPr/>
          </p:nvSpPr>
          <p:spPr>
            <a:xfrm>
              <a:off x="2867018" y="483077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3194104" y="483077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3005304" y="489198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3236465" y="458226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3179400" y="471990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7"/>
            <p:cNvSpPr/>
            <p:nvPr/>
          </p:nvSpPr>
          <p:spPr>
            <a:xfrm>
              <a:off x="3144768" y="463778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7"/>
          <p:cNvGrpSpPr/>
          <p:nvPr/>
        </p:nvGrpSpPr>
        <p:grpSpPr>
          <a:xfrm>
            <a:off x="2350434" y="3757879"/>
            <a:ext cx="720296" cy="730321"/>
            <a:chOff x="2350434" y="3757879"/>
            <a:chExt cx="720296" cy="730321"/>
          </a:xfrm>
        </p:grpSpPr>
        <p:sp>
          <p:nvSpPr>
            <p:cNvPr id="124" name="Google Shape;124;p17"/>
            <p:cNvSpPr/>
            <p:nvPr/>
          </p:nvSpPr>
          <p:spPr>
            <a:xfrm rot="-1668509">
              <a:off x="2581948" y="4317968"/>
              <a:ext cx="496187" cy="57832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7"/>
            <p:cNvSpPr/>
            <p:nvPr/>
          </p:nvSpPr>
          <p:spPr>
            <a:xfrm rot="-1668509">
              <a:off x="2438773" y="3855044"/>
              <a:ext cx="543618" cy="513291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/>
            <p:nvPr/>
          </p:nvSpPr>
          <p:spPr>
            <a:xfrm rot="-1668509">
              <a:off x="2551727" y="4218030"/>
              <a:ext cx="89896" cy="9737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7"/>
            <p:cNvSpPr/>
            <p:nvPr/>
          </p:nvSpPr>
          <p:spPr>
            <a:xfrm rot="-1668509">
              <a:off x="2841264" y="4067343"/>
              <a:ext cx="82076" cy="8786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/>
            <p:nvPr/>
          </p:nvSpPr>
          <p:spPr>
            <a:xfrm rot="-1668509">
              <a:off x="2515300" y="4142919"/>
              <a:ext cx="100131" cy="76355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 rot="-1668509">
              <a:off x="2809093" y="3991812"/>
              <a:ext cx="99452" cy="76249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 rot="-1668509">
              <a:off x="2645435" y="4166550"/>
              <a:ext cx="240764" cy="56866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7"/>
          <p:cNvGrpSpPr/>
          <p:nvPr/>
        </p:nvGrpSpPr>
        <p:grpSpPr>
          <a:xfrm>
            <a:off x="1127916" y="4534886"/>
            <a:ext cx="612991" cy="620597"/>
            <a:chOff x="1127916" y="4534886"/>
            <a:chExt cx="612991" cy="620597"/>
          </a:xfrm>
        </p:grpSpPr>
        <p:sp>
          <p:nvSpPr>
            <p:cNvPr id="132" name="Google Shape;132;p17"/>
            <p:cNvSpPr/>
            <p:nvPr/>
          </p:nvSpPr>
          <p:spPr>
            <a:xfrm rot="-508017">
              <a:off x="1221302" y="5061312"/>
              <a:ext cx="496127" cy="57963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7"/>
            <p:cNvSpPr/>
            <p:nvPr/>
          </p:nvSpPr>
          <p:spPr>
            <a:xfrm rot="-508017">
              <a:off x="1162755" y="4572087"/>
              <a:ext cx="543312" cy="513455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 rot="-508017">
              <a:off x="1365670" y="4890708"/>
              <a:ext cx="168153" cy="82054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7"/>
            <p:cNvSpPr/>
            <p:nvPr/>
          </p:nvSpPr>
          <p:spPr>
            <a:xfrm rot="-508017">
              <a:off x="1249467" y="4812106"/>
              <a:ext cx="73299" cy="67125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 rot="-508017">
              <a:off x="1279380" y="4817499"/>
              <a:ext cx="31563" cy="29661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 rot="-508017">
              <a:off x="1564300" y="4765271"/>
              <a:ext cx="73057" cy="67125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7"/>
            <p:cNvSpPr/>
            <p:nvPr/>
          </p:nvSpPr>
          <p:spPr>
            <a:xfrm rot="-508017">
              <a:off x="1593981" y="4770593"/>
              <a:ext cx="32740" cy="29661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 rot="-508017">
              <a:off x="1221490" y="4883944"/>
              <a:ext cx="62144" cy="57404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 rot="-508017">
              <a:off x="1613507" y="4825604"/>
              <a:ext cx="62144" cy="57404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2789919" y="3046214"/>
            <a:ext cx="702416" cy="610857"/>
            <a:chOff x="2789919" y="3046214"/>
            <a:chExt cx="702416" cy="610857"/>
          </a:xfrm>
        </p:grpSpPr>
        <p:sp>
          <p:nvSpPr>
            <p:cNvPr id="142" name="Google Shape;142;p17"/>
            <p:cNvSpPr/>
            <p:nvPr/>
          </p:nvSpPr>
          <p:spPr>
            <a:xfrm rot="440141">
              <a:off x="2806737" y="3567678"/>
              <a:ext cx="495936" cy="57969"/>
            </a:xfrm>
            <a:custGeom>
              <a:rect b="b" l="l" r="r" t="t"/>
              <a:pathLst>
                <a:path extrusionOk="0" h="3840" w="32852">
                  <a:moveTo>
                    <a:pt x="18140" y="0"/>
                  </a:moveTo>
                  <a:cubicBezTo>
                    <a:pt x="17572" y="0"/>
                    <a:pt x="16997" y="4"/>
                    <a:pt x="16418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54" y="2993"/>
                    <a:pt x="5452" y="3839"/>
                    <a:pt x="13846" y="3839"/>
                  </a:cubicBezTo>
                  <a:cubicBezTo>
                    <a:pt x="14665" y="3839"/>
                    <a:pt x="15523" y="3831"/>
                    <a:pt x="16418" y="3814"/>
                  </a:cubicBezTo>
                  <a:cubicBezTo>
                    <a:pt x="27557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140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 rot="440141">
              <a:off x="2820477" y="3078817"/>
              <a:ext cx="543609" cy="513508"/>
            </a:xfrm>
            <a:custGeom>
              <a:rect b="b" l="l" r="r" t="t"/>
              <a:pathLst>
                <a:path extrusionOk="0" h="34016" w="36010">
                  <a:moveTo>
                    <a:pt x="17158" y="1"/>
                  </a:moveTo>
                  <a:cubicBezTo>
                    <a:pt x="16748" y="1"/>
                    <a:pt x="16333" y="12"/>
                    <a:pt x="15916" y="33"/>
                  </a:cubicBezTo>
                  <a:cubicBezTo>
                    <a:pt x="5892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95" y="34016"/>
                  </a:cubicBezTo>
                  <a:cubicBezTo>
                    <a:pt x="34439" y="34016"/>
                    <a:pt x="36010" y="26223"/>
                    <a:pt x="36010" y="17189"/>
                  </a:cubicBezTo>
                  <a:cubicBezTo>
                    <a:pt x="36010" y="7175"/>
                    <a:pt x="27809" y="1"/>
                    <a:pt x="17158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/>
            <p:nvPr/>
          </p:nvSpPr>
          <p:spPr>
            <a:xfrm rot="440141">
              <a:off x="2890185" y="3355932"/>
              <a:ext cx="89897" cy="9978"/>
            </a:xfrm>
            <a:custGeom>
              <a:rect b="b" l="l" r="r" t="t"/>
              <a:pathLst>
                <a:path extrusionOk="0" h="661" w="5955">
                  <a:moveTo>
                    <a:pt x="4713" y="1"/>
                  </a:moveTo>
                  <a:cubicBezTo>
                    <a:pt x="4321" y="1"/>
                    <a:pt x="3724" y="1"/>
                    <a:pt x="2875" y="79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4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116" y="661"/>
                  </a:lnTo>
                  <a:cubicBezTo>
                    <a:pt x="1430" y="661"/>
                    <a:pt x="2090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106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713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7"/>
            <p:cNvSpPr/>
            <p:nvPr/>
          </p:nvSpPr>
          <p:spPr>
            <a:xfrm rot="440141">
              <a:off x="3214670" y="3397213"/>
              <a:ext cx="82077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304" y="1"/>
                    <a:pt x="912" y="79"/>
                  </a:cubicBezTo>
                  <a:cubicBezTo>
                    <a:pt x="582" y="205"/>
                    <a:pt x="456" y="268"/>
                    <a:pt x="456" y="268"/>
                  </a:cubicBezTo>
                  <a:cubicBezTo>
                    <a:pt x="330" y="268"/>
                    <a:pt x="268" y="331"/>
                    <a:pt x="189" y="331"/>
                  </a:cubicBezTo>
                  <a:cubicBezTo>
                    <a:pt x="189" y="394"/>
                    <a:pt x="126" y="394"/>
                    <a:pt x="63" y="472"/>
                  </a:cubicBezTo>
                  <a:cubicBezTo>
                    <a:pt x="0" y="535"/>
                    <a:pt x="0" y="535"/>
                    <a:pt x="0" y="598"/>
                  </a:cubicBezTo>
                  <a:lnTo>
                    <a:pt x="330" y="598"/>
                  </a:lnTo>
                  <a:cubicBezTo>
                    <a:pt x="393" y="598"/>
                    <a:pt x="456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6" y="488"/>
                    <a:pt x="1629" y="488"/>
                  </a:cubicBezTo>
                  <a:cubicBezTo>
                    <a:pt x="1901" y="488"/>
                    <a:pt x="2231" y="504"/>
                    <a:pt x="2624" y="535"/>
                  </a:cubicBezTo>
                  <a:cubicBezTo>
                    <a:pt x="3331" y="535"/>
                    <a:pt x="3928" y="598"/>
                    <a:pt x="4258" y="598"/>
                  </a:cubicBezTo>
                  <a:lnTo>
                    <a:pt x="4777" y="598"/>
                  </a:lnTo>
                  <a:cubicBezTo>
                    <a:pt x="5436" y="535"/>
                    <a:pt x="5436" y="394"/>
                    <a:pt x="4777" y="268"/>
                  </a:cubicBezTo>
                  <a:cubicBezTo>
                    <a:pt x="4777" y="268"/>
                    <a:pt x="4651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7"/>
            <p:cNvSpPr/>
            <p:nvPr/>
          </p:nvSpPr>
          <p:spPr>
            <a:xfrm rot="440141">
              <a:off x="2902562" y="3277055"/>
              <a:ext cx="73065" cy="67132"/>
            </a:xfrm>
            <a:custGeom>
              <a:rect b="b" l="l" r="r" t="t"/>
              <a:pathLst>
                <a:path extrusionOk="0" h="4447" w="4840">
                  <a:moveTo>
                    <a:pt x="2216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8" y="4446"/>
                    <a:pt x="2609" y="4446"/>
                  </a:cubicBezTo>
                  <a:cubicBezTo>
                    <a:pt x="3866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16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 rot="440141">
              <a:off x="2935535" y="3285477"/>
              <a:ext cx="32743" cy="29664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9" y="1965"/>
                  </a:cubicBezTo>
                  <a:cubicBezTo>
                    <a:pt x="1697" y="1965"/>
                    <a:pt x="2169" y="1509"/>
                    <a:pt x="2169" y="990"/>
                  </a:cubicBezTo>
                  <a:cubicBezTo>
                    <a:pt x="2169" y="142"/>
                    <a:pt x="1509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 rot="440141">
              <a:off x="3219197" y="3317832"/>
              <a:ext cx="73065" cy="67132"/>
            </a:xfrm>
            <a:custGeom>
              <a:rect b="b" l="l" r="r" t="t"/>
              <a:pathLst>
                <a:path extrusionOk="0" h="4447" w="4840">
                  <a:moveTo>
                    <a:pt x="2153" y="0"/>
                  </a:moveTo>
                  <a:cubicBezTo>
                    <a:pt x="912" y="0"/>
                    <a:pt x="1" y="990"/>
                    <a:pt x="1" y="2231"/>
                  </a:cubicBezTo>
                  <a:cubicBezTo>
                    <a:pt x="1" y="3472"/>
                    <a:pt x="1305" y="4446"/>
                    <a:pt x="2546" y="4446"/>
                  </a:cubicBezTo>
                  <a:cubicBezTo>
                    <a:pt x="3787" y="4446"/>
                    <a:pt x="4840" y="3472"/>
                    <a:pt x="4840" y="2231"/>
                  </a:cubicBezTo>
                  <a:cubicBezTo>
                    <a:pt x="4840" y="267"/>
                    <a:pt x="3394" y="0"/>
                    <a:pt x="215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 rot="440141">
              <a:off x="3252176" y="3326178"/>
              <a:ext cx="31551" cy="29664"/>
            </a:xfrm>
            <a:custGeom>
              <a:rect b="b" l="l" r="r" t="t"/>
              <a:pathLst>
                <a:path extrusionOk="0" h="1965" w="2090">
                  <a:moveTo>
                    <a:pt x="912" y="1"/>
                  </a:moveTo>
                  <a:cubicBezTo>
                    <a:pt x="393" y="1"/>
                    <a:pt x="0" y="393"/>
                    <a:pt x="0" y="990"/>
                  </a:cubicBezTo>
                  <a:cubicBezTo>
                    <a:pt x="0" y="1509"/>
                    <a:pt x="582" y="1965"/>
                    <a:pt x="1116" y="1965"/>
                  </a:cubicBezTo>
                  <a:cubicBezTo>
                    <a:pt x="1634" y="1965"/>
                    <a:pt x="2090" y="1509"/>
                    <a:pt x="2090" y="990"/>
                  </a:cubicBezTo>
                  <a:cubicBezTo>
                    <a:pt x="2090" y="142"/>
                    <a:pt x="1509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7"/>
            <p:cNvSpPr/>
            <p:nvPr/>
          </p:nvSpPr>
          <p:spPr>
            <a:xfrm rot="440141">
              <a:off x="3070822" y="3393361"/>
              <a:ext cx="56218" cy="83979"/>
            </a:xfrm>
            <a:custGeom>
              <a:rect b="b" l="l" r="r" t="t"/>
              <a:pathLst>
                <a:path extrusionOk="0" fill="none" h="5563" w="3724">
                  <a:moveTo>
                    <a:pt x="0" y="1634"/>
                  </a:moveTo>
                  <a:cubicBezTo>
                    <a:pt x="786" y="1383"/>
                    <a:pt x="974" y="0"/>
                    <a:pt x="2152" y="456"/>
                  </a:cubicBezTo>
                  <a:cubicBezTo>
                    <a:pt x="3394" y="990"/>
                    <a:pt x="2545" y="2231"/>
                    <a:pt x="1760" y="2624"/>
                  </a:cubicBezTo>
                  <a:lnTo>
                    <a:pt x="1697" y="2624"/>
                  </a:lnTo>
                  <a:cubicBezTo>
                    <a:pt x="2608" y="2750"/>
                    <a:pt x="3724" y="3865"/>
                    <a:pt x="2938" y="4777"/>
                  </a:cubicBezTo>
                  <a:cubicBezTo>
                    <a:pt x="2152" y="5562"/>
                    <a:pt x="911" y="4588"/>
                    <a:pt x="126" y="4321"/>
                  </a:cubicBezTo>
                  <a:cubicBezTo>
                    <a:pt x="251" y="4321"/>
                    <a:pt x="314" y="4321"/>
                    <a:pt x="393" y="4384"/>
                  </a:cubicBezTo>
                </a:path>
              </a:pathLst>
            </a:custGeom>
            <a:noFill/>
            <a:ln cap="rnd" cmpd="sng" w="129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7"/>
            <p:cNvSpPr/>
            <p:nvPr/>
          </p:nvSpPr>
          <p:spPr>
            <a:xfrm rot="440141">
              <a:off x="3304385" y="3420343"/>
              <a:ext cx="181923" cy="106065"/>
            </a:xfrm>
            <a:custGeom>
              <a:rect b="b" l="l" r="r" t="t"/>
              <a:pathLst>
                <a:path extrusionOk="0" h="7026" w="12051">
                  <a:moveTo>
                    <a:pt x="4700" y="1"/>
                  </a:moveTo>
                  <a:cubicBezTo>
                    <a:pt x="4042" y="1"/>
                    <a:pt x="3472" y="411"/>
                    <a:pt x="3472" y="411"/>
                  </a:cubicBezTo>
                  <a:cubicBezTo>
                    <a:pt x="0" y="2045"/>
                    <a:pt x="4651" y="5847"/>
                    <a:pt x="4651" y="5847"/>
                  </a:cubicBezTo>
                  <a:lnTo>
                    <a:pt x="5971" y="6963"/>
                  </a:lnTo>
                  <a:lnTo>
                    <a:pt x="6033" y="7026"/>
                  </a:lnTo>
                  <a:lnTo>
                    <a:pt x="6096" y="6963"/>
                  </a:lnTo>
                  <a:lnTo>
                    <a:pt x="7337" y="5847"/>
                  </a:lnTo>
                  <a:cubicBezTo>
                    <a:pt x="7337" y="5847"/>
                    <a:pt x="12051" y="2045"/>
                    <a:pt x="8579" y="411"/>
                  </a:cubicBezTo>
                  <a:cubicBezTo>
                    <a:pt x="8579" y="411"/>
                    <a:pt x="7987" y="1"/>
                    <a:pt x="7327" y="1"/>
                  </a:cubicBezTo>
                  <a:cubicBezTo>
                    <a:pt x="6870" y="1"/>
                    <a:pt x="6381" y="198"/>
                    <a:pt x="6033" y="867"/>
                  </a:cubicBezTo>
                  <a:cubicBezTo>
                    <a:pt x="5654" y="198"/>
                    <a:pt x="5156" y="1"/>
                    <a:pt x="4700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7"/>
            <p:cNvSpPr/>
            <p:nvPr/>
          </p:nvSpPr>
          <p:spPr>
            <a:xfrm rot="440141">
              <a:off x="3226667" y="3490574"/>
              <a:ext cx="126429" cy="73337"/>
            </a:xfrm>
            <a:custGeom>
              <a:rect b="b" l="l" r="r" t="t"/>
              <a:pathLst>
                <a:path extrusionOk="0" h="4858" w="8375">
                  <a:moveTo>
                    <a:pt x="3274" y="1"/>
                  </a:moveTo>
                  <a:cubicBezTo>
                    <a:pt x="2823" y="1"/>
                    <a:pt x="2420" y="270"/>
                    <a:pt x="2420" y="270"/>
                  </a:cubicBezTo>
                  <a:cubicBezTo>
                    <a:pt x="1" y="1448"/>
                    <a:pt x="3269" y="4072"/>
                    <a:pt x="3269" y="4072"/>
                  </a:cubicBezTo>
                  <a:lnTo>
                    <a:pt x="4117" y="4857"/>
                  </a:lnTo>
                  <a:lnTo>
                    <a:pt x="4243" y="4857"/>
                  </a:lnTo>
                  <a:lnTo>
                    <a:pt x="5107" y="4072"/>
                  </a:lnTo>
                  <a:cubicBezTo>
                    <a:pt x="5107" y="4072"/>
                    <a:pt x="8375" y="1448"/>
                    <a:pt x="5955" y="270"/>
                  </a:cubicBezTo>
                  <a:cubicBezTo>
                    <a:pt x="5955" y="270"/>
                    <a:pt x="5574" y="1"/>
                    <a:pt x="5125" y="1"/>
                  </a:cubicBezTo>
                  <a:cubicBezTo>
                    <a:pt x="4806" y="1"/>
                    <a:pt x="4454" y="136"/>
                    <a:pt x="4180" y="600"/>
                  </a:cubicBezTo>
                  <a:cubicBezTo>
                    <a:pt x="3938" y="136"/>
                    <a:pt x="3594" y="1"/>
                    <a:pt x="3274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/>
            <p:nvPr/>
          </p:nvSpPr>
          <p:spPr>
            <a:xfrm rot="440141">
              <a:off x="3173778" y="3403039"/>
              <a:ext cx="107695" cy="62030"/>
            </a:xfrm>
            <a:custGeom>
              <a:rect b="b" l="l" r="r" t="t"/>
              <a:pathLst>
                <a:path extrusionOk="0" h="4109" w="7134">
                  <a:moveTo>
                    <a:pt x="2803" y="1"/>
                  </a:moveTo>
                  <a:cubicBezTo>
                    <a:pt x="2403" y="1"/>
                    <a:pt x="2028" y="259"/>
                    <a:pt x="2028" y="259"/>
                  </a:cubicBezTo>
                  <a:cubicBezTo>
                    <a:pt x="1" y="1233"/>
                    <a:pt x="2750" y="3464"/>
                    <a:pt x="2750" y="3464"/>
                  </a:cubicBezTo>
                  <a:lnTo>
                    <a:pt x="3536" y="4108"/>
                  </a:lnTo>
                  <a:lnTo>
                    <a:pt x="3599" y="4108"/>
                  </a:lnTo>
                  <a:lnTo>
                    <a:pt x="4321" y="3464"/>
                  </a:lnTo>
                  <a:cubicBezTo>
                    <a:pt x="4321" y="3464"/>
                    <a:pt x="7134" y="1233"/>
                    <a:pt x="5044" y="259"/>
                  </a:cubicBezTo>
                  <a:cubicBezTo>
                    <a:pt x="5044" y="259"/>
                    <a:pt x="4691" y="1"/>
                    <a:pt x="4296" y="1"/>
                  </a:cubicBezTo>
                  <a:cubicBezTo>
                    <a:pt x="4030" y="1"/>
                    <a:pt x="3745" y="118"/>
                    <a:pt x="3536" y="510"/>
                  </a:cubicBezTo>
                  <a:cubicBezTo>
                    <a:pt x="3353" y="118"/>
                    <a:pt x="3072" y="1"/>
                    <a:pt x="2803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2029261" y="3090588"/>
            <a:ext cx="555228" cy="549320"/>
            <a:chOff x="2029261" y="3090588"/>
            <a:chExt cx="555228" cy="549320"/>
          </a:xfrm>
        </p:grpSpPr>
        <p:sp>
          <p:nvSpPr>
            <p:cNvPr id="155" name="Google Shape;155;p17"/>
            <p:cNvSpPr/>
            <p:nvPr/>
          </p:nvSpPr>
          <p:spPr>
            <a:xfrm>
              <a:off x="2054865" y="3581882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2035179" y="3090588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2222801" y="3410111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2077646" y="3380476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2473980" y="338047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2029261" y="3265801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17"/>
            <p:cNvSpPr/>
            <p:nvPr/>
          </p:nvSpPr>
          <p:spPr>
            <a:xfrm>
              <a:off x="2323602" y="3265801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17"/>
          <p:cNvGrpSpPr/>
          <p:nvPr/>
        </p:nvGrpSpPr>
        <p:grpSpPr>
          <a:xfrm>
            <a:off x="3662743" y="3005898"/>
            <a:ext cx="619220" cy="625641"/>
            <a:chOff x="3662743" y="3005898"/>
            <a:chExt cx="619220" cy="625641"/>
          </a:xfrm>
        </p:grpSpPr>
        <p:sp>
          <p:nvSpPr>
            <p:cNvPr id="163" name="Google Shape;163;p17"/>
            <p:cNvSpPr/>
            <p:nvPr/>
          </p:nvSpPr>
          <p:spPr>
            <a:xfrm rot="558099">
              <a:off x="3677747" y="3533853"/>
              <a:ext cx="496175" cy="57969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17"/>
            <p:cNvSpPr/>
            <p:nvPr/>
          </p:nvSpPr>
          <p:spPr>
            <a:xfrm rot="558099">
              <a:off x="3700670" y="3046435"/>
              <a:ext cx="543365" cy="513505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558099">
              <a:off x="3780215" y="3251888"/>
              <a:ext cx="89912" cy="9737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 rot="558099">
              <a:off x="4103125" y="3304148"/>
              <a:ext cx="82077" cy="8786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 rot="558099">
              <a:off x="3790266" y="3174426"/>
              <a:ext cx="73065" cy="67132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17"/>
            <p:cNvSpPr/>
            <p:nvPr/>
          </p:nvSpPr>
          <p:spPr>
            <a:xfrm rot="558099">
              <a:off x="3823576" y="3183211"/>
              <a:ext cx="31566" cy="29664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7"/>
            <p:cNvSpPr/>
            <p:nvPr/>
          </p:nvSpPr>
          <p:spPr>
            <a:xfrm rot="558099">
              <a:off x="4104137" y="3225873"/>
              <a:ext cx="73306" cy="67132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/>
            <p:nvPr/>
          </p:nvSpPr>
          <p:spPr>
            <a:xfrm rot="558099">
              <a:off x="4137681" y="3234754"/>
              <a:ext cx="32517" cy="29664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/>
            <p:nvPr/>
          </p:nvSpPr>
          <p:spPr>
            <a:xfrm rot="558099">
              <a:off x="3896007" y="3272880"/>
              <a:ext cx="144454" cy="110774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17"/>
            <p:cNvSpPr/>
            <p:nvPr/>
          </p:nvSpPr>
          <p:spPr>
            <a:xfrm rot="558099">
              <a:off x="4030163" y="3353702"/>
              <a:ext cx="180624" cy="236237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7"/>
            <p:cNvSpPr/>
            <p:nvPr/>
          </p:nvSpPr>
          <p:spPr>
            <a:xfrm rot="558099">
              <a:off x="3697682" y="3299226"/>
              <a:ext cx="180624" cy="236237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1162747" y="3090589"/>
            <a:ext cx="543329" cy="549320"/>
            <a:chOff x="1162747" y="3090589"/>
            <a:chExt cx="543329" cy="549320"/>
          </a:xfrm>
        </p:grpSpPr>
        <p:sp>
          <p:nvSpPr>
            <p:cNvPr id="175" name="Google Shape;175;p17"/>
            <p:cNvSpPr/>
            <p:nvPr/>
          </p:nvSpPr>
          <p:spPr>
            <a:xfrm>
              <a:off x="1182433" y="3582080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9" y="0"/>
                    <a:pt x="17018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162747" y="3090589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0"/>
                  </a:moveTo>
                  <a:cubicBezTo>
                    <a:pt x="16754" y="0"/>
                    <a:pt x="16328" y="12"/>
                    <a:pt x="15900" y="34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1"/>
                    <a:pt x="18916" y="34001"/>
                  </a:cubicBezTo>
                  <a:cubicBezTo>
                    <a:pt x="34360" y="34001"/>
                    <a:pt x="35994" y="26209"/>
                    <a:pt x="35994" y="17175"/>
                  </a:cubicBezTo>
                  <a:cubicBezTo>
                    <a:pt x="35994" y="7170"/>
                    <a:pt x="27824" y="0"/>
                    <a:pt x="17175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354385" y="3403228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1"/>
                  </a:moveTo>
                  <a:cubicBezTo>
                    <a:pt x="63" y="1"/>
                    <a:pt x="1" y="598"/>
                    <a:pt x="268" y="1572"/>
                  </a:cubicBezTo>
                  <a:cubicBezTo>
                    <a:pt x="268" y="1572"/>
                    <a:pt x="331" y="1713"/>
                    <a:pt x="393" y="1965"/>
                  </a:cubicBezTo>
                  <a:cubicBezTo>
                    <a:pt x="456" y="2043"/>
                    <a:pt x="519" y="2232"/>
                    <a:pt x="660" y="2436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90" y="3017"/>
                  </a:cubicBezTo>
                  <a:cubicBezTo>
                    <a:pt x="1305" y="3473"/>
                    <a:pt x="1776" y="4070"/>
                    <a:pt x="2561" y="4588"/>
                  </a:cubicBezTo>
                  <a:cubicBezTo>
                    <a:pt x="3268" y="5107"/>
                    <a:pt x="4384" y="5437"/>
                    <a:pt x="5625" y="5437"/>
                  </a:cubicBezTo>
                  <a:cubicBezTo>
                    <a:pt x="6882" y="5437"/>
                    <a:pt x="7982" y="5107"/>
                    <a:pt x="8767" y="4651"/>
                  </a:cubicBezTo>
                  <a:cubicBezTo>
                    <a:pt x="9553" y="4133"/>
                    <a:pt x="10024" y="3536"/>
                    <a:pt x="10276" y="3080"/>
                  </a:cubicBezTo>
                  <a:cubicBezTo>
                    <a:pt x="10605" y="2562"/>
                    <a:pt x="10731" y="2232"/>
                    <a:pt x="10810" y="1965"/>
                  </a:cubicBezTo>
                  <a:cubicBezTo>
                    <a:pt x="10935" y="1713"/>
                    <a:pt x="10935" y="1572"/>
                    <a:pt x="10935" y="1572"/>
                  </a:cubicBezTo>
                  <a:cubicBezTo>
                    <a:pt x="11202" y="535"/>
                    <a:pt x="11061" y="1"/>
                    <a:pt x="10935" y="1"/>
                  </a:cubicBezTo>
                  <a:cubicBezTo>
                    <a:pt x="10810" y="1"/>
                    <a:pt x="10668" y="472"/>
                    <a:pt x="10338" y="1383"/>
                  </a:cubicBezTo>
                  <a:cubicBezTo>
                    <a:pt x="10338" y="1383"/>
                    <a:pt x="10276" y="1509"/>
                    <a:pt x="10150" y="1713"/>
                  </a:cubicBezTo>
                  <a:cubicBezTo>
                    <a:pt x="10087" y="1902"/>
                    <a:pt x="9883" y="2232"/>
                    <a:pt x="9631" y="2625"/>
                  </a:cubicBezTo>
                  <a:cubicBezTo>
                    <a:pt x="9364" y="3017"/>
                    <a:pt x="8909" y="3473"/>
                    <a:pt x="8249" y="3866"/>
                  </a:cubicBezTo>
                  <a:cubicBezTo>
                    <a:pt x="7668" y="4196"/>
                    <a:pt x="6741" y="4463"/>
                    <a:pt x="5625" y="4463"/>
                  </a:cubicBezTo>
                  <a:cubicBezTo>
                    <a:pt x="4588" y="4463"/>
                    <a:pt x="3661" y="4196"/>
                    <a:pt x="3017" y="3803"/>
                  </a:cubicBezTo>
                  <a:cubicBezTo>
                    <a:pt x="2357" y="3410"/>
                    <a:pt x="1964" y="2955"/>
                    <a:pt x="1635" y="2562"/>
                  </a:cubicBezTo>
                  <a:cubicBezTo>
                    <a:pt x="1572" y="2499"/>
                    <a:pt x="1509" y="2357"/>
                    <a:pt x="1446" y="2295"/>
                  </a:cubicBezTo>
                  <a:cubicBezTo>
                    <a:pt x="1383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53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205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236736" y="3387573"/>
              <a:ext cx="89906" cy="9751"/>
            </a:xfrm>
            <a:custGeom>
              <a:rect b="b" l="l" r="r" t="t"/>
              <a:pathLst>
                <a:path extrusionOk="0" h="646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7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7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52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563822" y="3387573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7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4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177451" y="3255159"/>
              <a:ext cx="203722" cy="119613"/>
            </a:xfrm>
            <a:custGeom>
              <a:rect b="b" l="l" r="r" t="t"/>
              <a:pathLst>
                <a:path extrusionOk="0" h="7924" w="13496">
                  <a:moveTo>
                    <a:pt x="7417" y="1"/>
                  </a:moveTo>
                  <a:cubicBezTo>
                    <a:pt x="3914" y="1"/>
                    <a:pt x="373" y="886"/>
                    <a:pt x="63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496" y="4514"/>
                    <a:pt x="12380" y="775"/>
                  </a:cubicBezTo>
                  <a:cubicBezTo>
                    <a:pt x="11039" y="239"/>
                    <a:pt x="9233" y="1"/>
                    <a:pt x="74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487915" y="3255159"/>
              <a:ext cx="203496" cy="119613"/>
            </a:xfrm>
            <a:custGeom>
              <a:rect b="b" l="l" r="r" t="t"/>
              <a:pathLst>
                <a:path extrusionOk="0" h="7924" w="13481">
                  <a:moveTo>
                    <a:pt x="6068" y="1"/>
                  </a:moveTo>
                  <a:cubicBezTo>
                    <a:pt x="4250" y="1"/>
                    <a:pt x="2442" y="239"/>
                    <a:pt x="1101" y="775"/>
                  </a:cubicBezTo>
                  <a:cubicBezTo>
                    <a:pt x="1" y="4514"/>
                    <a:pt x="2483" y="7924"/>
                    <a:pt x="7778" y="7924"/>
                  </a:cubicBezTo>
                  <a:cubicBezTo>
                    <a:pt x="13088" y="7924"/>
                    <a:pt x="13481" y="2613"/>
                    <a:pt x="13418" y="2221"/>
                  </a:cubicBezTo>
                  <a:cubicBezTo>
                    <a:pt x="13118" y="886"/>
                    <a:pt x="9574" y="1"/>
                    <a:pt x="606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1347501" y="3274920"/>
              <a:ext cx="178166" cy="25631"/>
            </a:xfrm>
            <a:custGeom>
              <a:rect b="b" l="l" r="r" t="t"/>
              <a:pathLst>
                <a:path extrusionOk="0" h="1698" w="11803">
                  <a:moveTo>
                    <a:pt x="5767" y="0"/>
                  </a:moveTo>
                  <a:cubicBezTo>
                    <a:pt x="3992" y="63"/>
                    <a:pt x="2813" y="330"/>
                    <a:pt x="2028" y="519"/>
                  </a:cubicBezTo>
                  <a:cubicBezTo>
                    <a:pt x="1635" y="582"/>
                    <a:pt x="1368" y="723"/>
                    <a:pt x="1179" y="786"/>
                  </a:cubicBezTo>
                  <a:cubicBezTo>
                    <a:pt x="1054" y="849"/>
                    <a:pt x="975" y="849"/>
                    <a:pt x="975" y="849"/>
                  </a:cubicBezTo>
                  <a:cubicBezTo>
                    <a:pt x="582" y="974"/>
                    <a:pt x="331" y="1179"/>
                    <a:pt x="190" y="1241"/>
                  </a:cubicBezTo>
                  <a:cubicBezTo>
                    <a:pt x="127" y="1304"/>
                    <a:pt x="64" y="1367"/>
                    <a:pt x="64" y="1430"/>
                  </a:cubicBezTo>
                  <a:cubicBezTo>
                    <a:pt x="1" y="1430"/>
                    <a:pt x="1" y="1509"/>
                    <a:pt x="1" y="1571"/>
                  </a:cubicBezTo>
                  <a:cubicBezTo>
                    <a:pt x="1" y="1571"/>
                    <a:pt x="1" y="1634"/>
                    <a:pt x="64" y="1634"/>
                  </a:cubicBezTo>
                  <a:cubicBezTo>
                    <a:pt x="127" y="1697"/>
                    <a:pt x="190" y="1697"/>
                    <a:pt x="331" y="1697"/>
                  </a:cubicBezTo>
                  <a:lnTo>
                    <a:pt x="1179" y="1697"/>
                  </a:lnTo>
                  <a:cubicBezTo>
                    <a:pt x="1179" y="1697"/>
                    <a:pt x="1242" y="1697"/>
                    <a:pt x="1446" y="1634"/>
                  </a:cubicBezTo>
                  <a:cubicBezTo>
                    <a:pt x="1572" y="1634"/>
                    <a:pt x="1902" y="1634"/>
                    <a:pt x="2232" y="1571"/>
                  </a:cubicBezTo>
                  <a:cubicBezTo>
                    <a:pt x="3017" y="1509"/>
                    <a:pt x="4117" y="1304"/>
                    <a:pt x="5767" y="1304"/>
                  </a:cubicBezTo>
                  <a:cubicBezTo>
                    <a:pt x="7401" y="1304"/>
                    <a:pt x="8579" y="1430"/>
                    <a:pt x="9302" y="1509"/>
                  </a:cubicBezTo>
                  <a:cubicBezTo>
                    <a:pt x="9695" y="1571"/>
                    <a:pt x="9946" y="1634"/>
                    <a:pt x="10087" y="1634"/>
                  </a:cubicBezTo>
                  <a:lnTo>
                    <a:pt x="10339" y="1634"/>
                  </a:lnTo>
                  <a:cubicBezTo>
                    <a:pt x="10588" y="1667"/>
                    <a:pt x="10799" y="1682"/>
                    <a:pt x="10972" y="1682"/>
                  </a:cubicBezTo>
                  <a:cubicBezTo>
                    <a:pt x="11803" y="1682"/>
                    <a:pt x="11737" y="1330"/>
                    <a:pt x="10606" y="849"/>
                  </a:cubicBezTo>
                  <a:lnTo>
                    <a:pt x="10339" y="723"/>
                  </a:lnTo>
                  <a:cubicBezTo>
                    <a:pt x="10150" y="644"/>
                    <a:pt x="9883" y="582"/>
                    <a:pt x="9490" y="456"/>
                  </a:cubicBezTo>
                  <a:cubicBezTo>
                    <a:pt x="8705" y="252"/>
                    <a:pt x="7526" y="0"/>
                    <a:pt x="576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1233898" y="3278710"/>
              <a:ext cx="62146" cy="39624"/>
            </a:xfrm>
            <a:custGeom>
              <a:rect b="b" l="l" r="r" t="t"/>
              <a:pathLst>
                <a:path extrusionOk="0" h="2625" w="4117">
                  <a:moveTo>
                    <a:pt x="0" y="2624"/>
                  </a:moveTo>
                  <a:lnTo>
                    <a:pt x="4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1232494" y="3278468"/>
              <a:ext cx="64969" cy="40741"/>
            </a:xfrm>
            <a:custGeom>
              <a:rect b="b" l="l" r="r" t="t"/>
              <a:pathLst>
                <a:path extrusionOk="0" h="2699" w="4304">
                  <a:moveTo>
                    <a:pt x="4119" y="1"/>
                  </a:moveTo>
                  <a:cubicBezTo>
                    <a:pt x="4037" y="1"/>
                    <a:pt x="3913" y="32"/>
                    <a:pt x="3754" y="95"/>
                  </a:cubicBezTo>
                  <a:cubicBezTo>
                    <a:pt x="3754" y="95"/>
                    <a:pt x="3173" y="284"/>
                    <a:pt x="1994" y="1069"/>
                  </a:cubicBezTo>
                  <a:cubicBezTo>
                    <a:pt x="816" y="1855"/>
                    <a:pt x="345" y="2248"/>
                    <a:pt x="345" y="2248"/>
                  </a:cubicBezTo>
                  <a:cubicBezTo>
                    <a:pt x="32" y="2518"/>
                    <a:pt x="1" y="2698"/>
                    <a:pt x="200" y="2698"/>
                  </a:cubicBezTo>
                  <a:cubicBezTo>
                    <a:pt x="291" y="2698"/>
                    <a:pt x="430" y="2661"/>
                    <a:pt x="612" y="2578"/>
                  </a:cubicBezTo>
                  <a:cubicBezTo>
                    <a:pt x="612" y="2578"/>
                    <a:pt x="1130" y="2373"/>
                    <a:pt x="2309" y="1666"/>
                  </a:cubicBezTo>
                  <a:cubicBezTo>
                    <a:pt x="3566" y="881"/>
                    <a:pt x="3958" y="488"/>
                    <a:pt x="3958" y="488"/>
                  </a:cubicBezTo>
                  <a:cubicBezTo>
                    <a:pt x="4274" y="161"/>
                    <a:pt x="4303" y="1"/>
                    <a:pt x="4119" y="1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1176500" y="3255159"/>
              <a:ext cx="204673" cy="119613"/>
            </a:xfrm>
            <a:custGeom>
              <a:rect b="b" l="l" r="r" t="t"/>
              <a:pathLst>
                <a:path extrusionOk="0" h="7924" w="13559">
                  <a:moveTo>
                    <a:pt x="7416" y="1"/>
                  </a:moveTo>
                  <a:cubicBezTo>
                    <a:pt x="3914" y="1"/>
                    <a:pt x="385" y="886"/>
                    <a:pt x="126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559" y="4514"/>
                    <a:pt x="12381" y="775"/>
                  </a:cubicBezTo>
                  <a:cubicBezTo>
                    <a:pt x="11040" y="239"/>
                    <a:pt x="9231" y="1"/>
                    <a:pt x="74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226380" y="3283978"/>
              <a:ext cx="77000" cy="47987"/>
            </a:xfrm>
            <a:custGeom>
              <a:rect b="b" l="l" r="r" t="t"/>
              <a:pathLst>
                <a:path extrusionOk="0" h="3179" w="5101">
                  <a:moveTo>
                    <a:pt x="4966" y="0"/>
                  </a:moveTo>
                  <a:cubicBezTo>
                    <a:pt x="4882" y="0"/>
                    <a:pt x="4702" y="60"/>
                    <a:pt x="4426" y="186"/>
                  </a:cubicBezTo>
                  <a:cubicBezTo>
                    <a:pt x="4426" y="186"/>
                    <a:pt x="3829" y="516"/>
                    <a:pt x="2399" y="1364"/>
                  </a:cubicBezTo>
                  <a:cubicBezTo>
                    <a:pt x="1017" y="2275"/>
                    <a:pt x="436" y="2731"/>
                    <a:pt x="436" y="2731"/>
                  </a:cubicBezTo>
                  <a:cubicBezTo>
                    <a:pt x="101" y="3017"/>
                    <a:pt x="1" y="3179"/>
                    <a:pt x="135" y="3179"/>
                  </a:cubicBezTo>
                  <a:cubicBezTo>
                    <a:pt x="215" y="3179"/>
                    <a:pt x="378" y="3121"/>
                    <a:pt x="624" y="2998"/>
                  </a:cubicBezTo>
                  <a:cubicBezTo>
                    <a:pt x="624" y="2998"/>
                    <a:pt x="1284" y="2731"/>
                    <a:pt x="2651" y="1820"/>
                  </a:cubicBezTo>
                  <a:cubicBezTo>
                    <a:pt x="4096" y="909"/>
                    <a:pt x="4615" y="437"/>
                    <a:pt x="4615" y="437"/>
                  </a:cubicBezTo>
                  <a:cubicBezTo>
                    <a:pt x="4984" y="156"/>
                    <a:pt x="5101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7"/>
            <p:cNvSpPr/>
            <p:nvPr/>
          </p:nvSpPr>
          <p:spPr>
            <a:xfrm>
              <a:off x="1267458" y="3293248"/>
              <a:ext cx="47338" cy="29752"/>
            </a:xfrm>
            <a:custGeom>
              <a:rect b="b" l="l" r="r" t="t"/>
              <a:pathLst>
                <a:path extrusionOk="0" h="1971" w="3136">
                  <a:moveTo>
                    <a:pt x="3023" y="0"/>
                  </a:moveTo>
                  <a:cubicBezTo>
                    <a:pt x="2967" y="0"/>
                    <a:pt x="2872" y="28"/>
                    <a:pt x="2742" y="90"/>
                  </a:cubicBezTo>
                  <a:cubicBezTo>
                    <a:pt x="2742" y="90"/>
                    <a:pt x="2349" y="295"/>
                    <a:pt x="1501" y="876"/>
                  </a:cubicBezTo>
                  <a:cubicBezTo>
                    <a:pt x="590" y="1394"/>
                    <a:pt x="260" y="1661"/>
                    <a:pt x="260" y="1661"/>
                  </a:cubicBezTo>
                  <a:cubicBezTo>
                    <a:pt x="52" y="1869"/>
                    <a:pt x="0" y="1971"/>
                    <a:pt x="88" y="1971"/>
                  </a:cubicBezTo>
                  <a:cubicBezTo>
                    <a:pt x="140" y="1971"/>
                    <a:pt x="240" y="1936"/>
                    <a:pt x="385" y="1866"/>
                  </a:cubicBezTo>
                  <a:cubicBezTo>
                    <a:pt x="385" y="1866"/>
                    <a:pt x="778" y="1661"/>
                    <a:pt x="1642" y="1143"/>
                  </a:cubicBezTo>
                  <a:cubicBezTo>
                    <a:pt x="2554" y="546"/>
                    <a:pt x="2821" y="295"/>
                    <a:pt x="2821" y="295"/>
                  </a:cubicBezTo>
                  <a:cubicBezTo>
                    <a:pt x="3084" y="116"/>
                    <a:pt x="3135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7"/>
            <p:cNvSpPr/>
            <p:nvPr/>
          </p:nvSpPr>
          <p:spPr>
            <a:xfrm>
              <a:off x="1559036" y="3283978"/>
              <a:ext cx="76532" cy="47987"/>
            </a:xfrm>
            <a:custGeom>
              <a:rect b="b" l="l" r="r" t="t"/>
              <a:pathLst>
                <a:path extrusionOk="0" h="3179" w="5070">
                  <a:moveTo>
                    <a:pt x="4944" y="0"/>
                  </a:moveTo>
                  <a:cubicBezTo>
                    <a:pt x="4866" y="0"/>
                    <a:pt x="4702" y="60"/>
                    <a:pt x="4449" y="186"/>
                  </a:cubicBezTo>
                  <a:cubicBezTo>
                    <a:pt x="4449" y="186"/>
                    <a:pt x="3852" y="516"/>
                    <a:pt x="2423" y="1364"/>
                  </a:cubicBezTo>
                  <a:cubicBezTo>
                    <a:pt x="977" y="2275"/>
                    <a:pt x="459" y="2731"/>
                    <a:pt x="459" y="2731"/>
                  </a:cubicBezTo>
                  <a:cubicBezTo>
                    <a:pt x="85" y="3017"/>
                    <a:pt x="0" y="3179"/>
                    <a:pt x="148" y="3179"/>
                  </a:cubicBezTo>
                  <a:cubicBezTo>
                    <a:pt x="236" y="3179"/>
                    <a:pt x="407" y="3121"/>
                    <a:pt x="647" y="2998"/>
                  </a:cubicBezTo>
                  <a:cubicBezTo>
                    <a:pt x="647" y="2998"/>
                    <a:pt x="1244" y="2731"/>
                    <a:pt x="2674" y="1820"/>
                  </a:cubicBezTo>
                  <a:cubicBezTo>
                    <a:pt x="4119" y="909"/>
                    <a:pt x="4638" y="437"/>
                    <a:pt x="4638" y="437"/>
                  </a:cubicBezTo>
                  <a:cubicBezTo>
                    <a:pt x="4968" y="156"/>
                    <a:pt x="5070" y="0"/>
                    <a:pt x="4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600084" y="3293248"/>
              <a:ext cx="47398" cy="29752"/>
            </a:xfrm>
            <a:custGeom>
              <a:rect b="b" l="l" r="r" t="t"/>
              <a:pathLst>
                <a:path extrusionOk="0" h="1971" w="3140">
                  <a:moveTo>
                    <a:pt x="3022" y="0"/>
                  </a:moveTo>
                  <a:cubicBezTo>
                    <a:pt x="2964" y="0"/>
                    <a:pt x="2860" y="28"/>
                    <a:pt x="2704" y="90"/>
                  </a:cubicBezTo>
                  <a:cubicBezTo>
                    <a:pt x="2704" y="90"/>
                    <a:pt x="2390" y="295"/>
                    <a:pt x="1463" y="876"/>
                  </a:cubicBezTo>
                  <a:cubicBezTo>
                    <a:pt x="615" y="1394"/>
                    <a:pt x="285" y="1661"/>
                    <a:pt x="285" y="1661"/>
                  </a:cubicBezTo>
                  <a:cubicBezTo>
                    <a:pt x="77" y="1869"/>
                    <a:pt x="0" y="1971"/>
                    <a:pt x="70" y="1971"/>
                  </a:cubicBezTo>
                  <a:cubicBezTo>
                    <a:pt x="111" y="1971"/>
                    <a:pt x="202" y="1936"/>
                    <a:pt x="348" y="1866"/>
                  </a:cubicBezTo>
                  <a:cubicBezTo>
                    <a:pt x="348" y="1866"/>
                    <a:pt x="741" y="1661"/>
                    <a:pt x="1667" y="1143"/>
                  </a:cubicBezTo>
                  <a:cubicBezTo>
                    <a:pt x="2516" y="546"/>
                    <a:pt x="2846" y="295"/>
                    <a:pt x="2846" y="295"/>
                  </a:cubicBezTo>
                  <a:cubicBezTo>
                    <a:pt x="3067" y="116"/>
                    <a:pt x="3140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17"/>
          <p:cNvGrpSpPr/>
          <p:nvPr/>
        </p:nvGrpSpPr>
        <p:grpSpPr>
          <a:xfrm>
            <a:off x="1535887" y="2292225"/>
            <a:ext cx="642333" cy="596338"/>
            <a:chOff x="1535887" y="2292225"/>
            <a:chExt cx="642333" cy="596338"/>
          </a:xfrm>
        </p:grpSpPr>
        <p:sp>
          <p:nvSpPr>
            <p:cNvPr id="191" name="Google Shape;191;p17"/>
            <p:cNvSpPr/>
            <p:nvPr/>
          </p:nvSpPr>
          <p:spPr>
            <a:xfrm rot="329605">
              <a:off x="1576518" y="2806986"/>
              <a:ext cx="496120" cy="57962"/>
            </a:xfrm>
            <a:custGeom>
              <a:rect b="b" l="l" r="r" t="t"/>
              <a:pathLst>
                <a:path extrusionOk="0" h="3840" w="32868">
                  <a:moveTo>
                    <a:pt x="18103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7"/>
            <p:cNvSpPr/>
            <p:nvPr/>
          </p:nvSpPr>
          <p:spPr>
            <a:xfrm rot="329605">
              <a:off x="1582080" y="2317051"/>
              <a:ext cx="543305" cy="513449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7"/>
            <p:cNvSpPr/>
            <p:nvPr/>
          </p:nvSpPr>
          <p:spPr>
            <a:xfrm rot="329605">
              <a:off x="1652431" y="2599194"/>
              <a:ext cx="89902" cy="9977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6"/>
                    <a:pt x="64" y="519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19"/>
                    <a:pt x="4321" y="456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7"/>
            <p:cNvSpPr/>
            <p:nvPr/>
          </p:nvSpPr>
          <p:spPr>
            <a:xfrm rot="329605">
              <a:off x="1978077" y="2630143"/>
              <a:ext cx="82068" cy="9026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6"/>
                  </a:cubicBezTo>
                  <a:cubicBezTo>
                    <a:pt x="0" y="519"/>
                    <a:pt x="0" y="519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19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7"/>
            <p:cNvSpPr/>
            <p:nvPr/>
          </p:nvSpPr>
          <p:spPr>
            <a:xfrm rot="329605">
              <a:off x="1750595" y="2625922"/>
              <a:ext cx="197555" cy="90838"/>
            </a:xfrm>
            <a:custGeom>
              <a:rect b="b" l="l" r="r" t="t"/>
              <a:pathLst>
                <a:path extrusionOk="0" h="6018" w="13088">
                  <a:moveTo>
                    <a:pt x="0" y="0"/>
                  </a:moveTo>
                  <a:cubicBezTo>
                    <a:pt x="0" y="0"/>
                    <a:pt x="723" y="6018"/>
                    <a:pt x="6740" y="6018"/>
                  </a:cubicBezTo>
                  <a:cubicBezTo>
                    <a:pt x="12758" y="6018"/>
                    <a:pt x="13088" y="0"/>
                    <a:pt x="13088" y="0"/>
                  </a:cubicBezTo>
                  <a:lnTo>
                    <a:pt x="13088" y="0"/>
                  </a:lnTo>
                  <a:cubicBezTo>
                    <a:pt x="10820" y="503"/>
                    <a:pt x="8610" y="671"/>
                    <a:pt x="6671" y="671"/>
                  </a:cubicBezTo>
                  <a:cubicBezTo>
                    <a:pt x="2793" y="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7"/>
            <p:cNvSpPr/>
            <p:nvPr/>
          </p:nvSpPr>
          <p:spPr>
            <a:xfrm rot="329605">
              <a:off x="1800421" y="2679872"/>
              <a:ext cx="103653" cy="37298"/>
            </a:xfrm>
            <a:custGeom>
              <a:rect b="b" l="l" r="r" t="t"/>
              <a:pathLst>
                <a:path extrusionOk="0" h="2471" w="6867">
                  <a:moveTo>
                    <a:pt x="3504" y="1"/>
                  </a:moveTo>
                  <a:cubicBezTo>
                    <a:pt x="1410" y="1"/>
                    <a:pt x="0" y="1685"/>
                    <a:pt x="0" y="1685"/>
                  </a:cubicBezTo>
                  <a:cubicBezTo>
                    <a:pt x="912" y="2156"/>
                    <a:pt x="1964" y="2471"/>
                    <a:pt x="3268" y="2471"/>
                  </a:cubicBezTo>
                  <a:cubicBezTo>
                    <a:pt x="4839" y="2471"/>
                    <a:pt x="5955" y="2078"/>
                    <a:pt x="6866" y="1497"/>
                  </a:cubicBezTo>
                  <a:cubicBezTo>
                    <a:pt x="5643" y="380"/>
                    <a:pt x="4496" y="1"/>
                    <a:pt x="350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7"/>
            <p:cNvSpPr/>
            <p:nvPr/>
          </p:nvSpPr>
          <p:spPr>
            <a:xfrm rot="329605">
              <a:off x="1661065" y="2528280"/>
              <a:ext cx="71155" cy="55924"/>
            </a:xfrm>
            <a:custGeom>
              <a:rect b="b" l="l" r="r" t="t"/>
              <a:pathLst>
                <a:path extrusionOk="0" h="3705" w="4714">
                  <a:moveTo>
                    <a:pt x="2617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52" y="28"/>
                  </a:lnTo>
                  <a:cubicBezTo>
                    <a:pt x="2027" y="28"/>
                    <a:pt x="1964" y="91"/>
                    <a:pt x="1901" y="91"/>
                  </a:cubicBezTo>
                  <a:lnTo>
                    <a:pt x="1760" y="91"/>
                  </a:lnTo>
                  <a:lnTo>
                    <a:pt x="1634" y="170"/>
                  </a:lnTo>
                  <a:cubicBezTo>
                    <a:pt x="1571" y="233"/>
                    <a:pt x="1445" y="233"/>
                    <a:pt x="1367" y="296"/>
                  </a:cubicBezTo>
                  <a:cubicBezTo>
                    <a:pt x="1116" y="484"/>
                    <a:pt x="848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67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723" y="2778"/>
                  </a:lnTo>
                  <a:cubicBezTo>
                    <a:pt x="723" y="2652"/>
                    <a:pt x="786" y="2448"/>
                    <a:pt x="911" y="2259"/>
                  </a:cubicBezTo>
                  <a:cubicBezTo>
                    <a:pt x="974" y="1992"/>
                    <a:pt x="1178" y="1741"/>
                    <a:pt x="1367" y="1474"/>
                  </a:cubicBezTo>
                  <a:cubicBezTo>
                    <a:pt x="1508" y="1348"/>
                    <a:pt x="1697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2" y="1018"/>
                  </a:lnTo>
                  <a:cubicBezTo>
                    <a:pt x="2542" y="1010"/>
                    <a:pt x="2600" y="1006"/>
                    <a:pt x="2655" y="1006"/>
                  </a:cubicBezTo>
                  <a:cubicBezTo>
                    <a:pt x="3022" y="1006"/>
                    <a:pt x="3295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3" y="2841"/>
                    <a:pt x="4053" y="2919"/>
                    <a:pt x="4053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09" y="3705"/>
                    <a:pt x="4650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0" y="1992"/>
                  </a:cubicBezTo>
                  <a:cubicBezTo>
                    <a:pt x="4588" y="1662"/>
                    <a:pt x="4509" y="1270"/>
                    <a:pt x="4195" y="814"/>
                  </a:cubicBezTo>
                  <a:cubicBezTo>
                    <a:pt x="4116" y="688"/>
                    <a:pt x="4053" y="563"/>
                    <a:pt x="3928" y="484"/>
                  </a:cubicBezTo>
                  <a:cubicBezTo>
                    <a:pt x="3865" y="421"/>
                    <a:pt x="3802" y="358"/>
                    <a:pt x="3724" y="358"/>
                  </a:cubicBezTo>
                  <a:cubicBezTo>
                    <a:pt x="3661" y="296"/>
                    <a:pt x="3535" y="233"/>
                    <a:pt x="3472" y="233"/>
                  </a:cubicBezTo>
                  <a:cubicBezTo>
                    <a:pt x="3409" y="170"/>
                    <a:pt x="3331" y="170"/>
                    <a:pt x="3205" y="91"/>
                  </a:cubicBezTo>
                  <a:cubicBezTo>
                    <a:pt x="3142" y="91"/>
                    <a:pt x="3079" y="28"/>
                    <a:pt x="2938" y="28"/>
                  </a:cubicBezTo>
                  <a:cubicBezTo>
                    <a:pt x="2854" y="28"/>
                    <a:pt x="2742" y="1"/>
                    <a:pt x="26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rot="329605">
              <a:off x="1986633" y="2559601"/>
              <a:ext cx="71155" cy="55924"/>
            </a:xfrm>
            <a:custGeom>
              <a:rect b="b" l="l" r="r" t="t"/>
              <a:pathLst>
                <a:path extrusionOk="0" h="3705" w="4714">
                  <a:moveTo>
                    <a:pt x="2618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69" y="28"/>
                  </a:lnTo>
                  <a:cubicBezTo>
                    <a:pt x="2027" y="28"/>
                    <a:pt x="1964" y="91"/>
                    <a:pt x="1839" y="91"/>
                  </a:cubicBezTo>
                  <a:lnTo>
                    <a:pt x="1776" y="91"/>
                  </a:lnTo>
                  <a:lnTo>
                    <a:pt x="1634" y="170"/>
                  </a:lnTo>
                  <a:cubicBezTo>
                    <a:pt x="1509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5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660" y="2778"/>
                  </a:lnTo>
                  <a:cubicBezTo>
                    <a:pt x="723" y="2652"/>
                    <a:pt x="786" y="2448"/>
                    <a:pt x="912" y="2259"/>
                  </a:cubicBezTo>
                  <a:cubicBezTo>
                    <a:pt x="990" y="1992"/>
                    <a:pt x="1179" y="1741"/>
                    <a:pt x="1383" y="1474"/>
                  </a:cubicBezTo>
                  <a:cubicBezTo>
                    <a:pt x="1509" y="1348"/>
                    <a:pt x="1634" y="1207"/>
                    <a:pt x="1839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3" y="1018"/>
                  </a:lnTo>
                  <a:cubicBezTo>
                    <a:pt x="2544" y="1010"/>
                    <a:pt x="2603" y="1006"/>
                    <a:pt x="2660" y="1006"/>
                  </a:cubicBezTo>
                  <a:cubicBezTo>
                    <a:pt x="3034" y="1006"/>
                    <a:pt x="3295" y="1179"/>
                    <a:pt x="3473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4" y="3705"/>
                  </a:cubicBezTo>
                  <a:cubicBezTo>
                    <a:pt x="4525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4054" y="563"/>
                    <a:pt x="3928" y="484"/>
                  </a:cubicBezTo>
                  <a:cubicBezTo>
                    <a:pt x="3865" y="421"/>
                    <a:pt x="3802" y="358"/>
                    <a:pt x="3740" y="358"/>
                  </a:cubicBezTo>
                  <a:cubicBezTo>
                    <a:pt x="3661" y="296"/>
                    <a:pt x="3535" y="233"/>
                    <a:pt x="3473" y="233"/>
                  </a:cubicBezTo>
                  <a:cubicBezTo>
                    <a:pt x="3410" y="170"/>
                    <a:pt x="3347" y="170"/>
                    <a:pt x="3205" y="91"/>
                  </a:cubicBezTo>
                  <a:cubicBezTo>
                    <a:pt x="3143" y="91"/>
                    <a:pt x="3080" y="28"/>
                    <a:pt x="2954" y="28"/>
                  </a:cubicBezTo>
                  <a:cubicBezTo>
                    <a:pt x="2860" y="28"/>
                    <a:pt x="2745" y="1"/>
                    <a:pt x="261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rot="329605">
              <a:off x="1540439" y="2575803"/>
              <a:ext cx="136936" cy="101675"/>
            </a:xfrm>
            <a:custGeom>
              <a:rect b="b" l="l" r="r" t="t"/>
              <a:pathLst>
                <a:path extrusionOk="0" h="6736" w="9072">
                  <a:moveTo>
                    <a:pt x="5872" y="1"/>
                  </a:moveTo>
                  <a:cubicBezTo>
                    <a:pt x="3802" y="1"/>
                    <a:pt x="1203" y="706"/>
                    <a:pt x="573" y="3227"/>
                  </a:cubicBezTo>
                  <a:cubicBezTo>
                    <a:pt x="1" y="5534"/>
                    <a:pt x="1369" y="6735"/>
                    <a:pt x="2860" y="6735"/>
                  </a:cubicBezTo>
                  <a:cubicBezTo>
                    <a:pt x="3907" y="6735"/>
                    <a:pt x="5015" y="6142"/>
                    <a:pt x="5553" y="4924"/>
                  </a:cubicBezTo>
                  <a:cubicBezTo>
                    <a:pt x="6213" y="3415"/>
                    <a:pt x="7391" y="1389"/>
                    <a:pt x="8428" y="870"/>
                  </a:cubicBezTo>
                  <a:cubicBezTo>
                    <a:pt x="9071" y="534"/>
                    <a:pt x="7672" y="1"/>
                    <a:pt x="587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rot="329605">
              <a:off x="2036853" y="2623553"/>
              <a:ext cx="136815" cy="101675"/>
            </a:xfrm>
            <a:custGeom>
              <a:rect b="b" l="l" r="r" t="t"/>
              <a:pathLst>
                <a:path extrusionOk="0" h="6736" w="9064">
                  <a:moveTo>
                    <a:pt x="3205" y="1"/>
                  </a:moveTo>
                  <a:cubicBezTo>
                    <a:pt x="1399" y="1"/>
                    <a:pt x="1" y="534"/>
                    <a:pt x="673" y="870"/>
                  </a:cubicBezTo>
                  <a:cubicBezTo>
                    <a:pt x="1647" y="1389"/>
                    <a:pt x="2826" y="3415"/>
                    <a:pt x="3485" y="4924"/>
                  </a:cubicBezTo>
                  <a:cubicBezTo>
                    <a:pt x="4049" y="6142"/>
                    <a:pt x="5162" y="6735"/>
                    <a:pt x="6210" y="6735"/>
                  </a:cubicBezTo>
                  <a:cubicBezTo>
                    <a:pt x="7702" y="6735"/>
                    <a:pt x="9064" y="5534"/>
                    <a:pt x="8529" y="3227"/>
                  </a:cubicBezTo>
                  <a:cubicBezTo>
                    <a:pt x="7898" y="706"/>
                    <a:pt x="5282" y="1"/>
                    <a:pt x="320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" name="Google Shape;201;p17"/>
          <p:cNvGrpSpPr/>
          <p:nvPr/>
        </p:nvGrpSpPr>
        <p:grpSpPr>
          <a:xfrm>
            <a:off x="2376939" y="2256983"/>
            <a:ext cx="657958" cy="666315"/>
            <a:chOff x="2376939" y="2256983"/>
            <a:chExt cx="657958" cy="666315"/>
          </a:xfrm>
        </p:grpSpPr>
        <p:sp>
          <p:nvSpPr>
            <p:cNvPr id="202" name="Google Shape;202;p17"/>
            <p:cNvSpPr/>
            <p:nvPr/>
          </p:nvSpPr>
          <p:spPr>
            <a:xfrm rot="-900176">
              <a:off x="2522454" y="2802139"/>
              <a:ext cx="495886" cy="57963"/>
            </a:xfrm>
            <a:custGeom>
              <a:rect b="b" l="l" r="r" t="t"/>
              <a:pathLst>
                <a:path extrusionOk="0" h="3840" w="32852">
                  <a:moveTo>
                    <a:pt x="18089" y="0"/>
                  </a:moveTo>
                  <a:cubicBezTo>
                    <a:pt x="17517" y="0"/>
                    <a:pt x="16939" y="4"/>
                    <a:pt x="16355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68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08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7"/>
            <p:cNvSpPr/>
            <p:nvPr/>
          </p:nvSpPr>
          <p:spPr>
            <a:xfrm rot="-900176">
              <a:off x="2434134" y="2318588"/>
              <a:ext cx="543569" cy="513456"/>
            </a:xfrm>
            <a:custGeom>
              <a:rect b="b" l="l" r="r" t="t"/>
              <a:pathLst>
                <a:path extrusionOk="0" h="34016" w="36011">
                  <a:moveTo>
                    <a:pt x="17160" y="1"/>
                  </a:moveTo>
                  <a:cubicBezTo>
                    <a:pt x="16749" y="1"/>
                    <a:pt x="16334" y="12"/>
                    <a:pt x="15916" y="33"/>
                  </a:cubicBezTo>
                  <a:cubicBezTo>
                    <a:pt x="5829" y="567"/>
                    <a:pt x="1" y="8941"/>
                    <a:pt x="1" y="18038"/>
                  </a:cubicBezTo>
                  <a:cubicBezTo>
                    <a:pt x="1" y="31659"/>
                    <a:pt x="5971" y="34016"/>
                    <a:pt x="18932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24" y="1"/>
                    <a:pt x="1716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7"/>
            <p:cNvSpPr/>
            <p:nvPr/>
          </p:nvSpPr>
          <p:spPr>
            <a:xfrm rot="-900176">
              <a:off x="2525276" y="2653525"/>
              <a:ext cx="89888" cy="9977"/>
            </a:xfrm>
            <a:custGeom>
              <a:rect b="b" l="l" r="r" t="t"/>
              <a:pathLst>
                <a:path extrusionOk="0" h="661" w="5955">
                  <a:moveTo>
                    <a:pt x="4651" y="1"/>
                  </a:moveTo>
                  <a:cubicBezTo>
                    <a:pt x="4258" y="1"/>
                    <a:pt x="3661" y="1"/>
                    <a:pt x="2875" y="79"/>
                  </a:cubicBezTo>
                  <a:cubicBezTo>
                    <a:pt x="2027" y="205"/>
                    <a:pt x="1446" y="205"/>
                    <a:pt x="1053" y="268"/>
                  </a:cubicBezTo>
                  <a:lnTo>
                    <a:pt x="660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63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053" y="661"/>
                  </a:lnTo>
                  <a:cubicBezTo>
                    <a:pt x="1446" y="661"/>
                    <a:pt x="2027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7"/>
            <p:cNvSpPr/>
            <p:nvPr/>
          </p:nvSpPr>
          <p:spPr>
            <a:xfrm rot="-900176">
              <a:off x="2841212" y="2569901"/>
              <a:ext cx="82069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42" y="1"/>
                    <a:pt x="912" y="79"/>
                  </a:cubicBezTo>
                  <a:cubicBezTo>
                    <a:pt x="598" y="205"/>
                    <a:pt x="393" y="268"/>
                    <a:pt x="393" y="268"/>
                  </a:cubicBezTo>
                  <a:cubicBezTo>
                    <a:pt x="330" y="268"/>
                    <a:pt x="268" y="331"/>
                    <a:pt x="205" y="331"/>
                  </a:cubicBezTo>
                  <a:cubicBezTo>
                    <a:pt x="126" y="394"/>
                    <a:pt x="126" y="394"/>
                    <a:pt x="63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68" y="598"/>
                  </a:lnTo>
                  <a:cubicBezTo>
                    <a:pt x="330" y="598"/>
                    <a:pt x="393" y="598"/>
                    <a:pt x="519" y="535"/>
                  </a:cubicBezTo>
                  <a:lnTo>
                    <a:pt x="990" y="535"/>
                  </a:lnTo>
                  <a:cubicBezTo>
                    <a:pt x="1147" y="504"/>
                    <a:pt x="1359" y="488"/>
                    <a:pt x="1623" y="488"/>
                  </a:cubicBezTo>
                  <a:cubicBezTo>
                    <a:pt x="1886" y="488"/>
                    <a:pt x="2200" y="504"/>
                    <a:pt x="2561" y="535"/>
                  </a:cubicBezTo>
                  <a:cubicBezTo>
                    <a:pt x="3347" y="535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35"/>
                    <a:pt x="5374" y="394"/>
                    <a:pt x="4777" y="268"/>
                  </a:cubicBezTo>
                  <a:cubicBezTo>
                    <a:pt x="4777" y="268"/>
                    <a:pt x="4588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7"/>
            <p:cNvSpPr/>
            <p:nvPr/>
          </p:nvSpPr>
          <p:spPr>
            <a:xfrm rot="-900176">
              <a:off x="2812918" y="2482651"/>
              <a:ext cx="99956" cy="76242"/>
            </a:xfrm>
            <a:custGeom>
              <a:rect b="b" l="l" r="r" t="t"/>
              <a:pathLst>
                <a:path extrusionOk="0" h="5051" w="6622">
                  <a:moveTo>
                    <a:pt x="5530" y="0"/>
                  </a:moveTo>
                  <a:cubicBezTo>
                    <a:pt x="5369" y="0"/>
                    <a:pt x="5047" y="117"/>
                    <a:pt x="4572" y="366"/>
                  </a:cubicBezTo>
                  <a:cubicBezTo>
                    <a:pt x="4572" y="366"/>
                    <a:pt x="4321" y="571"/>
                    <a:pt x="3724" y="963"/>
                  </a:cubicBezTo>
                  <a:cubicBezTo>
                    <a:pt x="3394" y="1152"/>
                    <a:pt x="3001" y="1356"/>
                    <a:pt x="2545" y="1670"/>
                  </a:cubicBezTo>
                  <a:cubicBezTo>
                    <a:pt x="2294" y="1875"/>
                    <a:pt x="2027" y="2000"/>
                    <a:pt x="1760" y="2204"/>
                  </a:cubicBezTo>
                  <a:cubicBezTo>
                    <a:pt x="1241" y="2597"/>
                    <a:pt x="644" y="2990"/>
                    <a:pt x="63" y="3446"/>
                  </a:cubicBezTo>
                  <a:lnTo>
                    <a:pt x="0" y="3446"/>
                  </a:lnTo>
                  <a:cubicBezTo>
                    <a:pt x="723" y="3713"/>
                    <a:pt x="1367" y="3901"/>
                    <a:pt x="2027" y="4105"/>
                  </a:cubicBezTo>
                  <a:cubicBezTo>
                    <a:pt x="2357" y="4168"/>
                    <a:pt x="2608" y="4294"/>
                    <a:pt x="2938" y="4357"/>
                  </a:cubicBezTo>
                  <a:cubicBezTo>
                    <a:pt x="3472" y="4498"/>
                    <a:pt x="3928" y="4624"/>
                    <a:pt x="4258" y="4687"/>
                  </a:cubicBezTo>
                  <a:cubicBezTo>
                    <a:pt x="4965" y="4891"/>
                    <a:pt x="5295" y="4954"/>
                    <a:pt x="5295" y="4954"/>
                  </a:cubicBezTo>
                  <a:cubicBezTo>
                    <a:pt x="5655" y="5019"/>
                    <a:pt x="5926" y="5051"/>
                    <a:pt x="6107" y="5051"/>
                  </a:cubicBezTo>
                  <a:cubicBezTo>
                    <a:pt x="6622" y="5051"/>
                    <a:pt x="6417" y="4798"/>
                    <a:pt x="5499" y="4357"/>
                  </a:cubicBezTo>
                  <a:cubicBezTo>
                    <a:pt x="5499" y="4357"/>
                    <a:pt x="5169" y="4231"/>
                    <a:pt x="4509" y="3964"/>
                  </a:cubicBezTo>
                  <a:cubicBezTo>
                    <a:pt x="4179" y="3838"/>
                    <a:pt x="3724" y="3634"/>
                    <a:pt x="3205" y="3446"/>
                  </a:cubicBezTo>
                  <a:cubicBezTo>
                    <a:pt x="2938" y="3383"/>
                    <a:pt x="2608" y="3241"/>
                    <a:pt x="2294" y="3179"/>
                  </a:cubicBezTo>
                  <a:lnTo>
                    <a:pt x="2153" y="3116"/>
                  </a:lnTo>
                  <a:lnTo>
                    <a:pt x="2216" y="3116"/>
                  </a:lnTo>
                  <a:lnTo>
                    <a:pt x="2294" y="2990"/>
                  </a:lnTo>
                  <a:cubicBezTo>
                    <a:pt x="2608" y="2786"/>
                    <a:pt x="2813" y="2597"/>
                    <a:pt x="3080" y="2456"/>
                  </a:cubicBezTo>
                  <a:cubicBezTo>
                    <a:pt x="3535" y="2063"/>
                    <a:pt x="3928" y="1812"/>
                    <a:pt x="4179" y="1607"/>
                  </a:cubicBezTo>
                  <a:cubicBezTo>
                    <a:pt x="4776" y="1152"/>
                    <a:pt x="4965" y="885"/>
                    <a:pt x="4965" y="885"/>
                  </a:cubicBezTo>
                  <a:cubicBezTo>
                    <a:pt x="5620" y="318"/>
                    <a:pt x="5794" y="0"/>
                    <a:pt x="55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7"/>
            <p:cNvSpPr/>
            <p:nvPr/>
          </p:nvSpPr>
          <p:spPr>
            <a:xfrm rot="-900176">
              <a:off x="2651001" y="2626984"/>
              <a:ext cx="168863" cy="82069"/>
            </a:xfrm>
            <a:custGeom>
              <a:rect b="b" l="l" r="r" t="t"/>
              <a:pathLst>
                <a:path extrusionOk="0" h="5437" w="11187">
                  <a:moveTo>
                    <a:pt x="189" y="0"/>
                  </a:moveTo>
                  <a:cubicBezTo>
                    <a:pt x="64" y="0"/>
                    <a:pt x="1" y="519"/>
                    <a:pt x="252" y="1572"/>
                  </a:cubicBezTo>
                  <a:cubicBezTo>
                    <a:pt x="252" y="1572"/>
                    <a:pt x="331" y="1697"/>
                    <a:pt x="394" y="1901"/>
                  </a:cubicBezTo>
                  <a:cubicBezTo>
                    <a:pt x="456" y="2027"/>
                    <a:pt x="519" y="2231"/>
                    <a:pt x="645" y="2357"/>
                  </a:cubicBezTo>
                  <a:cubicBezTo>
                    <a:pt x="645" y="2483"/>
                    <a:pt x="723" y="2561"/>
                    <a:pt x="786" y="2687"/>
                  </a:cubicBezTo>
                  <a:cubicBezTo>
                    <a:pt x="849" y="2750"/>
                    <a:pt x="912" y="2876"/>
                    <a:pt x="975" y="3017"/>
                  </a:cubicBezTo>
                  <a:cubicBezTo>
                    <a:pt x="1305" y="3473"/>
                    <a:pt x="1760" y="4054"/>
                    <a:pt x="2546" y="4588"/>
                  </a:cubicBezTo>
                  <a:cubicBezTo>
                    <a:pt x="3269" y="5044"/>
                    <a:pt x="4384" y="5436"/>
                    <a:pt x="5625" y="5436"/>
                  </a:cubicBezTo>
                  <a:cubicBezTo>
                    <a:pt x="6866" y="5436"/>
                    <a:pt x="7982" y="5106"/>
                    <a:pt x="8767" y="4651"/>
                  </a:cubicBezTo>
                  <a:cubicBezTo>
                    <a:pt x="9553" y="4132"/>
                    <a:pt x="10009" y="3535"/>
                    <a:pt x="10276" y="3080"/>
                  </a:cubicBezTo>
                  <a:cubicBezTo>
                    <a:pt x="10606" y="2561"/>
                    <a:pt x="10731" y="2169"/>
                    <a:pt x="10794" y="1964"/>
                  </a:cubicBezTo>
                  <a:cubicBezTo>
                    <a:pt x="10936" y="1697"/>
                    <a:pt x="10936" y="1572"/>
                    <a:pt x="10936" y="1572"/>
                  </a:cubicBezTo>
                  <a:cubicBezTo>
                    <a:pt x="11187" y="519"/>
                    <a:pt x="11061" y="0"/>
                    <a:pt x="10936" y="0"/>
                  </a:cubicBezTo>
                  <a:cubicBezTo>
                    <a:pt x="10794" y="0"/>
                    <a:pt x="10668" y="456"/>
                    <a:pt x="10339" y="1383"/>
                  </a:cubicBezTo>
                  <a:cubicBezTo>
                    <a:pt x="10339" y="1383"/>
                    <a:pt x="10276" y="1446"/>
                    <a:pt x="10150" y="1697"/>
                  </a:cubicBezTo>
                  <a:cubicBezTo>
                    <a:pt x="10071" y="1901"/>
                    <a:pt x="9883" y="2231"/>
                    <a:pt x="9616" y="2624"/>
                  </a:cubicBezTo>
                  <a:cubicBezTo>
                    <a:pt x="9364" y="3017"/>
                    <a:pt x="8893" y="3473"/>
                    <a:pt x="8249" y="3865"/>
                  </a:cubicBezTo>
                  <a:cubicBezTo>
                    <a:pt x="7652" y="4195"/>
                    <a:pt x="6741" y="4447"/>
                    <a:pt x="5625" y="4447"/>
                  </a:cubicBezTo>
                  <a:cubicBezTo>
                    <a:pt x="4573" y="4447"/>
                    <a:pt x="3661" y="4195"/>
                    <a:pt x="3002" y="3802"/>
                  </a:cubicBezTo>
                  <a:cubicBezTo>
                    <a:pt x="2357" y="3410"/>
                    <a:pt x="1965" y="2954"/>
                    <a:pt x="1635" y="2561"/>
                  </a:cubicBezTo>
                  <a:cubicBezTo>
                    <a:pt x="1572" y="2420"/>
                    <a:pt x="1509" y="2357"/>
                    <a:pt x="1430" y="2294"/>
                  </a:cubicBezTo>
                  <a:cubicBezTo>
                    <a:pt x="1368" y="2169"/>
                    <a:pt x="1305" y="2090"/>
                    <a:pt x="1305" y="2027"/>
                  </a:cubicBezTo>
                  <a:cubicBezTo>
                    <a:pt x="1179" y="1839"/>
                    <a:pt x="1116" y="1697"/>
                    <a:pt x="1038" y="1634"/>
                  </a:cubicBezTo>
                  <a:cubicBezTo>
                    <a:pt x="912" y="1446"/>
                    <a:pt x="912" y="1304"/>
                    <a:pt x="912" y="1304"/>
                  </a:cubicBezTo>
                  <a:cubicBezTo>
                    <a:pt x="456" y="456"/>
                    <a:pt x="331" y="0"/>
                    <a:pt x="18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7"/>
            <p:cNvSpPr/>
            <p:nvPr/>
          </p:nvSpPr>
          <p:spPr>
            <a:xfrm rot="-900176">
              <a:off x="2519947" y="2575459"/>
              <a:ext cx="73299" cy="68076"/>
            </a:xfrm>
            <a:custGeom>
              <a:rect b="b" l="l" r="r" t="t"/>
              <a:pathLst>
                <a:path extrusionOk="0" h="4510" w="4856">
                  <a:moveTo>
                    <a:pt x="2232" y="0"/>
                  </a:moveTo>
                  <a:cubicBezTo>
                    <a:pt x="990" y="0"/>
                    <a:pt x="1" y="1053"/>
                    <a:pt x="1" y="2294"/>
                  </a:cubicBezTo>
                  <a:cubicBezTo>
                    <a:pt x="1" y="3535"/>
                    <a:pt x="1383" y="4509"/>
                    <a:pt x="2624" y="4509"/>
                  </a:cubicBezTo>
                  <a:cubicBezTo>
                    <a:pt x="3865" y="4509"/>
                    <a:pt x="4855" y="3535"/>
                    <a:pt x="4855" y="2294"/>
                  </a:cubicBezTo>
                  <a:cubicBezTo>
                    <a:pt x="4855" y="330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7"/>
            <p:cNvSpPr/>
            <p:nvPr/>
          </p:nvSpPr>
          <p:spPr>
            <a:xfrm rot="-900176">
              <a:off x="2548143" y="2579803"/>
              <a:ext cx="32514" cy="29661"/>
            </a:xfrm>
            <a:custGeom>
              <a:rect b="b" l="l" r="r" t="t"/>
              <a:pathLst>
                <a:path extrusionOk="0" h="1965" w="2154">
                  <a:moveTo>
                    <a:pt x="975" y="1"/>
                  </a:moveTo>
                  <a:cubicBezTo>
                    <a:pt x="456" y="1"/>
                    <a:pt x="1" y="456"/>
                    <a:pt x="1" y="991"/>
                  </a:cubicBezTo>
                  <a:cubicBezTo>
                    <a:pt x="1" y="1572"/>
                    <a:pt x="582" y="1965"/>
                    <a:pt x="1179" y="1965"/>
                  </a:cubicBezTo>
                  <a:cubicBezTo>
                    <a:pt x="1698" y="1965"/>
                    <a:pt x="2153" y="1572"/>
                    <a:pt x="2153" y="991"/>
                  </a:cubicBezTo>
                  <a:cubicBezTo>
                    <a:pt x="2153" y="127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17"/>
          <p:cNvGrpSpPr/>
          <p:nvPr/>
        </p:nvGrpSpPr>
        <p:grpSpPr>
          <a:xfrm>
            <a:off x="3196548" y="2281269"/>
            <a:ext cx="657903" cy="664127"/>
            <a:chOff x="3196548" y="2281269"/>
            <a:chExt cx="657903" cy="664127"/>
          </a:xfrm>
        </p:grpSpPr>
        <p:sp>
          <p:nvSpPr>
            <p:cNvPr id="211" name="Google Shape;211;p17"/>
            <p:cNvSpPr/>
            <p:nvPr/>
          </p:nvSpPr>
          <p:spPr>
            <a:xfrm rot="900176">
              <a:off x="3205515" y="2824370"/>
              <a:ext cx="495886" cy="57827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7"/>
            <p:cNvSpPr/>
            <p:nvPr/>
          </p:nvSpPr>
          <p:spPr>
            <a:xfrm rot="900176">
              <a:off x="3253714" y="2342878"/>
              <a:ext cx="543569" cy="513244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7"/>
            <p:cNvSpPr/>
            <p:nvPr/>
          </p:nvSpPr>
          <p:spPr>
            <a:xfrm rot="900176">
              <a:off x="3427894" y="2655449"/>
              <a:ext cx="169104" cy="82069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7"/>
            <p:cNvSpPr/>
            <p:nvPr/>
          </p:nvSpPr>
          <p:spPr>
            <a:xfrm rot="900176">
              <a:off x="3322369" y="2599077"/>
              <a:ext cx="89903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7"/>
            <p:cNvSpPr/>
            <p:nvPr/>
          </p:nvSpPr>
          <p:spPr>
            <a:xfrm rot="900176">
              <a:off x="3634946" y="2681336"/>
              <a:ext cx="81843" cy="9177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7"/>
            <p:cNvSpPr/>
            <p:nvPr/>
          </p:nvSpPr>
          <p:spPr>
            <a:xfrm rot="900176">
              <a:off x="3337977" y="2516552"/>
              <a:ext cx="76137" cy="71156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7"/>
            <p:cNvSpPr/>
            <p:nvPr/>
          </p:nvSpPr>
          <p:spPr>
            <a:xfrm rot="900176">
              <a:off x="3366111" y="2524799"/>
              <a:ext cx="33449" cy="31548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7"/>
            <p:cNvSpPr/>
            <p:nvPr/>
          </p:nvSpPr>
          <p:spPr>
            <a:xfrm rot="900176">
              <a:off x="3334545" y="2495869"/>
              <a:ext cx="106462" cy="54763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/>
            <p:nvPr/>
          </p:nvSpPr>
          <p:spPr>
            <a:xfrm rot="900176">
              <a:off x="3655728" y="2602678"/>
              <a:ext cx="76137" cy="71156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7"/>
            <p:cNvSpPr/>
            <p:nvPr/>
          </p:nvSpPr>
          <p:spPr>
            <a:xfrm rot="900176">
              <a:off x="3676974" y="2609112"/>
              <a:ext cx="33691" cy="31548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7"/>
            <p:cNvSpPr/>
            <p:nvPr/>
          </p:nvSpPr>
          <p:spPr>
            <a:xfrm rot="900176">
              <a:off x="3644858" y="2580020"/>
              <a:ext cx="106598" cy="54748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" name="Google Shape;222;p17"/>
          <p:cNvGrpSpPr/>
          <p:nvPr/>
        </p:nvGrpSpPr>
        <p:grpSpPr>
          <a:xfrm>
            <a:off x="1494156" y="691358"/>
            <a:ext cx="686215" cy="731095"/>
            <a:chOff x="1494156" y="3718308"/>
            <a:chExt cx="686215" cy="731095"/>
          </a:xfrm>
        </p:grpSpPr>
        <p:sp>
          <p:nvSpPr>
            <p:cNvPr id="223" name="Google Shape;223;p17"/>
            <p:cNvSpPr/>
            <p:nvPr/>
          </p:nvSpPr>
          <p:spPr>
            <a:xfrm rot="764017">
              <a:off x="1563835" y="3731244"/>
              <a:ext cx="141362" cy="214941"/>
            </a:xfrm>
            <a:custGeom>
              <a:rect b="b" l="l" r="r" t="t"/>
              <a:pathLst>
                <a:path extrusionOk="0" h="14238" w="9364">
                  <a:moveTo>
                    <a:pt x="7909" y="0"/>
                  </a:moveTo>
                  <a:cubicBezTo>
                    <a:pt x="6872" y="0"/>
                    <a:pt x="3982" y="1627"/>
                    <a:pt x="2105" y="6157"/>
                  </a:cubicBezTo>
                  <a:cubicBezTo>
                    <a:pt x="0" y="11184"/>
                    <a:pt x="4069" y="14138"/>
                    <a:pt x="4321" y="14201"/>
                  </a:cubicBezTo>
                  <a:cubicBezTo>
                    <a:pt x="4450" y="14225"/>
                    <a:pt x="4577" y="14237"/>
                    <a:pt x="4703" y="14237"/>
                  </a:cubicBezTo>
                  <a:cubicBezTo>
                    <a:pt x="7616" y="14237"/>
                    <a:pt x="9364" y="7854"/>
                    <a:pt x="9364" y="7854"/>
                  </a:cubicBezTo>
                  <a:cubicBezTo>
                    <a:pt x="8123" y="7461"/>
                    <a:pt x="7007" y="6078"/>
                    <a:pt x="6881" y="5041"/>
                  </a:cubicBezTo>
                  <a:cubicBezTo>
                    <a:pt x="6677" y="3596"/>
                    <a:pt x="8971" y="454"/>
                    <a:pt x="8185" y="61"/>
                  </a:cubicBezTo>
                  <a:cubicBezTo>
                    <a:pt x="8120" y="21"/>
                    <a:pt x="8026" y="0"/>
                    <a:pt x="7909" y="0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7"/>
            <p:cNvSpPr/>
            <p:nvPr/>
          </p:nvSpPr>
          <p:spPr>
            <a:xfrm rot="764017">
              <a:off x="2017044" y="3833638"/>
              <a:ext cx="141377" cy="214941"/>
            </a:xfrm>
            <a:custGeom>
              <a:rect b="b" l="l" r="r" t="t"/>
              <a:pathLst>
                <a:path extrusionOk="0" h="14238" w="9365">
                  <a:moveTo>
                    <a:pt x="1410" y="0"/>
                  </a:moveTo>
                  <a:cubicBezTo>
                    <a:pt x="1288" y="0"/>
                    <a:pt x="1188" y="21"/>
                    <a:pt x="1116" y="61"/>
                  </a:cubicBezTo>
                  <a:cubicBezTo>
                    <a:pt x="393" y="454"/>
                    <a:pt x="2687" y="3596"/>
                    <a:pt x="2483" y="5041"/>
                  </a:cubicBezTo>
                  <a:cubicBezTo>
                    <a:pt x="2294" y="6078"/>
                    <a:pt x="1179" y="7461"/>
                    <a:pt x="1" y="7854"/>
                  </a:cubicBezTo>
                  <a:cubicBezTo>
                    <a:pt x="1" y="7854"/>
                    <a:pt x="1748" y="14237"/>
                    <a:pt x="4662" y="14237"/>
                  </a:cubicBezTo>
                  <a:cubicBezTo>
                    <a:pt x="4787" y="14237"/>
                    <a:pt x="4914" y="14225"/>
                    <a:pt x="5044" y="14201"/>
                  </a:cubicBezTo>
                  <a:cubicBezTo>
                    <a:pt x="5295" y="14138"/>
                    <a:pt x="9364" y="11184"/>
                    <a:pt x="7259" y="6157"/>
                  </a:cubicBezTo>
                  <a:cubicBezTo>
                    <a:pt x="5382" y="1627"/>
                    <a:pt x="2492" y="0"/>
                    <a:pt x="1410" y="0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/>
            <p:nvPr/>
          </p:nvSpPr>
          <p:spPr>
            <a:xfrm rot="764017">
              <a:off x="1505952" y="4337624"/>
              <a:ext cx="495943" cy="57834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5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4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7"/>
            <p:cNvSpPr/>
            <p:nvPr/>
          </p:nvSpPr>
          <p:spPr>
            <a:xfrm rot="764017">
              <a:off x="1544041" y="3853479"/>
              <a:ext cx="543632" cy="513304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EC6665"/>
            </a:solidFill>
            <a:ln cap="flat" cmpd="sng" w="32600">
              <a:solidFill>
                <a:srgbClr val="C54847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7"/>
            <p:cNvSpPr/>
            <p:nvPr/>
          </p:nvSpPr>
          <p:spPr>
            <a:xfrm rot="764017">
              <a:off x="1714440" y="4164719"/>
              <a:ext cx="168882" cy="82079"/>
            </a:xfrm>
            <a:custGeom>
              <a:rect b="b" l="l" r="r" t="t"/>
              <a:pathLst>
                <a:path extrusionOk="0" h="5437" w="11187">
                  <a:moveTo>
                    <a:pt x="189" y="1"/>
                  </a:moveTo>
                  <a:cubicBezTo>
                    <a:pt x="64" y="1"/>
                    <a:pt x="1" y="598"/>
                    <a:pt x="252" y="1572"/>
                  </a:cubicBezTo>
                  <a:cubicBezTo>
                    <a:pt x="252" y="1572"/>
                    <a:pt x="331" y="1713"/>
                    <a:pt x="394" y="1965"/>
                  </a:cubicBezTo>
                  <a:cubicBezTo>
                    <a:pt x="456" y="2043"/>
                    <a:pt x="519" y="2232"/>
                    <a:pt x="645" y="2436"/>
                  </a:cubicBezTo>
                  <a:cubicBezTo>
                    <a:pt x="645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75" y="3017"/>
                  </a:cubicBezTo>
                  <a:cubicBezTo>
                    <a:pt x="1305" y="3473"/>
                    <a:pt x="1760" y="4070"/>
                    <a:pt x="2546" y="4588"/>
                  </a:cubicBezTo>
                  <a:cubicBezTo>
                    <a:pt x="3269" y="5107"/>
                    <a:pt x="4384" y="5437"/>
                    <a:pt x="5625" y="5437"/>
                  </a:cubicBezTo>
                  <a:cubicBezTo>
                    <a:pt x="6866" y="5437"/>
                    <a:pt x="7982" y="5107"/>
                    <a:pt x="8767" y="4651"/>
                  </a:cubicBezTo>
                  <a:cubicBezTo>
                    <a:pt x="9553" y="4133"/>
                    <a:pt x="10009" y="3536"/>
                    <a:pt x="10276" y="3080"/>
                  </a:cubicBezTo>
                  <a:cubicBezTo>
                    <a:pt x="10606" y="2562"/>
                    <a:pt x="10731" y="2232"/>
                    <a:pt x="10794" y="1965"/>
                  </a:cubicBezTo>
                  <a:cubicBezTo>
                    <a:pt x="10936" y="1713"/>
                    <a:pt x="10936" y="1572"/>
                    <a:pt x="10936" y="1572"/>
                  </a:cubicBezTo>
                  <a:cubicBezTo>
                    <a:pt x="11187" y="535"/>
                    <a:pt x="11061" y="1"/>
                    <a:pt x="10936" y="1"/>
                  </a:cubicBezTo>
                  <a:cubicBezTo>
                    <a:pt x="10794" y="1"/>
                    <a:pt x="10668" y="472"/>
                    <a:pt x="10339" y="1383"/>
                  </a:cubicBezTo>
                  <a:cubicBezTo>
                    <a:pt x="10339" y="1383"/>
                    <a:pt x="10276" y="1509"/>
                    <a:pt x="10150" y="1713"/>
                  </a:cubicBezTo>
                  <a:cubicBezTo>
                    <a:pt x="10071" y="1902"/>
                    <a:pt x="9883" y="2232"/>
                    <a:pt x="9616" y="2625"/>
                  </a:cubicBezTo>
                  <a:cubicBezTo>
                    <a:pt x="9364" y="3017"/>
                    <a:pt x="8893" y="3473"/>
                    <a:pt x="8249" y="3866"/>
                  </a:cubicBezTo>
                  <a:cubicBezTo>
                    <a:pt x="7652" y="4196"/>
                    <a:pt x="6741" y="4463"/>
                    <a:pt x="5625" y="4463"/>
                  </a:cubicBezTo>
                  <a:cubicBezTo>
                    <a:pt x="4573" y="4463"/>
                    <a:pt x="3661" y="4196"/>
                    <a:pt x="3002" y="3803"/>
                  </a:cubicBezTo>
                  <a:cubicBezTo>
                    <a:pt x="2357" y="3410"/>
                    <a:pt x="1965" y="2955"/>
                    <a:pt x="1635" y="2562"/>
                  </a:cubicBezTo>
                  <a:cubicBezTo>
                    <a:pt x="1572" y="2499"/>
                    <a:pt x="1509" y="2357"/>
                    <a:pt x="1430" y="2295"/>
                  </a:cubicBezTo>
                  <a:cubicBezTo>
                    <a:pt x="1368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38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18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/>
            <p:nvPr/>
          </p:nvSpPr>
          <p:spPr>
            <a:xfrm rot="764017">
              <a:off x="1612091" y="4115710"/>
              <a:ext cx="89898" cy="9752"/>
            </a:xfrm>
            <a:custGeom>
              <a:rect b="b" l="l" r="r" t="t"/>
              <a:pathLst>
                <a:path extrusionOk="0" h="646" w="5955">
                  <a:moveTo>
                    <a:pt x="4651" y="1"/>
                  </a:moveTo>
                  <a:cubicBezTo>
                    <a:pt x="4258" y="1"/>
                    <a:pt x="3661" y="1"/>
                    <a:pt x="2875" y="64"/>
                  </a:cubicBezTo>
                  <a:cubicBezTo>
                    <a:pt x="2027" y="189"/>
                    <a:pt x="1446" y="189"/>
                    <a:pt x="1053" y="252"/>
                  </a:cubicBezTo>
                  <a:lnTo>
                    <a:pt x="660" y="252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7"/>
                    <a:pt x="63" y="519"/>
                  </a:cubicBezTo>
                  <a:cubicBezTo>
                    <a:pt x="189" y="582"/>
                    <a:pt x="330" y="582"/>
                    <a:pt x="519" y="645"/>
                  </a:cubicBezTo>
                  <a:lnTo>
                    <a:pt x="1053" y="645"/>
                  </a:lnTo>
                  <a:cubicBezTo>
                    <a:pt x="1446" y="645"/>
                    <a:pt x="2027" y="645"/>
                    <a:pt x="2875" y="582"/>
                  </a:cubicBezTo>
                  <a:cubicBezTo>
                    <a:pt x="3724" y="519"/>
                    <a:pt x="4321" y="457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52"/>
                    <a:pt x="5955" y="127"/>
                    <a:pt x="5232" y="64"/>
                  </a:cubicBezTo>
                  <a:cubicBezTo>
                    <a:pt x="5232" y="64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F39B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764017">
              <a:off x="1931321" y="4186937"/>
              <a:ext cx="82079" cy="8801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42" y="1"/>
                    <a:pt x="912" y="64"/>
                  </a:cubicBezTo>
                  <a:cubicBezTo>
                    <a:pt x="598" y="189"/>
                    <a:pt x="393" y="252"/>
                    <a:pt x="393" y="252"/>
                  </a:cubicBezTo>
                  <a:cubicBezTo>
                    <a:pt x="330" y="252"/>
                    <a:pt x="268" y="331"/>
                    <a:pt x="205" y="331"/>
                  </a:cubicBezTo>
                  <a:lnTo>
                    <a:pt x="63" y="457"/>
                  </a:lnTo>
                  <a:cubicBezTo>
                    <a:pt x="1" y="519"/>
                    <a:pt x="1" y="519"/>
                    <a:pt x="1" y="582"/>
                  </a:cubicBezTo>
                  <a:lnTo>
                    <a:pt x="268" y="582"/>
                  </a:lnTo>
                  <a:cubicBezTo>
                    <a:pt x="330" y="582"/>
                    <a:pt x="393" y="582"/>
                    <a:pt x="519" y="519"/>
                  </a:cubicBezTo>
                  <a:lnTo>
                    <a:pt x="990" y="519"/>
                  </a:lnTo>
                  <a:cubicBezTo>
                    <a:pt x="1147" y="488"/>
                    <a:pt x="1359" y="472"/>
                    <a:pt x="1623" y="472"/>
                  </a:cubicBezTo>
                  <a:cubicBezTo>
                    <a:pt x="1886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4" y="394"/>
                    <a:pt x="4777" y="252"/>
                  </a:cubicBezTo>
                  <a:cubicBezTo>
                    <a:pt x="4777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F39B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7"/>
            <p:cNvSpPr/>
            <p:nvPr/>
          </p:nvSpPr>
          <p:spPr>
            <a:xfrm rot="764017">
              <a:off x="1624058" y="4027420"/>
              <a:ext cx="76146" cy="70213"/>
            </a:xfrm>
            <a:custGeom>
              <a:rect b="b" l="l" r="r" t="t"/>
              <a:pathLst>
                <a:path extrusionOk="0" h="4651" w="5044">
                  <a:moveTo>
                    <a:pt x="2294" y="0"/>
                  </a:moveTo>
                  <a:cubicBezTo>
                    <a:pt x="974" y="0"/>
                    <a:pt x="0" y="1053"/>
                    <a:pt x="0" y="2357"/>
                  </a:cubicBezTo>
                  <a:cubicBezTo>
                    <a:pt x="0" y="3598"/>
                    <a:pt x="1430" y="4651"/>
                    <a:pt x="2687" y="4651"/>
                  </a:cubicBezTo>
                  <a:cubicBezTo>
                    <a:pt x="3991" y="4651"/>
                    <a:pt x="5044" y="3598"/>
                    <a:pt x="5044" y="2357"/>
                  </a:cubicBezTo>
                  <a:cubicBezTo>
                    <a:pt x="5044" y="330"/>
                    <a:pt x="3598" y="0"/>
                    <a:pt x="229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/>
            <p:nvPr/>
          </p:nvSpPr>
          <p:spPr>
            <a:xfrm rot="764017">
              <a:off x="1652431" y="4035470"/>
              <a:ext cx="32744" cy="30615"/>
            </a:xfrm>
            <a:custGeom>
              <a:rect b="b" l="l" r="r" t="t"/>
              <a:pathLst>
                <a:path extrusionOk="0" h="2028" w="2169">
                  <a:moveTo>
                    <a:pt x="990" y="1"/>
                  </a:moveTo>
                  <a:cubicBezTo>
                    <a:pt x="393" y="1"/>
                    <a:pt x="0" y="456"/>
                    <a:pt x="0" y="1053"/>
                  </a:cubicBezTo>
                  <a:cubicBezTo>
                    <a:pt x="0" y="1572"/>
                    <a:pt x="597" y="2028"/>
                    <a:pt x="1178" y="2028"/>
                  </a:cubicBezTo>
                  <a:cubicBezTo>
                    <a:pt x="1697" y="2028"/>
                    <a:pt x="2168" y="1572"/>
                    <a:pt x="2168" y="1053"/>
                  </a:cubicBezTo>
                  <a:cubicBezTo>
                    <a:pt x="2168" y="127"/>
                    <a:pt x="1571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 rot="764017">
              <a:off x="1619610" y="4005891"/>
              <a:ext cx="106172" cy="55162"/>
            </a:xfrm>
            <a:custGeom>
              <a:rect b="b" l="l" r="r" t="t"/>
              <a:pathLst>
                <a:path extrusionOk="0" h="3654" w="7033">
                  <a:moveTo>
                    <a:pt x="411" y="1"/>
                  </a:moveTo>
                  <a:cubicBezTo>
                    <a:pt x="1" y="1"/>
                    <a:pt x="55" y="292"/>
                    <a:pt x="595" y="748"/>
                  </a:cubicBezTo>
                  <a:cubicBezTo>
                    <a:pt x="595" y="748"/>
                    <a:pt x="1318" y="1329"/>
                    <a:pt x="3281" y="2319"/>
                  </a:cubicBezTo>
                  <a:cubicBezTo>
                    <a:pt x="5182" y="3371"/>
                    <a:pt x="6094" y="3560"/>
                    <a:pt x="6094" y="3560"/>
                  </a:cubicBezTo>
                  <a:cubicBezTo>
                    <a:pt x="6316" y="3624"/>
                    <a:pt x="6492" y="3654"/>
                    <a:pt x="6621" y="3654"/>
                  </a:cubicBezTo>
                  <a:cubicBezTo>
                    <a:pt x="7032" y="3654"/>
                    <a:pt x="6973" y="3354"/>
                    <a:pt x="6424" y="2900"/>
                  </a:cubicBezTo>
                  <a:cubicBezTo>
                    <a:pt x="6424" y="2900"/>
                    <a:pt x="5701" y="2319"/>
                    <a:pt x="3816" y="1329"/>
                  </a:cubicBezTo>
                  <a:cubicBezTo>
                    <a:pt x="1852" y="292"/>
                    <a:pt x="925" y="88"/>
                    <a:pt x="925" y="88"/>
                  </a:cubicBezTo>
                  <a:cubicBezTo>
                    <a:pt x="710" y="28"/>
                    <a:pt x="538" y="1"/>
                    <a:pt x="41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 rot="764017">
              <a:off x="1944617" y="4100937"/>
              <a:ext cx="77097" cy="71164"/>
            </a:xfrm>
            <a:custGeom>
              <a:rect b="b" l="l" r="r" t="t"/>
              <a:pathLst>
                <a:path extrusionOk="0" h="4714" w="5107">
                  <a:moveTo>
                    <a:pt x="2750" y="0"/>
                  </a:moveTo>
                  <a:cubicBezTo>
                    <a:pt x="1509" y="0"/>
                    <a:pt x="0" y="330"/>
                    <a:pt x="0" y="2357"/>
                  </a:cubicBezTo>
                  <a:cubicBezTo>
                    <a:pt x="0" y="3598"/>
                    <a:pt x="1053" y="4713"/>
                    <a:pt x="2357" y="4713"/>
                  </a:cubicBezTo>
                  <a:cubicBezTo>
                    <a:pt x="3677" y="4713"/>
                    <a:pt x="5106" y="3598"/>
                    <a:pt x="5106" y="2357"/>
                  </a:cubicBezTo>
                  <a:cubicBezTo>
                    <a:pt x="5106" y="1053"/>
                    <a:pt x="4069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/>
            <p:nvPr/>
          </p:nvSpPr>
          <p:spPr>
            <a:xfrm rot="764017">
              <a:off x="1965453" y="4107272"/>
              <a:ext cx="33695" cy="30615"/>
            </a:xfrm>
            <a:custGeom>
              <a:rect b="b" l="l" r="r" t="t"/>
              <a:pathLst>
                <a:path extrusionOk="0" h="2028" w="2232">
                  <a:moveTo>
                    <a:pt x="1179" y="1"/>
                  </a:moveTo>
                  <a:cubicBezTo>
                    <a:pt x="661" y="1"/>
                    <a:pt x="1" y="142"/>
                    <a:pt x="1" y="1053"/>
                  </a:cubicBezTo>
                  <a:cubicBezTo>
                    <a:pt x="1" y="1572"/>
                    <a:pt x="456" y="2027"/>
                    <a:pt x="1053" y="2027"/>
                  </a:cubicBezTo>
                  <a:cubicBezTo>
                    <a:pt x="1572" y="2027"/>
                    <a:pt x="2232" y="1572"/>
                    <a:pt x="2232" y="1053"/>
                  </a:cubicBezTo>
                  <a:cubicBezTo>
                    <a:pt x="2232" y="456"/>
                    <a:pt x="1776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/>
            <p:nvPr/>
          </p:nvSpPr>
          <p:spPr>
            <a:xfrm rot="764017">
              <a:off x="1932657" y="4077730"/>
              <a:ext cx="107123" cy="55132"/>
            </a:xfrm>
            <a:custGeom>
              <a:rect b="b" l="l" r="r" t="t"/>
              <a:pathLst>
                <a:path extrusionOk="0" h="3652" w="7096">
                  <a:moveTo>
                    <a:pt x="6648" y="0"/>
                  </a:moveTo>
                  <a:cubicBezTo>
                    <a:pt x="6513" y="0"/>
                    <a:pt x="6333" y="27"/>
                    <a:pt x="6108" y="86"/>
                  </a:cubicBezTo>
                  <a:cubicBezTo>
                    <a:pt x="6108" y="86"/>
                    <a:pt x="5244" y="290"/>
                    <a:pt x="3280" y="1343"/>
                  </a:cubicBezTo>
                  <a:cubicBezTo>
                    <a:pt x="1316" y="2317"/>
                    <a:pt x="609" y="2914"/>
                    <a:pt x="609" y="2914"/>
                  </a:cubicBezTo>
                  <a:cubicBezTo>
                    <a:pt x="60" y="3355"/>
                    <a:pt x="1" y="3652"/>
                    <a:pt x="438" y="3652"/>
                  </a:cubicBezTo>
                  <a:cubicBezTo>
                    <a:pt x="576" y="3652"/>
                    <a:pt x="764" y="3622"/>
                    <a:pt x="1002" y="3558"/>
                  </a:cubicBezTo>
                  <a:cubicBezTo>
                    <a:pt x="1002" y="3558"/>
                    <a:pt x="1850" y="3369"/>
                    <a:pt x="3814" y="2317"/>
                  </a:cubicBezTo>
                  <a:cubicBezTo>
                    <a:pt x="5778" y="1343"/>
                    <a:pt x="6501" y="746"/>
                    <a:pt x="6501" y="746"/>
                  </a:cubicBezTo>
                  <a:cubicBezTo>
                    <a:pt x="7044" y="299"/>
                    <a:pt x="7096" y="0"/>
                    <a:pt x="664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" name="Google Shape;236;p17"/>
          <p:cNvGrpSpPr/>
          <p:nvPr/>
        </p:nvGrpSpPr>
        <p:grpSpPr>
          <a:xfrm>
            <a:off x="3591921" y="1483569"/>
            <a:ext cx="616051" cy="635217"/>
            <a:chOff x="3591921" y="4510519"/>
            <a:chExt cx="616051" cy="635217"/>
          </a:xfrm>
        </p:grpSpPr>
        <p:sp>
          <p:nvSpPr>
            <p:cNvPr id="237" name="Google Shape;237;p17"/>
            <p:cNvSpPr/>
            <p:nvPr/>
          </p:nvSpPr>
          <p:spPr>
            <a:xfrm rot="-516069">
              <a:off x="3688502" y="5051133"/>
              <a:ext cx="496135" cy="57828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8" y="0"/>
                    <a:pt x="17017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/>
            <p:nvPr/>
          </p:nvSpPr>
          <p:spPr>
            <a:xfrm rot="-516069">
              <a:off x="3628286" y="4548183"/>
              <a:ext cx="543321" cy="527170"/>
            </a:xfrm>
            <a:custGeom>
              <a:rect b="b" l="l" r="r" t="t"/>
              <a:pathLst>
                <a:path extrusionOk="0" h="34924" w="35994">
                  <a:moveTo>
                    <a:pt x="17157" y="0"/>
                  </a:moveTo>
                  <a:cubicBezTo>
                    <a:pt x="16788" y="0"/>
                    <a:pt x="16416" y="10"/>
                    <a:pt x="16041" y="29"/>
                  </a:cubicBezTo>
                  <a:cubicBezTo>
                    <a:pt x="5955" y="564"/>
                    <a:pt x="0" y="9849"/>
                    <a:pt x="0" y="18961"/>
                  </a:cubicBezTo>
                  <a:cubicBezTo>
                    <a:pt x="0" y="28576"/>
                    <a:pt x="6143" y="26219"/>
                    <a:pt x="7526" y="28576"/>
                  </a:cubicBezTo>
                  <a:cubicBezTo>
                    <a:pt x="9615" y="32315"/>
                    <a:pt x="10071" y="34075"/>
                    <a:pt x="14266" y="34672"/>
                  </a:cubicBezTo>
                  <a:cubicBezTo>
                    <a:pt x="15444" y="34860"/>
                    <a:pt x="16952" y="34923"/>
                    <a:pt x="18916" y="34923"/>
                  </a:cubicBezTo>
                  <a:cubicBezTo>
                    <a:pt x="28672" y="34923"/>
                    <a:pt x="27620" y="32897"/>
                    <a:pt x="29395" y="28309"/>
                  </a:cubicBezTo>
                  <a:cubicBezTo>
                    <a:pt x="30495" y="25701"/>
                    <a:pt x="35994" y="26094"/>
                    <a:pt x="35994" y="18097"/>
                  </a:cubicBezTo>
                  <a:cubicBezTo>
                    <a:pt x="35994" y="8043"/>
                    <a:pt x="27861" y="0"/>
                    <a:pt x="17157" y="0"/>
                  </a:cubicBezTo>
                  <a:close/>
                </a:path>
              </a:pathLst>
            </a:custGeom>
            <a:solidFill>
              <a:srgbClr val="DFDFDF"/>
            </a:solidFill>
            <a:ln cap="flat" cmpd="sng" w="32600">
              <a:solidFill>
                <a:srgbClr val="CCCCCB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 rot="-516069">
              <a:off x="3686560" y="4775537"/>
              <a:ext cx="119777" cy="110524"/>
            </a:xfrm>
            <a:custGeom>
              <a:rect b="b" l="l" r="r" t="t"/>
              <a:pathLst>
                <a:path extrusionOk="0" h="7322" w="7935">
                  <a:moveTo>
                    <a:pt x="3614" y="0"/>
                  </a:moveTo>
                  <a:cubicBezTo>
                    <a:pt x="1572" y="0"/>
                    <a:pt x="0" y="1634"/>
                    <a:pt x="0" y="3661"/>
                  </a:cubicBezTo>
                  <a:cubicBezTo>
                    <a:pt x="0" y="5687"/>
                    <a:pt x="2231" y="7321"/>
                    <a:pt x="4258" y="7321"/>
                  </a:cubicBezTo>
                  <a:cubicBezTo>
                    <a:pt x="6285" y="7321"/>
                    <a:pt x="7934" y="5687"/>
                    <a:pt x="7934" y="3661"/>
                  </a:cubicBezTo>
                  <a:cubicBezTo>
                    <a:pt x="7934" y="519"/>
                    <a:pt x="5641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 rot="-516069">
              <a:off x="3992609" y="4729267"/>
              <a:ext cx="119535" cy="110524"/>
            </a:xfrm>
            <a:custGeom>
              <a:rect b="b" l="l" r="r" t="t"/>
              <a:pathLst>
                <a:path extrusionOk="0" h="7322" w="7919">
                  <a:moveTo>
                    <a:pt x="3598" y="0"/>
                  </a:moveTo>
                  <a:cubicBezTo>
                    <a:pt x="1571" y="0"/>
                    <a:pt x="0" y="1634"/>
                    <a:pt x="0" y="3661"/>
                  </a:cubicBezTo>
                  <a:cubicBezTo>
                    <a:pt x="0" y="5687"/>
                    <a:pt x="2215" y="7321"/>
                    <a:pt x="4242" y="7321"/>
                  </a:cubicBezTo>
                  <a:cubicBezTo>
                    <a:pt x="6285" y="7321"/>
                    <a:pt x="7918" y="5687"/>
                    <a:pt x="7918" y="3661"/>
                  </a:cubicBezTo>
                  <a:cubicBezTo>
                    <a:pt x="7918" y="519"/>
                    <a:pt x="5625" y="0"/>
                    <a:pt x="359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/>
            <p:nvPr/>
          </p:nvSpPr>
          <p:spPr>
            <a:xfrm rot="-516069">
              <a:off x="3863214" y="4987554"/>
              <a:ext cx="22778" cy="97965"/>
            </a:xfrm>
            <a:custGeom>
              <a:rect b="b" l="l" r="r" t="t"/>
              <a:pathLst>
                <a:path extrusionOk="0" h="6490" w="1509">
                  <a:moveTo>
                    <a:pt x="550" y="1"/>
                  </a:moveTo>
                  <a:cubicBezTo>
                    <a:pt x="383" y="1"/>
                    <a:pt x="230" y="213"/>
                    <a:pt x="126" y="614"/>
                  </a:cubicBezTo>
                  <a:cubicBezTo>
                    <a:pt x="126" y="614"/>
                    <a:pt x="0" y="1399"/>
                    <a:pt x="63" y="3300"/>
                  </a:cubicBezTo>
                  <a:cubicBezTo>
                    <a:pt x="189" y="5201"/>
                    <a:pt x="456" y="5908"/>
                    <a:pt x="456" y="5908"/>
                  </a:cubicBezTo>
                  <a:cubicBezTo>
                    <a:pt x="587" y="6294"/>
                    <a:pt x="748" y="6490"/>
                    <a:pt x="901" y="6490"/>
                  </a:cubicBezTo>
                  <a:cubicBezTo>
                    <a:pt x="1059" y="6490"/>
                    <a:pt x="1208" y="6278"/>
                    <a:pt x="1304" y="5845"/>
                  </a:cubicBezTo>
                  <a:cubicBezTo>
                    <a:pt x="1304" y="5845"/>
                    <a:pt x="1509" y="5123"/>
                    <a:pt x="1367" y="3237"/>
                  </a:cubicBezTo>
                  <a:cubicBezTo>
                    <a:pt x="1304" y="1336"/>
                    <a:pt x="1037" y="614"/>
                    <a:pt x="1037" y="614"/>
                  </a:cubicBezTo>
                  <a:cubicBezTo>
                    <a:pt x="883" y="198"/>
                    <a:pt x="710" y="1"/>
                    <a:pt x="550" y="1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 rot="-516069">
              <a:off x="3937609" y="4976191"/>
              <a:ext cx="19925" cy="102222"/>
            </a:xfrm>
            <a:custGeom>
              <a:rect b="b" l="l" r="r" t="t"/>
              <a:pathLst>
                <a:path extrusionOk="0" h="6772" w="1320">
                  <a:moveTo>
                    <a:pt x="658" y="0"/>
                  </a:moveTo>
                  <a:cubicBezTo>
                    <a:pt x="503" y="0"/>
                    <a:pt x="338" y="213"/>
                    <a:pt x="204" y="637"/>
                  </a:cubicBezTo>
                  <a:cubicBezTo>
                    <a:pt x="204" y="637"/>
                    <a:pt x="0" y="1422"/>
                    <a:pt x="0" y="3386"/>
                  </a:cubicBezTo>
                  <a:cubicBezTo>
                    <a:pt x="0" y="5350"/>
                    <a:pt x="204" y="6136"/>
                    <a:pt x="204" y="6136"/>
                  </a:cubicBezTo>
                  <a:cubicBezTo>
                    <a:pt x="338" y="6560"/>
                    <a:pt x="503" y="6772"/>
                    <a:pt x="658" y="6772"/>
                  </a:cubicBezTo>
                  <a:cubicBezTo>
                    <a:pt x="813" y="6772"/>
                    <a:pt x="958" y="6560"/>
                    <a:pt x="1053" y="6136"/>
                  </a:cubicBezTo>
                  <a:cubicBezTo>
                    <a:pt x="1053" y="6136"/>
                    <a:pt x="1320" y="5350"/>
                    <a:pt x="1320" y="3386"/>
                  </a:cubicBezTo>
                  <a:cubicBezTo>
                    <a:pt x="1320" y="1422"/>
                    <a:pt x="1053" y="637"/>
                    <a:pt x="1053" y="637"/>
                  </a:cubicBezTo>
                  <a:cubicBezTo>
                    <a:pt x="958" y="213"/>
                    <a:pt x="813" y="0"/>
                    <a:pt x="658" y="0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-516069">
              <a:off x="4007677" y="4965704"/>
              <a:ext cx="22778" cy="97965"/>
            </a:xfrm>
            <a:custGeom>
              <a:rect b="b" l="l" r="r" t="t"/>
              <a:pathLst>
                <a:path extrusionOk="0" h="6490" w="1509">
                  <a:moveTo>
                    <a:pt x="905" y="1"/>
                  </a:moveTo>
                  <a:cubicBezTo>
                    <a:pt x="752" y="1"/>
                    <a:pt x="595" y="198"/>
                    <a:pt x="472" y="614"/>
                  </a:cubicBezTo>
                  <a:cubicBezTo>
                    <a:pt x="472" y="614"/>
                    <a:pt x="205" y="1336"/>
                    <a:pt x="142" y="3237"/>
                  </a:cubicBezTo>
                  <a:cubicBezTo>
                    <a:pt x="0" y="5123"/>
                    <a:pt x="205" y="5845"/>
                    <a:pt x="205" y="5845"/>
                  </a:cubicBezTo>
                  <a:cubicBezTo>
                    <a:pt x="301" y="6278"/>
                    <a:pt x="450" y="6490"/>
                    <a:pt x="608" y="6490"/>
                  </a:cubicBezTo>
                  <a:cubicBezTo>
                    <a:pt x="761" y="6490"/>
                    <a:pt x="922" y="6294"/>
                    <a:pt x="1053" y="5908"/>
                  </a:cubicBezTo>
                  <a:cubicBezTo>
                    <a:pt x="1053" y="5908"/>
                    <a:pt x="1320" y="5201"/>
                    <a:pt x="1383" y="3300"/>
                  </a:cubicBezTo>
                  <a:cubicBezTo>
                    <a:pt x="1509" y="1399"/>
                    <a:pt x="1320" y="614"/>
                    <a:pt x="1320" y="614"/>
                  </a:cubicBezTo>
                  <a:cubicBezTo>
                    <a:pt x="1216" y="213"/>
                    <a:pt x="1063" y="1"/>
                    <a:pt x="905" y="1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/>
            <p:nvPr/>
          </p:nvSpPr>
          <p:spPr>
            <a:xfrm rot="-516069">
              <a:off x="3864098" y="4816664"/>
              <a:ext cx="91640" cy="91308"/>
            </a:xfrm>
            <a:custGeom>
              <a:rect b="b" l="l" r="r" t="t"/>
              <a:pathLst>
                <a:path extrusionOk="0" h="6049" w="6071">
                  <a:moveTo>
                    <a:pt x="3043" y="0"/>
                  </a:moveTo>
                  <a:cubicBezTo>
                    <a:pt x="3035" y="0"/>
                    <a:pt x="3027" y="0"/>
                    <a:pt x="3018" y="1"/>
                  </a:cubicBezTo>
                  <a:cubicBezTo>
                    <a:pt x="2285" y="1"/>
                    <a:pt x="1" y="6049"/>
                    <a:pt x="1306" y="6049"/>
                  </a:cubicBezTo>
                  <a:cubicBezTo>
                    <a:pt x="1397" y="6049"/>
                    <a:pt x="1507" y="6019"/>
                    <a:pt x="1636" y="5955"/>
                  </a:cubicBezTo>
                  <a:cubicBezTo>
                    <a:pt x="2156" y="5683"/>
                    <a:pt x="2639" y="5587"/>
                    <a:pt x="3086" y="5587"/>
                  </a:cubicBezTo>
                  <a:cubicBezTo>
                    <a:pt x="3829" y="5587"/>
                    <a:pt x="4477" y="5851"/>
                    <a:pt x="5045" y="6018"/>
                  </a:cubicBezTo>
                  <a:cubicBezTo>
                    <a:pt x="5078" y="6029"/>
                    <a:pt x="5109" y="6035"/>
                    <a:pt x="5137" y="6035"/>
                  </a:cubicBezTo>
                  <a:cubicBezTo>
                    <a:pt x="6071" y="6035"/>
                    <a:pt x="4679" y="0"/>
                    <a:pt x="3043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 rot="-516069">
              <a:off x="3716357" y="4897186"/>
              <a:ext cx="89889" cy="9706"/>
            </a:xfrm>
            <a:custGeom>
              <a:rect b="b" l="l" r="r" t="t"/>
              <a:pathLst>
                <a:path extrusionOk="0" h="643" w="5955">
                  <a:moveTo>
                    <a:pt x="4230" y="0"/>
                  </a:moveTo>
                  <a:cubicBezTo>
                    <a:pt x="3870" y="0"/>
                    <a:pt x="3407" y="52"/>
                    <a:pt x="2813" y="96"/>
                  </a:cubicBezTo>
                  <a:cubicBezTo>
                    <a:pt x="2027" y="159"/>
                    <a:pt x="1430" y="222"/>
                    <a:pt x="1037" y="222"/>
                  </a:cubicBezTo>
                  <a:cubicBezTo>
                    <a:pt x="974" y="222"/>
                    <a:pt x="912" y="285"/>
                    <a:pt x="849" y="285"/>
                  </a:cubicBezTo>
                  <a:lnTo>
                    <a:pt x="519" y="285"/>
                  </a:lnTo>
                  <a:cubicBezTo>
                    <a:pt x="315" y="285"/>
                    <a:pt x="189" y="348"/>
                    <a:pt x="126" y="348"/>
                  </a:cubicBezTo>
                  <a:lnTo>
                    <a:pt x="0" y="348"/>
                  </a:lnTo>
                  <a:cubicBezTo>
                    <a:pt x="0" y="348"/>
                    <a:pt x="0" y="426"/>
                    <a:pt x="63" y="489"/>
                  </a:cubicBezTo>
                  <a:cubicBezTo>
                    <a:pt x="189" y="552"/>
                    <a:pt x="315" y="615"/>
                    <a:pt x="519" y="615"/>
                  </a:cubicBezTo>
                  <a:lnTo>
                    <a:pt x="786" y="615"/>
                  </a:lnTo>
                  <a:cubicBezTo>
                    <a:pt x="828" y="636"/>
                    <a:pt x="863" y="643"/>
                    <a:pt x="893" y="643"/>
                  </a:cubicBezTo>
                  <a:cubicBezTo>
                    <a:pt x="953" y="643"/>
                    <a:pt x="995" y="615"/>
                    <a:pt x="1037" y="615"/>
                  </a:cubicBezTo>
                  <a:cubicBezTo>
                    <a:pt x="1430" y="615"/>
                    <a:pt x="2027" y="615"/>
                    <a:pt x="2875" y="552"/>
                  </a:cubicBezTo>
                  <a:cubicBezTo>
                    <a:pt x="3724" y="489"/>
                    <a:pt x="4321" y="426"/>
                    <a:pt x="4714" y="426"/>
                  </a:cubicBezTo>
                  <a:cubicBezTo>
                    <a:pt x="5028" y="348"/>
                    <a:pt x="5232" y="348"/>
                    <a:pt x="5232" y="348"/>
                  </a:cubicBezTo>
                  <a:cubicBezTo>
                    <a:pt x="5955" y="222"/>
                    <a:pt x="5955" y="96"/>
                    <a:pt x="5232" y="33"/>
                  </a:cubicBezTo>
                  <a:lnTo>
                    <a:pt x="4635" y="33"/>
                  </a:lnTo>
                  <a:cubicBezTo>
                    <a:pt x="4517" y="10"/>
                    <a:pt x="4383" y="0"/>
                    <a:pt x="4230" y="0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7"/>
            <p:cNvSpPr/>
            <p:nvPr/>
          </p:nvSpPr>
          <p:spPr>
            <a:xfrm rot="-516069">
              <a:off x="4027450" y="4846753"/>
              <a:ext cx="82070" cy="9178"/>
            </a:xfrm>
            <a:custGeom>
              <a:rect b="b" l="l" r="r" t="t"/>
              <a:pathLst>
                <a:path extrusionOk="0" h="608" w="5437">
                  <a:moveTo>
                    <a:pt x="1972" y="0"/>
                  </a:moveTo>
                  <a:cubicBezTo>
                    <a:pt x="1504" y="0"/>
                    <a:pt x="1145" y="45"/>
                    <a:pt x="911" y="89"/>
                  </a:cubicBezTo>
                  <a:cubicBezTo>
                    <a:pt x="581" y="152"/>
                    <a:pt x="393" y="215"/>
                    <a:pt x="393" y="215"/>
                  </a:cubicBezTo>
                  <a:cubicBezTo>
                    <a:pt x="330" y="293"/>
                    <a:pt x="251" y="293"/>
                    <a:pt x="189" y="356"/>
                  </a:cubicBezTo>
                  <a:cubicBezTo>
                    <a:pt x="126" y="356"/>
                    <a:pt x="126" y="419"/>
                    <a:pt x="63" y="419"/>
                  </a:cubicBezTo>
                  <a:cubicBezTo>
                    <a:pt x="0" y="482"/>
                    <a:pt x="0" y="545"/>
                    <a:pt x="0" y="545"/>
                  </a:cubicBezTo>
                  <a:cubicBezTo>
                    <a:pt x="0" y="545"/>
                    <a:pt x="63" y="608"/>
                    <a:pt x="126" y="608"/>
                  </a:cubicBezTo>
                  <a:cubicBezTo>
                    <a:pt x="189" y="545"/>
                    <a:pt x="251" y="545"/>
                    <a:pt x="251" y="545"/>
                  </a:cubicBezTo>
                  <a:lnTo>
                    <a:pt x="519" y="545"/>
                  </a:lnTo>
                  <a:cubicBezTo>
                    <a:pt x="519" y="545"/>
                    <a:pt x="644" y="482"/>
                    <a:pt x="974" y="482"/>
                  </a:cubicBezTo>
                  <a:cubicBezTo>
                    <a:pt x="1194" y="482"/>
                    <a:pt x="1498" y="454"/>
                    <a:pt x="1890" y="454"/>
                  </a:cubicBezTo>
                  <a:cubicBezTo>
                    <a:pt x="2086" y="454"/>
                    <a:pt x="2304" y="461"/>
                    <a:pt x="2545" y="482"/>
                  </a:cubicBezTo>
                  <a:cubicBezTo>
                    <a:pt x="3331" y="545"/>
                    <a:pt x="3865" y="545"/>
                    <a:pt x="4258" y="545"/>
                  </a:cubicBezTo>
                  <a:cubicBezTo>
                    <a:pt x="4362" y="566"/>
                    <a:pt x="4448" y="573"/>
                    <a:pt x="4516" y="573"/>
                  </a:cubicBezTo>
                  <a:cubicBezTo>
                    <a:pt x="4651" y="573"/>
                    <a:pt x="4713" y="545"/>
                    <a:pt x="4713" y="545"/>
                  </a:cubicBezTo>
                  <a:cubicBezTo>
                    <a:pt x="5436" y="482"/>
                    <a:pt x="5358" y="356"/>
                    <a:pt x="4713" y="215"/>
                  </a:cubicBezTo>
                  <a:cubicBezTo>
                    <a:pt x="4713" y="215"/>
                    <a:pt x="4572" y="215"/>
                    <a:pt x="4258" y="152"/>
                  </a:cubicBezTo>
                  <a:cubicBezTo>
                    <a:pt x="3928" y="152"/>
                    <a:pt x="3394" y="26"/>
                    <a:pt x="2608" y="26"/>
                  </a:cubicBezTo>
                  <a:cubicBezTo>
                    <a:pt x="2378" y="8"/>
                    <a:pt x="2165" y="0"/>
                    <a:pt x="1972" y="0"/>
                  </a:cubicBezTo>
                  <a:close/>
                </a:path>
              </a:pathLst>
            </a:custGeom>
            <a:solidFill>
              <a:srgbClr val="CCCC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7" name="Google Shape;247;p17"/>
          <p:cNvGrpSpPr/>
          <p:nvPr/>
        </p:nvGrpSpPr>
        <p:grpSpPr>
          <a:xfrm>
            <a:off x="1930388" y="1474829"/>
            <a:ext cx="599518" cy="662774"/>
            <a:chOff x="1930388" y="4501779"/>
            <a:chExt cx="599518" cy="662774"/>
          </a:xfrm>
        </p:grpSpPr>
        <p:sp>
          <p:nvSpPr>
            <p:cNvPr id="248" name="Google Shape;248;p17"/>
            <p:cNvSpPr/>
            <p:nvPr/>
          </p:nvSpPr>
          <p:spPr>
            <a:xfrm rot="584681">
              <a:off x="2111258" y="4532402"/>
              <a:ext cx="383194" cy="250401"/>
            </a:xfrm>
            <a:custGeom>
              <a:rect b="b" l="l" r="r" t="t"/>
              <a:pathLst>
                <a:path extrusionOk="0" h="16588" w="25385">
                  <a:moveTo>
                    <a:pt x="14811" y="0"/>
                  </a:moveTo>
                  <a:cubicBezTo>
                    <a:pt x="14187" y="0"/>
                    <a:pt x="13784" y="360"/>
                    <a:pt x="13747" y="1183"/>
                  </a:cubicBezTo>
                  <a:cubicBezTo>
                    <a:pt x="13480" y="7012"/>
                    <a:pt x="11265" y="8316"/>
                    <a:pt x="4258" y="10028"/>
                  </a:cubicBezTo>
                  <a:cubicBezTo>
                    <a:pt x="0" y="11065"/>
                    <a:pt x="723" y="15134"/>
                    <a:pt x="723" y="15134"/>
                  </a:cubicBezTo>
                  <a:cubicBezTo>
                    <a:pt x="723" y="15134"/>
                    <a:pt x="6967" y="16588"/>
                    <a:pt x="12929" y="16588"/>
                  </a:cubicBezTo>
                  <a:cubicBezTo>
                    <a:pt x="17468" y="16588"/>
                    <a:pt x="21843" y="15745"/>
                    <a:pt x="23174" y="12778"/>
                  </a:cubicBezTo>
                  <a:cubicBezTo>
                    <a:pt x="25385" y="7761"/>
                    <a:pt x="17712" y="0"/>
                    <a:pt x="14811" y="0"/>
                  </a:cubicBezTo>
                  <a:close/>
                </a:path>
              </a:pathLst>
            </a:custGeom>
            <a:solidFill>
              <a:srgbClr val="9E7D6C"/>
            </a:solidFill>
            <a:ln cap="flat" cmpd="sng" w="32600">
              <a:solidFill>
                <a:srgbClr val="77625A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7"/>
            <p:cNvSpPr/>
            <p:nvPr/>
          </p:nvSpPr>
          <p:spPr>
            <a:xfrm rot="584681">
              <a:off x="1931915" y="5051784"/>
              <a:ext cx="560428" cy="65816"/>
            </a:xfrm>
            <a:custGeom>
              <a:rect b="b" l="l" r="r" t="t"/>
              <a:pathLst>
                <a:path extrusionOk="0" h="4360" w="37126">
                  <a:moveTo>
                    <a:pt x="20353" y="1"/>
                  </a:moveTo>
                  <a:cubicBezTo>
                    <a:pt x="19749" y="1"/>
                    <a:pt x="19139" y="5"/>
                    <a:pt x="18523" y="12"/>
                  </a:cubicBezTo>
                  <a:cubicBezTo>
                    <a:pt x="8641" y="154"/>
                    <a:pt x="0" y="861"/>
                    <a:pt x="660" y="2243"/>
                  </a:cubicBezTo>
                  <a:cubicBezTo>
                    <a:pt x="1190" y="3432"/>
                    <a:pt x="6133" y="4360"/>
                    <a:pt x="15631" y="4360"/>
                  </a:cubicBezTo>
                  <a:cubicBezTo>
                    <a:pt x="16552" y="4360"/>
                    <a:pt x="17516" y="4351"/>
                    <a:pt x="18523" y="4333"/>
                  </a:cubicBezTo>
                  <a:cubicBezTo>
                    <a:pt x="31092" y="4082"/>
                    <a:pt x="37125" y="3485"/>
                    <a:pt x="37125" y="1913"/>
                  </a:cubicBezTo>
                  <a:cubicBezTo>
                    <a:pt x="37125" y="867"/>
                    <a:pt x="29470" y="1"/>
                    <a:pt x="2035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7"/>
            <p:cNvSpPr/>
            <p:nvPr/>
          </p:nvSpPr>
          <p:spPr>
            <a:xfrm rot="584681">
              <a:off x="1973508" y="4867108"/>
              <a:ext cx="531732" cy="217191"/>
            </a:xfrm>
            <a:custGeom>
              <a:rect b="b" l="l" r="r" t="t"/>
              <a:pathLst>
                <a:path extrusionOk="0" h="14388" w="35225">
                  <a:moveTo>
                    <a:pt x="21602" y="0"/>
                  </a:moveTo>
                  <a:cubicBezTo>
                    <a:pt x="19715" y="0"/>
                    <a:pt x="18017" y="80"/>
                    <a:pt x="16827" y="145"/>
                  </a:cubicBezTo>
                  <a:cubicBezTo>
                    <a:pt x="16402" y="168"/>
                    <a:pt x="15926" y="176"/>
                    <a:pt x="15409" y="176"/>
                  </a:cubicBezTo>
                  <a:cubicBezTo>
                    <a:pt x="14314" y="176"/>
                    <a:pt x="13039" y="141"/>
                    <a:pt x="11701" y="141"/>
                  </a:cubicBezTo>
                  <a:cubicBezTo>
                    <a:pt x="6358" y="141"/>
                    <a:pt x="0" y="701"/>
                    <a:pt x="0" y="6303"/>
                  </a:cubicBezTo>
                  <a:cubicBezTo>
                    <a:pt x="0" y="10028"/>
                    <a:pt x="2063" y="14387"/>
                    <a:pt x="14664" y="14387"/>
                  </a:cubicBezTo>
                  <a:cubicBezTo>
                    <a:pt x="15353" y="14387"/>
                    <a:pt x="16074" y="14374"/>
                    <a:pt x="16827" y="14347"/>
                  </a:cubicBezTo>
                  <a:cubicBezTo>
                    <a:pt x="31422" y="13766"/>
                    <a:pt x="35224" y="11017"/>
                    <a:pt x="35224" y="5188"/>
                  </a:cubicBezTo>
                  <a:cubicBezTo>
                    <a:pt x="35224" y="775"/>
                    <a:pt x="27488" y="0"/>
                    <a:pt x="21602" y="0"/>
                  </a:cubicBezTo>
                  <a:close/>
                </a:path>
              </a:pathLst>
            </a:custGeom>
            <a:solidFill>
              <a:srgbClr val="9E7D6C"/>
            </a:solidFill>
            <a:ln cap="flat" cmpd="sng" w="32600">
              <a:solidFill>
                <a:srgbClr val="77625A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7"/>
            <p:cNvSpPr/>
            <p:nvPr/>
          </p:nvSpPr>
          <p:spPr>
            <a:xfrm rot="584681">
              <a:off x="2032645" y="4719461"/>
              <a:ext cx="485420" cy="181310"/>
            </a:xfrm>
            <a:custGeom>
              <a:rect b="b" l="l" r="r" t="t"/>
              <a:pathLst>
                <a:path extrusionOk="0" h="12011" w="32157">
                  <a:moveTo>
                    <a:pt x="27483" y="1"/>
                  </a:moveTo>
                  <a:cubicBezTo>
                    <a:pt x="27424" y="1"/>
                    <a:pt x="27365" y="7"/>
                    <a:pt x="27306" y="21"/>
                  </a:cubicBezTo>
                  <a:cubicBezTo>
                    <a:pt x="19576" y="1922"/>
                    <a:pt x="13103" y="1984"/>
                    <a:pt x="6222" y="2252"/>
                  </a:cubicBezTo>
                  <a:cubicBezTo>
                    <a:pt x="2231" y="2377"/>
                    <a:pt x="456" y="2974"/>
                    <a:pt x="204" y="6242"/>
                  </a:cubicBezTo>
                  <a:cubicBezTo>
                    <a:pt x="0" y="9447"/>
                    <a:pt x="2624" y="10688"/>
                    <a:pt x="2624" y="10688"/>
                  </a:cubicBezTo>
                  <a:cubicBezTo>
                    <a:pt x="2624" y="10688"/>
                    <a:pt x="9111" y="12010"/>
                    <a:pt x="16514" y="12010"/>
                  </a:cubicBezTo>
                  <a:cubicBezTo>
                    <a:pt x="20292" y="12010"/>
                    <a:pt x="24310" y="11666"/>
                    <a:pt x="27824" y="10625"/>
                  </a:cubicBezTo>
                  <a:cubicBezTo>
                    <a:pt x="32156" y="9355"/>
                    <a:pt x="29732" y="1"/>
                    <a:pt x="27483" y="1"/>
                  </a:cubicBezTo>
                  <a:close/>
                </a:path>
              </a:pathLst>
            </a:custGeom>
            <a:solidFill>
              <a:srgbClr val="9E7D6C"/>
            </a:solidFill>
            <a:ln cap="flat" cmpd="sng" w="32600">
              <a:solidFill>
                <a:srgbClr val="77625A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7"/>
            <p:cNvSpPr/>
            <p:nvPr/>
          </p:nvSpPr>
          <p:spPr>
            <a:xfrm rot="584681">
              <a:off x="2072544" y="4815005"/>
              <a:ext cx="15" cy="1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9E7D6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7"/>
            <p:cNvSpPr/>
            <p:nvPr/>
          </p:nvSpPr>
          <p:spPr>
            <a:xfrm rot="584681">
              <a:off x="2072544" y="4815005"/>
              <a:ext cx="15" cy="1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noFill/>
            <a:ln cap="flat" cmpd="sng" w="6675">
              <a:solidFill>
                <a:srgbClr val="9ED6DF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7"/>
            <p:cNvSpPr/>
            <p:nvPr/>
          </p:nvSpPr>
          <p:spPr>
            <a:xfrm rot="584681">
              <a:off x="2077214" y="4807382"/>
              <a:ext cx="103886" cy="95825"/>
            </a:xfrm>
            <a:custGeom>
              <a:rect b="b" l="l" r="r" t="t"/>
              <a:pathLst>
                <a:path extrusionOk="0" h="6348" w="6882">
                  <a:moveTo>
                    <a:pt x="3142" y="0"/>
                  </a:moveTo>
                  <a:cubicBezTo>
                    <a:pt x="1383" y="0"/>
                    <a:pt x="0" y="1367"/>
                    <a:pt x="0" y="3143"/>
                  </a:cubicBezTo>
                  <a:cubicBezTo>
                    <a:pt x="0" y="4902"/>
                    <a:pt x="1964" y="6348"/>
                    <a:pt x="3739" y="6348"/>
                  </a:cubicBezTo>
                  <a:cubicBezTo>
                    <a:pt x="5436" y="6348"/>
                    <a:pt x="6881" y="4902"/>
                    <a:pt x="6881" y="3143"/>
                  </a:cubicBezTo>
                  <a:cubicBezTo>
                    <a:pt x="6881" y="393"/>
                    <a:pt x="4918" y="0"/>
                    <a:pt x="3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7"/>
            <p:cNvSpPr/>
            <p:nvPr/>
          </p:nvSpPr>
          <p:spPr>
            <a:xfrm rot="584681">
              <a:off x="2094149" y="4822093"/>
              <a:ext cx="70208" cy="65227"/>
            </a:xfrm>
            <a:custGeom>
              <a:rect b="b" l="l" r="r" t="t"/>
              <a:pathLst>
                <a:path extrusionOk="0" h="4321" w="4651">
                  <a:moveTo>
                    <a:pt x="2169" y="0"/>
                  </a:moveTo>
                  <a:cubicBezTo>
                    <a:pt x="990" y="0"/>
                    <a:pt x="0" y="990"/>
                    <a:pt x="0" y="2169"/>
                  </a:cubicBezTo>
                  <a:cubicBezTo>
                    <a:pt x="0" y="3347"/>
                    <a:pt x="1320" y="4321"/>
                    <a:pt x="2499" y="4321"/>
                  </a:cubicBezTo>
                  <a:cubicBezTo>
                    <a:pt x="3677" y="4321"/>
                    <a:pt x="4651" y="3347"/>
                    <a:pt x="4651" y="2169"/>
                  </a:cubicBezTo>
                  <a:cubicBezTo>
                    <a:pt x="4651" y="330"/>
                    <a:pt x="3347" y="0"/>
                    <a:pt x="216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7"/>
            <p:cNvSpPr/>
            <p:nvPr/>
          </p:nvSpPr>
          <p:spPr>
            <a:xfrm rot="584681">
              <a:off x="2126669" y="4831126"/>
              <a:ext cx="29662" cy="26583"/>
            </a:xfrm>
            <a:custGeom>
              <a:rect b="b" l="l" r="r" t="t"/>
              <a:pathLst>
                <a:path extrusionOk="0" h="1761" w="1965">
                  <a:moveTo>
                    <a:pt x="927" y="1"/>
                  </a:moveTo>
                  <a:cubicBezTo>
                    <a:pt x="393" y="1"/>
                    <a:pt x="0" y="394"/>
                    <a:pt x="0" y="912"/>
                  </a:cubicBezTo>
                  <a:cubicBezTo>
                    <a:pt x="0" y="1368"/>
                    <a:pt x="597" y="1760"/>
                    <a:pt x="1053" y="1760"/>
                  </a:cubicBezTo>
                  <a:cubicBezTo>
                    <a:pt x="1571" y="1760"/>
                    <a:pt x="1964" y="1368"/>
                    <a:pt x="1964" y="912"/>
                  </a:cubicBezTo>
                  <a:cubicBezTo>
                    <a:pt x="1964" y="126"/>
                    <a:pt x="144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7"/>
            <p:cNvSpPr/>
            <p:nvPr/>
          </p:nvSpPr>
          <p:spPr>
            <a:xfrm rot="584681">
              <a:off x="2337392" y="4852025"/>
              <a:ext cx="103644" cy="95825"/>
            </a:xfrm>
            <a:custGeom>
              <a:rect b="b" l="l" r="r" t="t"/>
              <a:pathLst>
                <a:path extrusionOk="0" h="6348" w="6866">
                  <a:moveTo>
                    <a:pt x="3142" y="0"/>
                  </a:moveTo>
                  <a:cubicBezTo>
                    <a:pt x="1367" y="0"/>
                    <a:pt x="0" y="1367"/>
                    <a:pt x="0" y="3143"/>
                  </a:cubicBezTo>
                  <a:cubicBezTo>
                    <a:pt x="0" y="4902"/>
                    <a:pt x="1964" y="6348"/>
                    <a:pt x="3661" y="6348"/>
                  </a:cubicBezTo>
                  <a:cubicBezTo>
                    <a:pt x="5436" y="6348"/>
                    <a:pt x="6866" y="4902"/>
                    <a:pt x="6866" y="3143"/>
                  </a:cubicBezTo>
                  <a:cubicBezTo>
                    <a:pt x="6866" y="393"/>
                    <a:pt x="4902" y="0"/>
                    <a:pt x="31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 rot="584681">
              <a:off x="2354325" y="4866757"/>
              <a:ext cx="70223" cy="65227"/>
            </a:xfrm>
            <a:custGeom>
              <a:rect b="b" l="l" r="r" t="t"/>
              <a:pathLst>
                <a:path extrusionOk="0" h="4321" w="4652">
                  <a:moveTo>
                    <a:pt x="2090" y="0"/>
                  </a:moveTo>
                  <a:cubicBezTo>
                    <a:pt x="912" y="0"/>
                    <a:pt x="1" y="990"/>
                    <a:pt x="1" y="2169"/>
                  </a:cubicBezTo>
                  <a:cubicBezTo>
                    <a:pt x="1" y="3347"/>
                    <a:pt x="1305" y="4321"/>
                    <a:pt x="2483" y="4321"/>
                  </a:cubicBezTo>
                  <a:cubicBezTo>
                    <a:pt x="3661" y="4321"/>
                    <a:pt x="4651" y="3347"/>
                    <a:pt x="4651" y="2169"/>
                  </a:cubicBezTo>
                  <a:cubicBezTo>
                    <a:pt x="4651" y="330"/>
                    <a:pt x="3269" y="0"/>
                    <a:pt x="209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 rot="584681">
              <a:off x="2386845" y="4875789"/>
              <a:ext cx="29662" cy="26583"/>
            </a:xfrm>
            <a:custGeom>
              <a:rect b="b" l="l" r="r" t="t"/>
              <a:pathLst>
                <a:path extrusionOk="0" h="1761" w="1965">
                  <a:moveTo>
                    <a:pt x="912" y="1"/>
                  </a:moveTo>
                  <a:cubicBezTo>
                    <a:pt x="393" y="1"/>
                    <a:pt x="0" y="394"/>
                    <a:pt x="0" y="912"/>
                  </a:cubicBezTo>
                  <a:cubicBezTo>
                    <a:pt x="0" y="1368"/>
                    <a:pt x="519" y="1760"/>
                    <a:pt x="1053" y="1760"/>
                  </a:cubicBezTo>
                  <a:cubicBezTo>
                    <a:pt x="1572" y="1760"/>
                    <a:pt x="1964" y="1368"/>
                    <a:pt x="1964" y="912"/>
                  </a:cubicBezTo>
                  <a:cubicBezTo>
                    <a:pt x="1964" y="126"/>
                    <a:pt x="1367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 rot="584681">
              <a:off x="2164973" y="4923533"/>
              <a:ext cx="161988" cy="74012"/>
            </a:xfrm>
            <a:custGeom>
              <a:rect b="b" l="l" r="r" t="t"/>
              <a:pathLst>
                <a:path extrusionOk="0" h="4903" w="10731">
                  <a:moveTo>
                    <a:pt x="0" y="1"/>
                  </a:moveTo>
                  <a:cubicBezTo>
                    <a:pt x="0" y="1"/>
                    <a:pt x="582" y="4903"/>
                    <a:pt x="5562" y="4903"/>
                  </a:cubicBezTo>
                  <a:cubicBezTo>
                    <a:pt x="10479" y="4903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14"/>
                    <a:pt x="7039" y="552"/>
                    <a:pt x="5449" y="552"/>
                  </a:cubicBezTo>
                  <a:cubicBezTo>
                    <a:pt x="2270" y="55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 rot="584681">
              <a:off x="2204589" y="4967994"/>
              <a:ext cx="83975" cy="29979"/>
            </a:xfrm>
            <a:custGeom>
              <a:rect b="b" l="l" r="r" t="t"/>
              <a:pathLst>
                <a:path extrusionOk="0" h="1986" w="5563">
                  <a:moveTo>
                    <a:pt x="2874" y="1"/>
                  </a:moveTo>
                  <a:cubicBezTo>
                    <a:pt x="1163" y="1"/>
                    <a:pt x="0" y="1404"/>
                    <a:pt x="0" y="1404"/>
                  </a:cubicBezTo>
                  <a:cubicBezTo>
                    <a:pt x="723" y="1797"/>
                    <a:pt x="1572" y="1986"/>
                    <a:pt x="2687" y="1986"/>
                  </a:cubicBezTo>
                  <a:cubicBezTo>
                    <a:pt x="3928" y="1986"/>
                    <a:pt x="4855" y="1671"/>
                    <a:pt x="5562" y="1200"/>
                  </a:cubicBezTo>
                  <a:cubicBezTo>
                    <a:pt x="4588" y="306"/>
                    <a:pt x="3671" y="1"/>
                    <a:pt x="287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2" name="Google Shape;262;p17"/>
          <p:cNvGrpSpPr/>
          <p:nvPr/>
        </p:nvGrpSpPr>
        <p:grpSpPr>
          <a:xfrm>
            <a:off x="3249052" y="753695"/>
            <a:ext cx="678947" cy="685176"/>
            <a:chOff x="3249052" y="3780645"/>
            <a:chExt cx="678947" cy="685176"/>
          </a:xfrm>
        </p:grpSpPr>
        <p:sp>
          <p:nvSpPr>
            <p:cNvPr id="263" name="Google Shape;263;p17"/>
            <p:cNvSpPr/>
            <p:nvPr/>
          </p:nvSpPr>
          <p:spPr>
            <a:xfrm rot="1115999">
              <a:off x="3252485" y="4330366"/>
              <a:ext cx="496190" cy="57833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 rot="1115999">
              <a:off x="3316714" y="3853936"/>
              <a:ext cx="543622" cy="513294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 rot="1115999">
              <a:off x="3481391" y="4162939"/>
              <a:ext cx="162010" cy="75208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 rot="1115999">
              <a:off x="3517510" y="4207416"/>
              <a:ext cx="83979" cy="30977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 rot="1115999">
              <a:off x="3358656" y="4079157"/>
              <a:ext cx="61199" cy="57410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 rot="1115999">
              <a:off x="3734290" y="4205569"/>
              <a:ext cx="61199" cy="57410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 rot="1115999">
              <a:off x="3410292" y="4029346"/>
              <a:ext cx="71162" cy="55508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 rot="1115999">
              <a:off x="3714671" y="4131779"/>
              <a:ext cx="71162" cy="55508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7"/>
          <p:cNvGrpSpPr/>
          <p:nvPr/>
        </p:nvGrpSpPr>
        <p:grpSpPr>
          <a:xfrm>
            <a:off x="2789934" y="1522514"/>
            <a:ext cx="591066" cy="549486"/>
            <a:chOff x="2789934" y="4549464"/>
            <a:chExt cx="591066" cy="549486"/>
          </a:xfrm>
        </p:grpSpPr>
        <p:sp>
          <p:nvSpPr>
            <p:cNvPr id="272" name="Google Shape;272;p17"/>
            <p:cNvSpPr/>
            <p:nvPr/>
          </p:nvSpPr>
          <p:spPr>
            <a:xfrm>
              <a:off x="2809621" y="504098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2789934" y="454946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2864180" y="489980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3187220" y="490049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2867018" y="483077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3194104" y="483077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3005304" y="489198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3236465" y="458226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3179400" y="471990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3144768" y="463778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" name="Google Shape;282;p17"/>
          <p:cNvGrpSpPr/>
          <p:nvPr/>
        </p:nvGrpSpPr>
        <p:grpSpPr>
          <a:xfrm>
            <a:off x="2350434" y="730929"/>
            <a:ext cx="720296" cy="730321"/>
            <a:chOff x="2350434" y="3757879"/>
            <a:chExt cx="720296" cy="730321"/>
          </a:xfrm>
        </p:grpSpPr>
        <p:sp>
          <p:nvSpPr>
            <p:cNvPr id="283" name="Google Shape;283;p17"/>
            <p:cNvSpPr/>
            <p:nvPr/>
          </p:nvSpPr>
          <p:spPr>
            <a:xfrm rot="-1668509">
              <a:off x="2581948" y="4317968"/>
              <a:ext cx="496187" cy="57832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 rot="-1668509">
              <a:off x="2438773" y="3855044"/>
              <a:ext cx="543618" cy="513291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 rot="-1668509">
              <a:off x="2551727" y="4218030"/>
              <a:ext cx="89896" cy="9737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 rot="-1668509">
              <a:off x="2841264" y="4067343"/>
              <a:ext cx="82076" cy="8786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 rot="-1668509">
              <a:off x="2515300" y="4142919"/>
              <a:ext cx="100131" cy="76355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 rot="-1668509">
              <a:off x="2809093" y="3991812"/>
              <a:ext cx="99452" cy="76249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 rot="-1668509">
              <a:off x="2645435" y="4166550"/>
              <a:ext cx="240764" cy="56866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17"/>
          <p:cNvGrpSpPr/>
          <p:nvPr/>
        </p:nvGrpSpPr>
        <p:grpSpPr>
          <a:xfrm>
            <a:off x="1127916" y="1507936"/>
            <a:ext cx="612991" cy="620597"/>
            <a:chOff x="1127916" y="4534886"/>
            <a:chExt cx="612991" cy="620597"/>
          </a:xfrm>
        </p:grpSpPr>
        <p:sp>
          <p:nvSpPr>
            <p:cNvPr id="291" name="Google Shape;291;p17"/>
            <p:cNvSpPr/>
            <p:nvPr/>
          </p:nvSpPr>
          <p:spPr>
            <a:xfrm rot="-508017">
              <a:off x="1221302" y="5061312"/>
              <a:ext cx="496127" cy="57963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 rot="-508017">
              <a:off x="1162755" y="4572087"/>
              <a:ext cx="543312" cy="513455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 rot="-508017">
              <a:off x="1365670" y="4890708"/>
              <a:ext cx="168153" cy="82054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7"/>
            <p:cNvSpPr/>
            <p:nvPr/>
          </p:nvSpPr>
          <p:spPr>
            <a:xfrm rot="-508017">
              <a:off x="1249467" y="4812106"/>
              <a:ext cx="73299" cy="67125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/>
            <p:nvPr/>
          </p:nvSpPr>
          <p:spPr>
            <a:xfrm rot="-508017">
              <a:off x="1279380" y="4817499"/>
              <a:ext cx="31563" cy="29661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7"/>
            <p:cNvSpPr/>
            <p:nvPr/>
          </p:nvSpPr>
          <p:spPr>
            <a:xfrm rot="-508017">
              <a:off x="1564300" y="4765271"/>
              <a:ext cx="73057" cy="67125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7"/>
            <p:cNvSpPr/>
            <p:nvPr/>
          </p:nvSpPr>
          <p:spPr>
            <a:xfrm rot="-508017">
              <a:off x="1593981" y="4770593"/>
              <a:ext cx="32740" cy="29661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 rot="-508017">
              <a:off x="1221490" y="4883944"/>
              <a:ext cx="62144" cy="57404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 rot="-508017">
              <a:off x="1613507" y="4825604"/>
              <a:ext cx="62144" cy="57404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17"/>
          <p:cNvGrpSpPr/>
          <p:nvPr/>
        </p:nvGrpSpPr>
        <p:grpSpPr>
          <a:xfrm>
            <a:off x="2789919" y="19264"/>
            <a:ext cx="702416" cy="610857"/>
            <a:chOff x="2789919" y="3046214"/>
            <a:chExt cx="702416" cy="610857"/>
          </a:xfrm>
        </p:grpSpPr>
        <p:sp>
          <p:nvSpPr>
            <p:cNvPr id="301" name="Google Shape;301;p17"/>
            <p:cNvSpPr/>
            <p:nvPr/>
          </p:nvSpPr>
          <p:spPr>
            <a:xfrm rot="440141">
              <a:off x="2806737" y="3567678"/>
              <a:ext cx="495936" cy="57969"/>
            </a:xfrm>
            <a:custGeom>
              <a:rect b="b" l="l" r="r" t="t"/>
              <a:pathLst>
                <a:path extrusionOk="0" h="3840" w="32852">
                  <a:moveTo>
                    <a:pt x="18140" y="0"/>
                  </a:moveTo>
                  <a:cubicBezTo>
                    <a:pt x="17572" y="0"/>
                    <a:pt x="16997" y="4"/>
                    <a:pt x="16418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54" y="2993"/>
                    <a:pt x="5452" y="3839"/>
                    <a:pt x="13846" y="3839"/>
                  </a:cubicBezTo>
                  <a:cubicBezTo>
                    <a:pt x="14665" y="3839"/>
                    <a:pt x="15523" y="3831"/>
                    <a:pt x="16418" y="3814"/>
                  </a:cubicBezTo>
                  <a:cubicBezTo>
                    <a:pt x="27557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140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7"/>
            <p:cNvSpPr/>
            <p:nvPr/>
          </p:nvSpPr>
          <p:spPr>
            <a:xfrm rot="440141">
              <a:off x="2820477" y="3078817"/>
              <a:ext cx="543609" cy="513508"/>
            </a:xfrm>
            <a:custGeom>
              <a:rect b="b" l="l" r="r" t="t"/>
              <a:pathLst>
                <a:path extrusionOk="0" h="34016" w="36010">
                  <a:moveTo>
                    <a:pt x="17158" y="1"/>
                  </a:moveTo>
                  <a:cubicBezTo>
                    <a:pt x="16748" y="1"/>
                    <a:pt x="16333" y="12"/>
                    <a:pt x="15916" y="33"/>
                  </a:cubicBezTo>
                  <a:cubicBezTo>
                    <a:pt x="5892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95" y="34016"/>
                  </a:cubicBezTo>
                  <a:cubicBezTo>
                    <a:pt x="34439" y="34016"/>
                    <a:pt x="36010" y="26223"/>
                    <a:pt x="36010" y="17189"/>
                  </a:cubicBezTo>
                  <a:cubicBezTo>
                    <a:pt x="36010" y="7175"/>
                    <a:pt x="27809" y="1"/>
                    <a:pt x="17158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7"/>
            <p:cNvSpPr/>
            <p:nvPr/>
          </p:nvSpPr>
          <p:spPr>
            <a:xfrm rot="440141">
              <a:off x="2890185" y="3355932"/>
              <a:ext cx="89897" cy="9978"/>
            </a:xfrm>
            <a:custGeom>
              <a:rect b="b" l="l" r="r" t="t"/>
              <a:pathLst>
                <a:path extrusionOk="0" h="661" w="5955">
                  <a:moveTo>
                    <a:pt x="4713" y="1"/>
                  </a:moveTo>
                  <a:cubicBezTo>
                    <a:pt x="4321" y="1"/>
                    <a:pt x="3724" y="1"/>
                    <a:pt x="2875" y="79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4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116" y="661"/>
                  </a:lnTo>
                  <a:cubicBezTo>
                    <a:pt x="1430" y="661"/>
                    <a:pt x="2090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106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713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7"/>
            <p:cNvSpPr/>
            <p:nvPr/>
          </p:nvSpPr>
          <p:spPr>
            <a:xfrm rot="440141">
              <a:off x="3214670" y="3397213"/>
              <a:ext cx="82077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304" y="1"/>
                    <a:pt x="912" y="79"/>
                  </a:cubicBezTo>
                  <a:cubicBezTo>
                    <a:pt x="582" y="205"/>
                    <a:pt x="456" y="268"/>
                    <a:pt x="456" y="268"/>
                  </a:cubicBezTo>
                  <a:cubicBezTo>
                    <a:pt x="330" y="268"/>
                    <a:pt x="268" y="331"/>
                    <a:pt x="189" y="331"/>
                  </a:cubicBezTo>
                  <a:cubicBezTo>
                    <a:pt x="189" y="394"/>
                    <a:pt x="126" y="394"/>
                    <a:pt x="63" y="472"/>
                  </a:cubicBezTo>
                  <a:cubicBezTo>
                    <a:pt x="0" y="535"/>
                    <a:pt x="0" y="535"/>
                    <a:pt x="0" y="598"/>
                  </a:cubicBezTo>
                  <a:lnTo>
                    <a:pt x="330" y="598"/>
                  </a:lnTo>
                  <a:cubicBezTo>
                    <a:pt x="393" y="598"/>
                    <a:pt x="456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6" y="488"/>
                    <a:pt x="1629" y="488"/>
                  </a:cubicBezTo>
                  <a:cubicBezTo>
                    <a:pt x="1901" y="488"/>
                    <a:pt x="2231" y="504"/>
                    <a:pt x="2624" y="535"/>
                  </a:cubicBezTo>
                  <a:cubicBezTo>
                    <a:pt x="3331" y="535"/>
                    <a:pt x="3928" y="598"/>
                    <a:pt x="4258" y="598"/>
                  </a:cubicBezTo>
                  <a:lnTo>
                    <a:pt x="4777" y="598"/>
                  </a:lnTo>
                  <a:cubicBezTo>
                    <a:pt x="5436" y="535"/>
                    <a:pt x="5436" y="394"/>
                    <a:pt x="4777" y="268"/>
                  </a:cubicBezTo>
                  <a:cubicBezTo>
                    <a:pt x="4777" y="268"/>
                    <a:pt x="4651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7"/>
            <p:cNvSpPr/>
            <p:nvPr/>
          </p:nvSpPr>
          <p:spPr>
            <a:xfrm rot="440141">
              <a:off x="2902562" y="3277055"/>
              <a:ext cx="73065" cy="67132"/>
            </a:xfrm>
            <a:custGeom>
              <a:rect b="b" l="l" r="r" t="t"/>
              <a:pathLst>
                <a:path extrusionOk="0" h="4447" w="4840">
                  <a:moveTo>
                    <a:pt x="2216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8" y="4446"/>
                    <a:pt x="2609" y="4446"/>
                  </a:cubicBezTo>
                  <a:cubicBezTo>
                    <a:pt x="3866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16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7"/>
            <p:cNvSpPr/>
            <p:nvPr/>
          </p:nvSpPr>
          <p:spPr>
            <a:xfrm rot="440141">
              <a:off x="2935535" y="3285477"/>
              <a:ext cx="32743" cy="29664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9" y="1965"/>
                  </a:cubicBezTo>
                  <a:cubicBezTo>
                    <a:pt x="1697" y="1965"/>
                    <a:pt x="2169" y="1509"/>
                    <a:pt x="2169" y="990"/>
                  </a:cubicBezTo>
                  <a:cubicBezTo>
                    <a:pt x="2169" y="142"/>
                    <a:pt x="1509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7"/>
            <p:cNvSpPr/>
            <p:nvPr/>
          </p:nvSpPr>
          <p:spPr>
            <a:xfrm rot="440141">
              <a:off x="3219197" y="3317832"/>
              <a:ext cx="73065" cy="67132"/>
            </a:xfrm>
            <a:custGeom>
              <a:rect b="b" l="l" r="r" t="t"/>
              <a:pathLst>
                <a:path extrusionOk="0" h="4447" w="4840">
                  <a:moveTo>
                    <a:pt x="2153" y="0"/>
                  </a:moveTo>
                  <a:cubicBezTo>
                    <a:pt x="912" y="0"/>
                    <a:pt x="1" y="990"/>
                    <a:pt x="1" y="2231"/>
                  </a:cubicBezTo>
                  <a:cubicBezTo>
                    <a:pt x="1" y="3472"/>
                    <a:pt x="1305" y="4446"/>
                    <a:pt x="2546" y="4446"/>
                  </a:cubicBezTo>
                  <a:cubicBezTo>
                    <a:pt x="3787" y="4446"/>
                    <a:pt x="4840" y="3472"/>
                    <a:pt x="4840" y="2231"/>
                  </a:cubicBezTo>
                  <a:cubicBezTo>
                    <a:pt x="4840" y="267"/>
                    <a:pt x="3394" y="0"/>
                    <a:pt x="215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7"/>
            <p:cNvSpPr/>
            <p:nvPr/>
          </p:nvSpPr>
          <p:spPr>
            <a:xfrm rot="440141">
              <a:off x="3252176" y="3326178"/>
              <a:ext cx="31551" cy="29664"/>
            </a:xfrm>
            <a:custGeom>
              <a:rect b="b" l="l" r="r" t="t"/>
              <a:pathLst>
                <a:path extrusionOk="0" h="1965" w="2090">
                  <a:moveTo>
                    <a:pt x="912" y="1"/>
                  </a:moveTo>
                  <a:cubicBezTo>
                    <a:pt x="393" y="1"/>
                    <a:pt x="0" y="393"/>
                    <a:pt x="0" y="990"/>
                  </a:cubicBezTo>
                  <a:cubicBezTo>
                    <a:pt x="0" y="1509"/>
                    <a:pt x="582" y="1965"/>
                    <a:pt x="1116" y="1965"/>
                  </a:cubicBezTo>
                  <a:cubicBezTo>
                    <a:pt x="1634" y="1965"/>
                    <a:pt x="2090" y="1509"/>
                    <a:pt x="2090" y="990"/>
                  </a:cubicBezTo>
                  <a:cubicBezTo>
                    <a:pt x="2090" y="142"/>
                    <a:pt x="1509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7"/>
            <p:cNvSpPr/>
            <p:nvPr/>
          </p:nvSpPr>
          <p:spPr>
            <a:xfrm rot="440141">
              <a:off x="3070822" y="3393361"/>
              <a:ext cx="56218" cy="83979"/>
            </a:xfrm>
            <a:custGeom>
              <a:rect b="b" l="l" r="r" t="t"/>
              <a:pathLst>
                <a:path extrusionOk="0" fill="none" h="5563" w="3724">
                  <a:moveTo>
                    <a:pt x="0" y="1634"/>
                  </a:moveTo>
                  <a:cubicBezTo>
                    <a:pt x="786" y="1383"/>
                    <a:pt x="974" y="0"/>
                    <a:pt x="2152" y="456"/>
                  </a:cubicBezTo>
                  <a:cubicBezTo>
                    <a:pt x="3394" y="990"/>
                    <a:pt x="2545" y="2231"/>
                    <a:pt x="1760" y="2624"/>
                  </a:cubicBezTo>
                  <a:lnTo>
                    <a:pt x="1697" y="2624"/>
                  </a:lnTo>
                  <a:cubicBezTo>
                    <a:pt x="2608" y="2750"/>
                    <a:pt x="3724" y="3865"/>
                    <a:pt x="2938" y="4777"/>
                  </a:cubicBezTo>
                  <a:cubicBezTo>
                    <a:pt x="2152" y="5562"/>
                    <a:pt x="911" y="4588"/>
                    <a:pt x="126" y="4321"/>
                  </a:cubicBezTo>
                  <a:cubicBezTo>
                    <a:pt x="251" y="4321"/>
                    <a:pt x="314" y="4321"/>
                    <a:pt x="393" y="4384"/>
                  </a:cubicBezTo>
                </a:path>
              </a:pathLst>
            </a:custGeom>
            <a:noFill/>
            <a:ln cap="rnd" cmpd="sng" w="129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7"/>
            <p:cNvSpPr/>
            <p:nvPr/>
          </p:nvSpPr>
          <p:spPr>
            <a:xfrm rot="440141">
              <a:off x="3304385" y="3420343"/>
              <a:ext cx="181923" cy="106065"/>
            </a:xfrm>
            <a:custGeom>
              <a:rect b="b" l="l" r="r" t="t"/>
              <a:pathLst>
                <a:path extrusionOk="0" h="7026" w="12051">
                  <a:moveTo>
                    <a:pt x="4700" y="1"/>
                  </a:moveTo>
                  <a:cubicBezTo>
                    <a:pt x="4042" y="1"/>
                    <a:pt x="3472" y="411"/>
                    <a:pt x="3472" y="411"/>
                  </a:cubicBezTo>
                  <a:cubicBezTo>
                    <a:pt x="0" y="2045"/>
                    <a:pt x="4651" y="5847"/>
                    <a:pt x="4651" y="5847"/>
                  </a:cubicBezTo>
                  <a:lnTo>
                    <a:pt x="5971" y="6963"/>
                  </a:lnTo>
                  <a:lnTo>
                    <a:pt x="6033" y="7026"/>
                  </a:lnTo>
                  <a:lnTo>
                    <a:pt x="6096" y="6963"/>
                  </a:lnTo>
                  <a:lnTo>
                    <a:pt x="7337" y="5847"/>
                  </a:lnTo>
                  <a:cubicBezTo>
                    <a:pt x="7337" y="5847"/>
                    <a:pt x="12051" y="2045"/>
                    <a:pt x="8579" y="411"/>
                  </a:cubicBezTo>
                  <a:cubicBezTo>
                    <a:pt x="8579" y="411"/>
                    <a:pt x="7987" y="1"/>
                    <a:pt x="7327" y="1"/>
                  </a:cubicBezTo>
                  <a:cubicBezTo>
                    <a:pt x="6870" y="1"/>
                    <a:pt x="6381" y="198"/>
                    <a:pt x="6033" y="867"/>
                  </a:cubicBezTo>
                  <a:cubicBezTo>
                    <a:pt x="5654" y="198"/>
                    <a:pt x="5156" y="1"/>
                    <a:pt x="4700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7"/>
            <p:cNvSpPr/>
            <p:nvPr/>
          </p:nvSpPr>
          <p:spPr>
            <a:xfrm rot="440141">
              <a:off x="3226667" y="3490574"/>
              <a:ext cx="126429" cy="73337"/>
            </a:xfrm>
            <a:custGeom>
              <a:rect b="b" l="l" r="r" t="t"/>
              <a:pathLst>
                <a:path extrusionOk="0" h="4858" w="8375">
                  <a:moveTo>
                    <a:pt x="3274" y="1"/>
                  </a:moveTo>
                  <a:cubicBezTo>
                    <a:pt x="2823" y="1"/>
                    <a:pt x="2420" y="270"/>
                    <a:pt x="2420" y="270"/>
                  </a:cubicBezTo>
                  <a:cubicBezTo>
                    <a:pt x="1" y="1448"/>
                    <a:pt x="3269" y="4072"/>
                    <a:pt x="3269" y="4072"/>
                  </a:cubicBezTo>
                  <a:lnTo>
                    <a:pt x="4117" y="4857"/>
                  </a:lnTo>
                  <a:lnTo>
                    <a:pt x="4243" y="4857"/>
                  </a:lnTo>
                  <a:lnTo>
                    <a:pt x="5107" y="4072"/>
                  </a:lnTo>
                  <a:cubicBezTo>
                    <a:pt x="5107" y="4072"/>
                    <a:pt x="8375" y="1448"/>
                    <a:pt x="5955" y="270"/>
                  </a:cubicBezTo>
                  <a:cubicBezTo>
                    <a:pt x="5955" y="270"/>
                    <a:pt x="5574" y="1"/>
                    <a:pt x="5125" y="1"/>
                  </a:cubicBezTo>
                  <a:cubicBezTo>
                    <a:pt x="4806" y="1"/>
                    <a:pt x="4454" y="136"/>
                    <a:pt x="4180" y="600"/>
                  </a:cubicBezTo>
                  <a:cubicBezTo>
                    <a:pt x="3938" y="136"/>
                    <a:pt x="3594" y="1"/>
                    <a:pt x="3274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7"/>
            <p:cNvSpPr/>
            <p:nvPr/>
          </p:nvSpPr>
          <p:spPr>
            <a:xfrm rot="440141">
              <a:off x="3173778" y="3403039"/>
              <a:ext cx="107695" cy="62030"/>
            </a:xfrm>
            <a:custGeom>
              <a:rect b="b" l="l" r="r" t="t"/>
              <a:pathLst>
                <a:path extrusionOk="0" h="4109" w="7134">
                  <a:moveTo>
                    <a:pt x="2803" y="1"/>
                  </a:moveTo>
                  <a:cubicBezTo>
                    <a:pt x="2403" y="1"/>
                    <a:pt x="2028" y="259"/>
                    <a:pt x="2028" y="259"/>
                  </a:cubicBezTo>
                  <a:cubicBezTo>
                    <a:pt x="1" y="1233"/>
                    <a:pt x="2750" y="3464"/>
                    <a:pt x="2750" y="3464"/>
                  </a:cubicBezTo>
                  <a:lnTo>
                    <a:pt x="3536" y="4108"/>
                  </a:lnTo>
                  <a:lnTo>
                    <a:pt x="3599" y="4108"/>
                  </a:lnTo>
                  <a:lnTo>
                    <a:pt x="4321" y="3464"/>
                  </a:lnTo>
                  <a:cubicBezTo>
                    <a:pt x="4321" y="3464"/>
                    <a:pt x="7134" y="1233"/>
                    <a:pt x="5044" y="259"/>
                  </a:cubicBezTo>
                  <a:cubicBezTo>
                    <a:pt x="5044" y="259"/>
                    <a:pt x="4691" y="1"/>
                    <a:pt x="4296" y="1"/>
                  </a:cubicBezTo>
                  <a:cubicBezTo>
                    <a:pt x="4030" y="1"/>
                    <a:pt x="3745" y="118"/>
                    <a:pt x="3536" y="510"/>
                  </a:cubicBezTo>
                  <a:cubicBezTo>
                    <a:pt x="3353" y="118"/>
                    <a:pt x="3072" y="1"/>
                    <a:pt x="2803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17"/>
          <p:cNvGrpSpPr/>
          <p:nvPr/>
        </p:nvGrpSpPr>
        <p:grpSpPr>
          <a:xfrm>
            <a:off x="2029261" y="63638"/>
            <a:ext cx="555228" cy="549320"/>
            <a:chOff x="2029261" y="3090588"/>
            <a:chExt cx="555228" cy="549320"/>
          </a:xfrm>
        </p:grpSpPr>
        <p:sp>
          <p:nvSpPr>
            <p:cNvPr id="314" name="Google Shape;314;p17"/>
            <p:cNvSpPr/>
            <p:nvPr/>
          </p:nvSpPr>
          <p:spPr>
            <a:xfrm>
              <a:off x="2054865" y="3581882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7"/>
            <p:cNvSpPr/>
            <p:nvPr/>
          </p:nvSpPr>
          <p:spPr>
            <a:xfrm>
              <a:off x="2035179" y="3090588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2222801" y="3410111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2077646" y="3380476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2473980" y="338047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2029261" y="3265801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7"/>
            <p:cNvSpPr/>
            <p:nvPr/>
          </p:nvSpPr>
          <p:spPr>
            <a:xfrm>
              <a:off x="2323602" y="3265801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1" name="Google Shape;321;p17"/>
          <p:cNvGrpSpPr/>
          <p:nvPr/>
        </p:nvGrpSpPr>
        <p:grpSpPr>
          <a:xfrm>
            <a:off x="3662743" y="25473"/>
            <a:ext cx="619220" cy="625641"/>
            <a:chOff x="3662743" y="3052423"/>
            <a:chExt cx="619220" cy="625641"/>
          </a:xfrm>
        </p:grpSpPr>
        <p:sp>
          <p:nvSpPr>
            <p:cNvPr id="322" name="Google Shape;322;p17"/>
            <p:cNvSpPr/>
            <p:nvPr/>
          </p:nvSpPr>
          <p:spPr>
            <a:xfrm rot="558099">
              <a:off x="3677747" y="3580378"/>
              <a:ext cx="496175" cy="57969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7"/>
            <p:cNvSpPr/>
            <p:nvPr/>
          </p:nvSpPr>
          <p:spPr>
            <a:xfrm rot="558099">
              <a:off x="3700670" y="3092960"/>
              <a:ext cx="543365" cy="513505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/>
            <p:nvPr/>
          </p:nvSpPr>
          <p:spPr>
            <a:xfrm rot="558099">
              <a:off x="3780215" y="3298413"/>
              <a:ext cx="89912" cy="9737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7"/>
            <p:cNvSpPr/>
            <p:nvPr/>
          </p:nvSpPr>
          <p:spPr>
            <a:xfrm rot="558099">
              <a:off x="4103125" y="3350673"/>
              <a:ext cx="82077" cy="8786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/>
            <p:nvPr/>
          </p:nvSpPr>
          <p:spPr>
            <a:xfrm rot="558099">
              <a:off x="3790266" y="3220951"/>
              <a:ext cx="73065" cy="67132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 rot="558099">
              <a:off x="3823576" y="3229736"/>
              <a:ext cx="31566" cy="29664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/>
            <p:nvPr/>
          </p:nvSpPr>
          <p:spPr>
            <a:xfrm rot="558099">
              <a:off x="4104137" y="3272398"/>
              <a:ext cx="73306" cy="67132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 rot="558099">
              <a:off x="4137681" y="3281279"/>
              <a:ext cx="32517" cy="29664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 rot="558099">
              <a:off x="3896007" y="3319405"/>
              <a:ext cx="144454" cy="110774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/>
            <p:nvPr/>
          </p:nvSpPr>
          <p:spPr>
            <a:xfrm rot="558099">
              <a:off x="4030163" y="3400227"/>
              <a:ext cx="180624" cy="236237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 rot="558099">
              <a:off x="3697682" y="3345751"/>
              <a:ext cx="180624" cy="236237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7"/>
          <p:cNvGrpSpPr/>
          <p:nvPr/>
        </p:nvGrpSpPr>
        <p:grpSpPr>
          <a:xfrm>
            <a:off x="1162747" y="63639"/>
            <a:ext cx="543329" cy="549320"/>
            <a:chOff x="1162747" y="3090589"/>
            <a:chExt cx="543329" cy="549320"/>
          </a:xfrm>
        </p:grpSpPr>
        <p:sp>
          <p:nvSpPr>
            <p:cNvPr id="334" name="Google Shape;334;p17"/>
            <p:cNvSpPr/>
            <p:nvPr/>
          </p:nvSpPr>
          <p:spPr>
            <a:xfrm>
              <a:off x="1182433" y="3582080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9" y="0"/>
                    <a:pt x="17018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1162747" y="3090589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0"/>
                  </a:moveTo>
                  <a:cubicBezTo>
                    <a:pt x="16754" y="0"/>
                    <a:pt x="16328" y="12"/>
                    <a:pt x="15900" y="34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1"/>
                    <a:pt x="18916" y="34001"/>
                  </a:cubicBezTo>
                  <a:cubicBezTo>
                    <a:pt x="34360" y="34001"/>
                    <a:pt x="35994" y="26209"/>
                    <a:pt x="35994" y="17175"/>
                  </a:cubicBezTo>
                  <a:cubicBezTo>
                    <a:pt x="35994" y="7170"/>
                    <a:pt x="27824" y="0"/>
                    <a:pt x="17175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1354385" y="3403228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1"/>
                  </a:moveTo>
                  <a:cubicBezTo>
                    <a:pt x="63" y="1"/>
                    <a:pt x="1" y="598"/>
                    <a:pt x="268" y="1572"/>
                  </a:cubicBezTo>
                  <a:cubicBezTo>
                    <a:pt x="268" y="1572"/>
                    <a:pt x="331" y="1713"/>
                    <a:pt x="393" y="1965"/>
                  </a:cubicBezTo>
                  <a:cubicBezTo>
                    <a:pt x="456" y="2043"/>
                    <a:pt x="519" y="2232"/>
                    <a:pt x="660" y="2436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90" y="3017"/>
                  </a:cubicBezTo>
                  <a:cubicBezTo>
                    <a:pt x="1305" y="3473"/>
                    <a:pt x="1776" y="4070"/>
                    <a:pt x="2561" y="4588"/>
                  </a:cubicBezTo>
                  <a:cubicBezTo>
                    <a:pt x="3268" y="5107"/>
                    <a:pt x="4384" y="5437"/>
                    <a:pt x="5625" y="5437"/>
                  </a:cubicBezTo>
                  <a:cubicBezTo>
                    <a:pt x="6882" y="5437"/>
                    <a:pt x="7982" y="5107"/>
                    <a:pt x="8767" y="4651"/>
                  </a:cubicBezTo>
                  <a:cubicBezTo>
                    <a:pt x="9553" y="4133"/>
                    <a:pt x="10024" y="3536"/>
                    <a:pt x="10276" y="3080"/>
                  </a:cubicBezTo>
                  <a:cubicBezTo>
                    <a:pt x="10605" y="2562"/>
                    <a:pt x="10731" y="2232"/>
                    <a:pt x="10810" y="1965"/>
                  </a:cubicBezTo>
                  <a:cubicBezTo>
                    <a:pt x="10935" y="1713"/>
                    <a:pt x="10935" y="1572"/>
                    <a:pt x="10935" y="1572"/>
                  </a:cubicBezTo>
                  <a:cubicBezTo>
                    <a:pt x="11202" y="535"/>
                    <a:pt x="11061" y="1"/>
                    <a:pt x="10935" y="1"/>
                  </a:cubicBezTo>
                  <a:cubicBezTo>
                    <a:pt x="10810" y="1"/>
                    <a:pt x="10668" y="472"/>
                    <a:pt x="10338" y="1383"/>
                  </a:cubicBezTo>
                  <a:cubicBezTo>
                    <a:pt x="10338" y="1383"/>
                    <a:pt x="10276" y="1509"/>
                    <a:pt x="10150" y="1713"/>
                  </a:cubicBezTo>
                  <a:cubicBezTo>
                    <a:pt x="10087" y="1902"/>
                    <a:pt x="9883" y="2232"/>
                    <a:pt x="9631" y="2625"/>
                  </a:cubicBezTo>
                  <a:cubicBezTo>
                    <a:pt x="9364" y="3017"/>
                    <a:pt x="8909" y="3473"/>
                    <a:pt x="8249" y="3866"/>
                  </a:cubicBezTo>
                  <a:cubicBezTo>
                    <a:pt x="7668" y="4196"/>
                    <a:pt x="6741" y="4463"/>
                    <a:pt x="5625" y="4463"/>
                  </a:cubicBezTo>
                  <a:cubicBezTo>
                    <a:pt x="4588" y="4463"/>
                    <a:pt x="3661" y="4196"/>
                    <a:pt x="3017" y="3803"/>
                  </a:cubicBezTo>
                  <a:cubicBezTo>
                    <a:pt x="2357" y="3410"/>
                    <a:pt x="1964" y="2955"/>
                    <a:pt x="1635" y="2562"/>
                  </a:cubicBezTo>
                  <a:cubicBezTo>
                    <a:pt x="1572" y="2499"/>
                    <a:pt x="1509" y="2357"/>
                    <a:pt x="1446" y="2295"/>
                  </a:cubicBezTo>
                  <a:cubicBezTo>
                    <a:pt x="1383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53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205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/>
            <p:nvPr/>
          </p:nvSpPr>
          <p:spPr>
            <a:xfrm>
              <a:off x="1236736" y="3387573"/>
              <a:ext cx="89906" cy="9751"/>
            </a:xfrm>
            <a:custGeom>
              <a:rect b="b" l="l" r="r" t="t"/>
              <a:pathLst>
                <a:path extrusionOk="0" h="646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7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7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52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1563822" y="3387573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7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4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1177451" y="3255159"/>
              <a:ext cx="203722" cy="119613"/>
            </a:xfrm>
            <a:custGeom>
              <a:rect b="b" l="l" r="r" t="t"/>
              <a:pathLst>
                <a:path extrusionOk="0" h="7924" w="13496">
                  <a:moveTo>
                    <a:pt x="7417" y="1"/>
                  </a:moveTo>
                  <a:cubicBezTo>
                    <a:pt x="3914" y="1"/>
                    <a:pt x="373" y="886"/>
                    <a:pt x="63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496" y="4514"/>
                    <a:pt x="12380" y="775"/>
                  </a:cubicBezTo>
                  <a:cubicBezTo>
                    <a:pt x="11039" y="239"/>
                    <a:pt x="9233" y="1"/>
                    <a:pt x="74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/>
            <p:nvPr/>
          </p:nvSpPr>
          <p:spPr>
            <a:xfrm>
              <a:off x="1487915" y="3255159"/>
              <a:ext cx="203496" cy="119613"/>
            </a:xfrm>
            <a:custGeom>
              <a:rect b="b" l="l" r="r" t="t"/>
              <a:pathLst>
                <a:path extrusionOk="0" h="7924" w="13481">
                  <a:moveTo>
                    <a:pt x="6068" y="1"/>
                  </a:moveTo>
                  <a:cubicBezTo>
                    <a:pt x="4250" y="1"/>
                    <a:pt x="2442" y="239"/>
                    <a:pt x="1101" y="775"/>
                  </a:cubicBezTo>
                  <a:cubicBezTo>
                    <a:pt x="1" y="4514"/>
                    <a:pt x="2483" y="7924"/>
                    <a:pt x="7778" y="7924"/>
                  </a:cubicBezTo>
                  <a:cubicBezTo>
                    <a:pt x="13088" y="7924"/>
                    <a:pt x="13481" y="2613"/>
                    <a:pt x="13418" y="2221"/>
                  </a:cubicBezTo>
                  <a:cubicBezTo>
                    <a:pt x="13118" y="886"/>
                    <a:pt x="9574" y="1"/>
                    <a:pt x="606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1347501" y="3274920"/>
              <a:ext cx="178166" cy="25631"/>
            </a:xfrm>
            <a:custGeom>
              <a:rect b="b" l="l" r="r" t="t"/>
              <a:pathLst>
                <a:path extrusionOk="0" h="1698" w="11803">
                  <a:moveTo>
                    <a:pt x="5767" y="0"/>
                  </a:moveTo>
                  <a:cubicBezTo>
                    <a:pt x="3992" y="63"/>
                    <a:pt x="2813" y="330"/>
                    <a:pt x="2028" y="519"/>
                  </a:cubicBezTo>
                  <a:cubicBezTo>
                    <a:pt x="1635" y="582"/>
                    <a:pt x="1368" y="723"/>
                    <a:pt x="1179" y="786"/>
                  </a:cubicBezTo>
                  <a:cubicBezTo>
                    <a:pt x="1054" y="849"/>
                    <a:pt x="975" y="849"/>
                    <a:pt x="975" y="849"/>
                  </a:cubicBezTo>
                  <a:cubicBezTo>
                    <a:pt x="582" y="974"/>
                    <a:pt x="331" y="1179"/>
                    <a:pt x="190" y="1241"/>
                  </a:cubicBezTo>
                  <a:cubicBezTo>
                    <a:pt x="127" y="1304"/>
                    <a:pt x="64" y="1367"/>
                    <a:pt x="64" y="1430"/>
                  </a:cubicBezTo>
                  <a:cubicBezTo>
                    <a:pt x="1" y="1430"/>
                    <a:pt x="1" y="1509"/>
                    <a:pt x="1" y="1571"/>
                  </a:cubicBezTo>
                  <a:cubicBezTo>
                    <a:pt x="1" y="1571"/>
                    <a:pt x="1" y="1634"/>
                    <a:pt x="64" y="1634"/>
                  </a:cubicBezTo>
                  <a:cubicBezTo>
                    <a:pt x="127" y="1697"/>
                    <a:pt x="190" y="1697"/>
                    <a:pt x="331" y="1697"/>
                  </a:cubicBezTo>
                  <a:lnTo>
                    <a:pt x="1179" y="1697"/>
                  </a:lnTo>
                  <a:cubicBezTo>
                    <a:pt x="1179" y="1697"/>
                    <a:pt x="1242" y="1697"/>
                    <a:pt x="1446" y="1634"/>
                  </a:cubicBezTo>
                  <a:cubicBezTo>
                    <a:pt x="1572" y="1634"/>
                    <a:pt x="1902" y="1634"/>
                    <a:pt x="2232" y="1571"/>
                  </a:cubicBezTo>
                  <a:cubicBezTo>
                    <a:pt x="3017" y="1509"/>
                    <a:pt x="4117" y="1304"/>
                    <a:pt x="5767" y="1304"/>
                  </a:cubicBezTo>
                  <a:cubicBezTo>
                    <a:pt x="7401" y="1304"/>
                    <a:pt x="8579" y="1430"/>
                    <a:pt x="9302" y="1509"/>
                  </a:cubicBezTo>
                  <a:cubicBezTo>
                    <a:pt x="9695" y="1571"/>
                    <a:pt x="9946" y="1634"/>
                    <a:pt x="10087" y="1634"/>
                  </a:cubicBezTo>
                  <a:lnTo>
                    <a:pt x="10339" y="1634"/>
                  </a:lnTo>
                  <a:cubicBezTo>
                    <a:pt x="10588" y="1667"/>
                    <a:pt x="10799" y="1682"/>
                    <a:pt x="10972" y="1682"/>
                  </a:cubicBezTo>
                  <a:cubicBezTo>
                    <a:pt x="11803" y="1682"/>
                    <a:pt x="11737" y="1330"/>
                    <a:pt x="10606" y="849"/>
                  </a:cubicBezTo>
                  <a:lnTo>
                    <a:pt x="10339" y="723"/>
                  </a:lnTo>
                  <a:cubicBezTo>
                    <a:pt x="10150" y="644"/>
                    <a:pt x="9883" y="582"/>
                    <a:pt x="9490" y="456"/>
                  </a:cubicBezTo>
                  <a:cubicBezTo>
                    <a:pt x="8705" y="252"/>
                    <a:pt x="7526" y="0"/>
                    <a:pt x="576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1233898" y="3278710"/>
              <a:ext cx="62146" cy="39624"/>
            </a:xfrm>
            <a:custGeom>
              <a:rect b="b" l="l" r="r" t="t"/>
              <a:pathLst>
                <a:path extrusionOk="0" h="2625" w="4117">
                  <a:moveTo>
                    <a:pt x="0" y="2624"/>
                  </a:moveTo>
                  <a:lnTo>
                    <a:pt x="4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1232494" y="3278468"/>
              <a:ext cx="64969" cy="40741"/>
            </a:xfrm>
            <a:custGeom>
              <a:rect b="b" l="l" r="r" t="t"/>
              <a:pathLst>
                <a:path extrusionOk="0" h="2699" w="4304">
                  <a:moveTo>
                    <a:pt x="4119" y="1"/>
                  </a:moveTo>
                  <a:cubicBezTo>
                    <a:pt x="4037" y="1"/>
                    <a:pt x="3913" y="32"/>
                    <a:pt x="3754" y="95"/>
                  </a:cubicBezTo>
                  <a:cubicBezTo>
                    <a:pt x="3754" y="95"/>
                    <a:pt x="3173" y="284"/>
                    <a:pt x="1994" y="1069"/>
                  </a:cubicBezTo>
                  <a:cubicBezTo>
                    <a:pt x="816" y="1855"/>
                    <a:pt x="345" y="2248"/>
                    <a:pt x="345" y="2248"/>
                  </a:cubicBezTo>
                  <a:cubicBezTo>
                    <a:pt x="32" y="2518"/>
                    <a:pt x="1" y="2698"/>
                    <a:pt x="200" y="2698"/>
                  </a:cubicBezTo>
                  <a:cubicBezTo>
                    <a:pt x="291" y="2698"/>
                    <a:pt x="430" y="2661"/>
                    <a:pt x="612" y="2578"/>
                  </a:cubicBezTo>
                  <a:cubicBezTo>
                    <a:pt x="612" y="2578"/>
                    <a:pt x="1130" y="2373"/>
                    <a:pt x="2309" y="1666"/>
                  </a:cubicBezTo>
                  <a:cubicBezTo>
                    <a:pt x="3566" y="881"/>
                    <a:pt x="3958" y="488"/>
                    <a:pt x="3958" y="488"/>
                  </a:cubicBezTo>
                  <a:cubicBezTo>
                    <a:pt x="4274" y="161"/>
                    <a:pt x="4303" y="1"/>
                    <a:pt x="4119" y="1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/>
            <p:nvPr/>
          </p:nvSpPr>
          <p:spPr>
            <a:xfrm>
              <a:off x="1176500" y="3255159"/>
              <a:ext cx="204673" cy="119613"/>
            </a:xfrm>
            <a:custGeom>
              <a:rect b="b" l="l" r="r" t="t"/>
              <a:pathLst>
                <a:path extrusionOk="0" h="7924" w="13559">
                  <a:moveTo>
                    <a:pt x="7416" y="1"/>
                  </a:moveTo>
                  <a:cubicBezTo>
                    <a:pt x="3914" y="1"/>
                    <a:pt x="385" y="886"/>
                    <a:pt x="126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559" y="4514"/>
                    <a:pt x="12381" y="775"/>
                  </a:cubicBezTo>
                  <a:cubicBezTo>
                    <a:pt x="11040" y="239"/>
                    <a:pt x="9231" y="1"/>
                    <a:pt x="74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1226380" y="3283978"/>
              <a:ext cx="77000" cy="47987"/>
            </a:xfrm>
            <a:custGeom>
              <a:rect b="b" l="l" r="r" t="t"/>
              <a:pathLst>
                <a:path extrusionOk="0" h="3179" w="5101">
                  <a:moveTo>
                    <a:pt x="4966" y="0"/>
                  </a:moveTo>
                  <a:cubicBezTo>
                    <a:pt x="4882" y="0"/>
                    <a:pt x="4702" y="60"/>
                    <a:pt x="4426" y="186"/>
                  </a:cubicBezTo>
                  <a:cubicBezTo>
                    <a:pt x="4426" y="186"/>
                    <a:pt x="3829" y="516"/>
                    <a:pt x="2399" y="1364"/>
                  </a:cubicBezTo>
                  <a:cubicBezTo>
                    <a:pt x="1017" y="2275"/>
                    <a:pt x="436" y="2731"/>
                    <a:pt x="436" y="2731"/>
                  </a:cubicBezTo>
                  <a:cubicBezTo>
                    <a:pt x="101" y="3017"/>
                    <a:pt x="1" y="3179"/>
                    <a:pt x="135" y="3179"/>
                  </a:cubicBezTo>
                  <a:cubicBezTo>
                    <a:pt x="215" y="3179"/>
                    <a:pt x="378" y="3121"/>
                    <a:pt x="624" y="2998"/>
                  </a:cubicBezTo>
                  <a:cubicBezTo>
                    <a:pt x="624" y="2998"/>
                    <a:pt x="1284" y="2731"/>
                    <a:pt x="2651" y="1820"/>
                  </a:cubicBezTo>
                  <a:cubicBezTo>
                    <a:pt x="4096" y="909"/>
                    <a:pt x="4615" y="437"/>
                    <a:pt x="4615" y="437"/>
                  </a:cubicBezTo>
                  <a:cubicBezTo>
                    <a:pt x="4984" y="156"/>
                    <a:pt x="5101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1267458" y="3293248"/>
              <a:ext cx="47338" cy="29752"/>
            </a:xfrm>
            <a:custGeom>
              <a:rect b="b" l="l" r="r" t="t"/>
              <a:pathLst>
                <a:path extrusionOk="0" h="1971" w="3136">
                  <a:moveTo>
                    <a:pt x="3023" y="0"/>
                  </a:moveTo>
                  <a:cubicBezTo>
                    <a:pt x="2967" y="0"/>
                    <a:pt x="2872" y="28"/>
                    <a:pt x="2742" y="90"/>
                  </a:cubicBezTo>
                  <a:cubicBezTo>
                    <a:pt x="2742" y="90"/>
                    <a:pt x="2349" y="295"/>
                    <a:pt x="1501" y="876"/>
                  </a:cubicBezTo>
                  <a:cubicBezTo>
                    <a:pt x="590" y="1394"/>
                    <a:pt x="260" y="1661"/>
                    <a:pt x="260" y="1661"/>
                  </a:cubicBezTo>
                  <a:cubicBezTo>
                    <a:pt x="52" y="1869"/>
                    <a:pt x="0" y="1971"/>
                    <a:pt x="88" y="1971"/>
                  </a:cubicBezTo>
                  <a:cubicBezTo>
                    <a:pt x="140" y="1971"/>
                    <a:pt x="240" y="1936"/>
                    <a:pt x="385" y="1866"/>
                  </a:cubicBezTo>
                  <a:cubicBezTo>
                    <a:pt x="385" y="1866"/>
                    <a:pt x="778" y="1661"/>
                    <a:pt x="1642" y="1143"/>
                  </a:cubicBezTo>
                  <a:cubicBezTo>
                    <a:pt x="2554" y="546"/>
                    <a:pt x="2821" y="295"/>
                    <a:pt x="2821" y="295"/>
                  </a:cubicBezTo>
                  <a:cubicBezTo>
                    <a:pt x="3084" y="116"/>
                    <a:pt x="3135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1559036" y="3283978"/>
              <a:ext cx="76532" cy="47987"/>
            </a:xfrm>
            <a:custGeom>
              <a:rect b="b" l="l" r="r" t="t"/>
              <a:pathLst>
                <a:path extrusionOk="0" h="3179" w="5070">
                  <a:moveTo>
                    <a:pt x="4944" y="0"/>
                  </a:moveTo>
                  <a:cubicBezTo>
                    <a:pt x="4866" y="0"/>
                    <a:pt x="4702" y="60"/>
                    <a:pt x="4449" y="186"/>
                  </a:cubicBezTo>
                  <a:cubicBezTo>
                    <a:pt x="4449" y="186"/>
                    <a:pt x="3852" y="516"/>
                    <a:pt x="2423" y="1364"/>
                  </a:cubicBezTo>
                  <a:cubicBezTo>
                    <a:pt x="977" y="2275"/>
                    <a:pt x="459" y="2731"/>
                    <a:pt x="459" y="2731"/>
                  </a:cubicBezTo>
                  <a:cubicBezTo>
                    <a:pt x="85" y="3017"/>
                    <a:pt x="0" y="3179"/>
                    <a:pt x="148" y="3179"/>
                  </a:cubicBezTo>
                  <a:cubicBezTo>
                    <a:pt x="236" y="3179"/>
                    <a:pt x="407" y="3121"/>
                    <a:pt x="647" y="2998"/>
                  </a:cubicBezTo>
                  <a:cubicBezTo>
                    <a:pt x="647" y="2998"/>
                    <a:pt x="1244" y="2731"/>
                    <a:pt x="2674" y="1820"/>
                  </a:cubicBezTo>
                  <a:cubicBezTo>
                    <a:pt x="4119" y="909"/>
                    <a:pt x="4638" y="437"/>
                    <a:pt x="4638" y="437"/>
                  </a:cubicBezTo>
                  <a:cubicBezTo>
                    <a:pt x="4968" y="156"/>
                    <a:pt x="5070" y="0"/>
                    <a:pt x="4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1600084" y="3293248"/>
              <a:ext cx="47398" cy="29752"/>
            </a:xfrm>
            <a:custGeom>
              <a:rect b="b" l="l" r="r" t="t"/>
              <a:pathLst>
                <a:path extrusionOk="0" h="1971" w="3140">
                  <a:moveTo>
                    <a:pt x="3022" y="0"/>
                  </a:moveTo>
                  <a:cubicBezTo>
                    <a:pt x="2964" y="0"/>
                    <a:pt x="2860" y="28"/>
                    <a:pt x="2704" y="90"/>
                  </a:cubicBezTo>
                  <a:cubicBezTo>
                    <a:pt x="2704" y="90"/>
                    <a:pt x="2390" y="295"/>
                    <a:pt x="1463" y="876"/>
                  </a:cubicBezTo>
                  <a:cubicBezTo>
                    <a:pt x="615" y="1394"/>
                    <a:pt x="285" y="1661"/>
                    <a:pt x="285" y="1661"/>
                  </a:cubicBezTo>
                  <a:cubicBezTo>
                    <a:pt x="77" y="1869"/>
                    <a:pt x="0" y="1971"/>
                    <a:pt x="70" y="1971"/>
                  </a:cubicBezTo>
                  <a:cubicBezTo>
                    <a:pt x="111" y="1971"/>
                    <a:pt x="202" y="1936"/>
                    <a:pt x="348" y="1866"/>
                  </a:cubicBezTo>
                  <a:cubicBezTo>
                    <a:pt x="348" y="1866"/>
                    <a:pt x="741" y="1661"/>
                    <a:pt x="1667" y="1143"/>
                  </a:cubicBezTo>
                  <a:cubicBezTo>
                    <a:pt x="2516" y="546"/>
                    <a:pt x="2846" y="295"/>
                    <a:pt x="2846" y="295"/>
                  </a:cubicBezTo>
                  <a:cubicBezTo>
                    <a:pt x="3067" y="116"/>
                    <a:pt x="3140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" name="Google Shape;349;p17"/>
          <p:cNvGrpSpPr/>
          <p:nvPr/>
        </p:nvGrpSpPr>
        <p:grpSpPr>
          <a:xfrm>
            <a:off x="197237" y="3101250"/>
            <a:ext cx="642333" cy="596338"/>
            <a:chOff x="197237" y="6128200"/>
            <a:chExt cx="642333" cy="596338"/>
          </a:xfrm>
        </p:grpSpPr>
        <p:sp>
          <p:nvSpPr>
            <p:cNvPr id="350" name="Google Shape;350;p17"/>
            <p:cNvSpPr/>
            <p:nvPr/>
          </p:nvSpPr>
          <p:spPr>
            <a:xfrm rot="329605">
              <a:off x="237868" y="6642961"/>
              <a:ext cx="496120" cy="57962"/>
            </a:xfrm>
            <a:custGeom>
              <a:rect b="b" l="l" r="r" t="t"/>
              <a:pathLst>
                <a:path extrusionOk="0" h="3840" w="32868">
                  <a:moveTo>
                    <a:pt x="18103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 rot="329605">
              <a:off x="243430" y="6153026"/>
              <a:ext cx="543305" cy="513449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 rot="329605">
              <a:off x="313781" y="6435169"/>
              <a:ext cx="89902" cy="9977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6"/>
                    <a:pt x="64" y="519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19"/>
                    <a:pt x="4321" y="456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 rot="329605">
              <a:off x="639427" y="6466118"/>
              <a:ext cx="82068" cy="9026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6"/>
                  </a:cubicBezTo>
                  <a:cubicBezTo>
                    <a:pt x="0" y="519"/>
                    <a:pt x="0" y="519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19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 rot="329605">
              <a:off x="411945" y="6461897"/>
              <a:ext cx="197555" cy="90838"/>
            </a:xfrm>
            <a:custGeom>
              <a:rect b="b" l="l" r="r" t="t"/>
              <a:pathLst>
                <a:path extrusionOk="0" h="6018" w="13088">
                  <a:moveTo>
                    <a:pt x="0" y="0"/>
                  </a:moveTo>
                  <a:cubicBezTo>
                    <a:pt x="0" y="0"/>
                    <a:pt x="723" y="6018"/>
                    <a:pt x="6740" y="6018"/>
                  </a:cubicBezTo>
                  <a:cubicBezTo>
                    <a:pt x="12758" y="6018"/>
                    <a:pt x="13088" y="0"/>
                    <a:pt x="13088" y="0"/>
                  </a:cubicBezTo>
                  <a:lnTo>
                    <a:pt x="13088" y="0"/>
                  </a:lnTo>
                  <a:cubicBezTo>
                    <a:pt x="10820" y="503"/>
                    <a:pt x="8610" y="671"/>
                    <a:pt x="6671" y="671"/>
                  </a:cubicBezTo>
                  <a:cubicBezTo>
                    <a:pt x="2793" y="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 rot="329605">
              <a:off x="461771" y="6515847"/>
              <a:ext cx="103653" cy="37298"/>
            </a:xfrm>
            <a:custGeom>
              <a:rect b="b" l="l" r="r" t="t"/>
              <a:pathLst>
                <a:path extrusionOk="0" h="2471" w="6867">
                  <a:moveTo>
                    <a:pt x="3504" y="1"/>
                  </a:moveTo>
                  <a:cubicBezTo>
                    <a:pt x="1410" y="1"/>
                    <a:pt x="0" y="1685"/>
                    <a:pt x="0" y="1685"/>
                  </a:cubicBezTo>
                  <a:cubicBezTo>
                    <a:pt x="912" y="2156"/>
                    <a:pt x="1964" y="2471"/>
                    <a:pt x="3268" y="2471"/>
                  </a:cubicBezTo>
                  <a:cubicBezTo>
                    <a:pt x="4839" y="2471"/>
                    <a:pt x="5955" y="2078"/>
                    <a:pt x="6866" y="1497"/>
                  </a:cubicBezTo>
                  <a:cubicBezTo>
                    <a:pt x="5643" y="380"/>
                    <a:pt x="4496" y="1"/>
                    <a:pt x="350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 rot="329605">
              <a:off x="322415" y="6364255"/>
              <a:ext cx="71155" cy="55924"/>
            </a:xfrm>
            <a:custGeom>
              <a:rect b="b" l="l" r="r" t="t"/>
              <a:pathLst>
                <a:path extrusionOk="0" h="3705" w="4714">
                  <a:moveTo>
                    <a:pt x="2617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52" y="28"/>
                  </a:lnTo>
                  <a:cubicBezTo>
                    <a:pt x="2027" y="28"/>
                    <a:pt x="1964" y="91"/>
                    <a:pt x="1901" y="91"/>
                  </a:cubicBezTo>
                  <a:lnTo>
                    <a:pt x="1760" y="91"/>
                  </a:lnTo>
                  <a:lnTo>
                    <a:pt x="1634" y="170"/>
                  </a:lnTo>
                  <a:cubicBezTo>
                    <a:pt x="1571" y="233"/>
                    <a:pt x="1445" y="233"/>
                    <a:pt x="1367" y="296"/>
                  </a:cubicBezTo>
                  <a:cubicBezTo>
                    <a:pt x="1116" y="484"/>
                    <a:pt x="848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67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723" y="2778"/>
                  </a:lnTo>
                  <a:cubicBezTo>
                    <a:pt x="723" y="2652"/>
                    <a:pt x="786" y="2448"/>
                    <a:pt x="911" y="2259"/>
                  </a:cubicBezTo>
                  <a:cubicBezTo>
                    <a:pt x="974" y="1992"/>
                    <a:pt x="1178" y="1741"/>
                    <a:pt x="1367" y="1474"/>
                  </a:cubicBezTo>
                  <a:cubicBezTo>
                    <a:pt x="1508" y="1348"/>
                    <a:pt x="1697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2" y="1018"/>
                  </a:lnTo>
                  <a:cubicBezTo>
                    <a:pt x="2542" y="1010"/>
                    <a:pt x="2600" y="1006"/>
                    <a:pt x="2655" y="1006"/>
                  </a:cubicBezTo>
                  <a:cubicBezTo>
                    <a:pt x="3022" y="1006"/>
                    <a:pt x="3295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3" y="2841"/>
                    <a:pt x="4053" y="2919"/>
                    <a:pt x="4053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09" y="3705"/>
                    <a:pt x="4650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0" y="1992"/>
                  </a:cubicBezTo>
                  <a:cubicBezTo>
                    <a:pt x="4588" y="1662"/>
                    <a:pt x="4509" y="1270"/>
                    <a:pt x="4195" y="814"/>
                  </a:cubicBezTo>
                  <a:cubicBezTo>
                    <a:pt x="4116" y="688"/>
                    <a:pt x="4053" y="563"/>
                    <a:pt x="3928" y="484"/>
                  </a:cubicBezTo>
                  <a:cubicBezTo>
                    <a:pt x="3865" y="421"/>
                    <a:pt x="3802" y="358"/>
                    <a:pt x="3724" y="358"/>
                  </a:cubicBezTo>
                  <a:cubicBezTo>
                    <a:pt x="3661" y="296"/>
                    <a:pt x="3535" y="233"/>
                    <a:pt x="3472" y="233"/>
                  </a:cubicBezTo>
                  <a:cubicBezTo>
                    <a:pt x="3409" y="170"/>
                    <a:pt x="3331" y="170"/>
                    <a:pt x="3205" y="91"/>
                  </a:cubicBezTo>
                  <a:cubicBezTo>
                    <a:pt x="3142" y="91"/>
                    <a:pt x="3079" y="28"/>
                    <a:pt x="2938" y="28"/>
                  </a:cubicBezTo>
                  <a:cubicBezTo>
                    <a:pt x="2854" y="28"/>
                    <a:pt x="2742" y="1"/>
                    <a:pt x="26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 rot="329605">
              <a:off x="647983" y="6395576"/>
              <a:ext cx="71155" cy="55924"/>
            </a:xfrm>
            <a:custGeom>
              <a:rect b="b" l="l" r="r" t="t"/>
              <a:pathLst>
                <a:path extrusionOk="0" h="3705" w="4714">
                  <a:moveTo>
                    <a:pt x="2618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69" y="28"/>
                  </a:lnTo>
                  <a:cubicBezTo>
                    <a:pt x="2027" y="28"/>
                    <a:pt x="1964" y="91"/>
                    <a:pt x="1839" y="91"/>
                  </a:cubicBezTo>
                  <a:lnTo>
                    <a:pt x="1776" y="91"/>
                  </a:lnTo>
                  <a:lnTo>
                    <a:pt x="1634" y="170"/>
                  </a:lnTo>
                  <a:cubicBezTo>
                    <a:pt x="1509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5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660" y="2778"/>
                  </a:lnTo>
                  <a:cubicBezTo>
                    <a:pt x="723" y="2652"/>
                    <a:pt x="786" y="2448"/>
                    <a:pt x="912" y="2259"/>
                  </a:cubicBezTo>
                  <a:cubicBezTo>
                    <a:pt x="990" y="1992"/>
                    <a:pt x="1179" y="1741"/>
                    <a:pt x="1383" y="1474"/>
                  </a:cubicBezTo>
                  <a:cubicBezTo>
                    <a:pt x="1509" y="1348"/>
                    <a:pt x="1634" y="1207"/>
                    <a:pt x="1839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3" y="1018"/>
                  </a:lnTo>
                  <a:cubicBezTo>
                    <a:pt x="2544" y="1010"/>
                    <a:pt x="2603" y="1006"/>
                    <a:pt x="2660" y="1006"/>
                  </a:cubicBezTo>
                  <a:cubicBezTo>
                    <a:pt x="3034" y="1006"/>
                    <a:pt x="3295" y="1179"/>
                    <a:pt x="3473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4" y="3705"/>
                  </a:cubicBezTo>
                  <a:cubicBezTo>
                    <a:pt x="4525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4054" y="563"/>
                    <a:pt x="3928" y="484"/>
                  </a:cubicBezTo>
                  <a:cubicBezTo>
                    <a:pt x="3865" y="421"/>
                    <a:pt x="3802" y="358"/>
                    <a:pt x="3740" y="358"/>
                  </a:cubicBezTo>
                  <a:cubicBezTo>
                    <a:pt x="3661" y="296"/>
                    <a:pt x="3535" y="233"/>
                    <a:pt x="3473" y="233"/>
                  </a:cubicBezTo>
                  <a:cubicBezTo>
                    <a:pt x="3410" y="170"/>
                    <a:pt x="3347" y="170"/>
                    <a:pt x="3205" y="91"/>
                  </a:cubicBezTo>
                  <a:cubicBezTo>
                    <a:pt x="3143" y="91"/>
                    <a:pt x="3080" y="28"/>
                    <a:pt x="2954" y="28"/>
                  </a:cubicBezTo>
                  <a:cubicBezTo>
                    <a:pt x="2860" y="28"/>
                    <a:pt x="2745" y="1"/>
                    <a:pt x="261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 rot="329605">
              <a:off x="201789" y="6411778"/>
              <a:ext cx="136936" cy="101675"/>
            </a:xfrm>
            <a:custGeom>
              <a:rect b="b" l="l" r="r" t="t"/>
              <a:pathLst>
                <a:path extrusionOk="0" h="6736" w="9072">
                  <a:moveTo>
                    <a:pt x="5872" y="1"/>
                  </a:moveTo>
                  <a:cubicBezTo>
                    <a:pt x="3802" y="1"/>
                    <a:pt x="1203" y="706"/>
                    <a:pt x="573" y="3227"/>
                  </a:cubicBezTo>
                  <a:cubicBezTo>
                    <a:pt x="1" y="5534"/>
                    <a:pt x="1369" y="6735"/>
                    <a:pt x="2860" y="6735"/>
                  </a:cubicBezTo>
                  <a:cubicBezTo>
                    <a:pt x="3907" y="6735"/>
                    <a:pt x="5015" y="6142"/>
                    <a:pt x="5553" y="4924"/>
                  </a:cubicBezTo>
                  <a:cubicBezTo>
                    <a:pt x="6213" y="3415"/>
                    <a:pt x="7391" y="1389"/>
                    <a:pt x="8428" y="870"/>
                  </a:cubicBezTo>
                  <a:cubicBezTo>
                    <a:pt x="9071" y="534"/>
                    <a:pt x="7672" y="1"/>
                    <a:pt x="587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 rot="329605">
              <a:off x="698203" y="6459528"/>
              <a:ext cx="136815" cy="101675"/>
            </a:xfrm>
            <a:custGeom>
              <a:rect b="b" l="l" r="r" t="t"/>
              <a:pathLst>
                <a:path extrusionOk="0" h="6736" w="9064">
                  <a:moveTo>
                    <a:pt x="3205" y="1"/>
                  </a:moveTo>
                  <a:cubicBezTo>
                    <a:pt x="1399" y="1"/>
                    <a:pt x="1" y="534"/>
                    <a:pt x="673" y="870"/>
                  </a:cubicBezTo>
                  <a:cubicBezTo>
                    <a:pt x="1647" y="1389"/>
                    <a:pt x="2826" y="3415"/>
                    <a:pt x="3485" y="4924"/>
                  </a:cubicBezTo>
                  <a:cubicBezTo>
                    <a:pt x="4049" y="6142"/>
                    <a:pt x="5162" y="6735"/>
                    <a:pt x="6210" y="6735"/>
                  </a:cubicBezTo>
                  <a:cubicBezTo>
                    <a:pt x="7702" y="6735"/>
                    <a:pt x="9064" y="5534"/>
                    <a:pt x="8529" y="3227"/>
                  </a:cubicBezTo>
                  <a:cubicBezTo>
                    <a:pt x="7898" y="706"/>
                    <a:pt x="5282" y="1"/>
                    <a:pt x="320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17"/>
          <p:cNvGrpSpPr/>
          <p:nvPr/>
        </p:nvGrpSpPr>
        <p:grpSpPr>
          <a:xfrm>
            <a:off x="704147" y="3782588"/>
            <a:ext cx="543586" cy="609631"/>
            <a:chOff x="704147" y="3782588"/>
            <a:chExt cx="543586" cy="609631"/>
          </a:xfrm>
        </p:grpSpPr>
        <p:sp>
          <p:nvSpPr>
            <p:cNvPr id="361" name="Google Shape;361;p17"/>
            <p:cNvSpPr/>
            <p:nvPr/>
          </p:nvSpPr>
          <p:spPr>
            <a:xfrm>
              <a:off x="723833" y="433425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704147" y="384273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895800" y="4155600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778393" y="4139703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1105463" y="413970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787164" y="4060731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1108316" y="4060731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745663" y="3782588"/>
              <a:ext cx="447763" cy="125258"/>
            </a:xfrm>
            <a:custGeom>
              <a:rect b="b" l="l" r="r" t="t"/>
              <a:pathLst>
                <a:path extrusionOk="0" h="8298" w="29663">
                  <a:moveTo>
                    <a:pt x="13568" y="2042"/>
                  </a:moveTo>
                  <a:cubicBezTo>
                    <a:pt x="13904" y="2042"/>
                    <a:pt x="14247" y="2046"/>
                    <a:pt x="14596" y="2053"/>
                  </a:cubicBezTo>
                  <a:cubicBezTo>
                    <a:pt x="20236" y="2258"/>
                    <a:pt x="24808" y="2839"/>
                    <a:pt x="24745" y="4410"/>
                  </a:cubicBezTo>
                  <a:cubicBezTo>
                    <a:pt x="24687" y="5494"/>
                    <a:pt x="20259" y="6524"/>
                    <a:pt x="15161" y="6524"/>
                  </a:cubicBezTo>
                  <a:cubicBezTo>
                    <a:pt x="14715" y="6524"/>
                    <a:pt x="14264" y="6516"/>
                    <a:pt x="13810" y="6500"/>
                  </a:cubicBezTo>
                  <a:cubicBezTo>
                    <a:pt x="8186" y="6311"/>
                    <a:pt x="4839" y="5133"/>
                    <a:pt x="4918" y="4017"/>
                  </a:cubicBezTo>
                  <a:cubicBezTo>
                    <a:pt x="4918" y="2912"/>
                    <a:pt x="8484" y="2042"/>
                    <a:pt x="13568" y="2042"/>
                  </a:cubicBezTo>
                  <a:close/>
                  <a:moveTo>
                    <a:pt x="12862" y="1"/>
                  </a:moveTo>
                  <a:cubicBezTo>
                    <a:pt x="5351" y="1"/>
                    <a:pt x="199" y="1734"/>
                    <a:pt x="126" y="3687"/>
                  </a:cubicBezTo>
                  <a:cubicBezTo>
                    <a:pt x="0" y="5793"/>
                    <a:pt x="4918" y="8008"/>
                    <a:pt x="13292" y="8275"/>
                  </a:cubicBezTo>
                  <a:cubicBezTo>
                    <a:pt x="13765" y="8290"/>
                    <a:pt x="14236" y="8297"/>
                    <a:pt x="14704" y="8297"/>
                  </a:cubicBezTo>
                  <a:cubicBezTo>
                    <a:pt x="22521" y="8297"/>
                    <a:pt x="29462" y="6256"/>
                    <a:pt x="29521" y="4284"/>
                  </a:cubicBezTo>
                  <a:cubicBezTo>
                    <a:pt x="29663" y="1331"/>
                    <a:pt x="22907" y="294"/>
                    <a:pt x="14470" y="27"/>
                  </a:cubicBezTo>
                  <a:cubicBezTo>
                    <a:pt x="13923" y="9"/>
                    <a:pt x="13387" y="1"/>
                    <a:pt x="1286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" name="Google Shape;369;p17"/>
          <p:cNvGrpSpPr/>
          <p:nvPr/>
        </p:nvGrpSpPr>
        <p:grpSpPr>
          <a:xfrm>
            <a:off x="704147" y="755638"/>
            <a:ext cx="543586" cy="609631"/>
            <a:chOff x="704147" y="3782588"/>
            <a:chExt cx="543586" cy="609631"/>
          </a:xfrm>
        </p:grpSpPr>
        <p:sp>
          <p:nvSpPr>
            <p:cNvPr id="370" name="Google Shape;370;p17"/>
            <p:cNvSpPr/>
            <p:nvPr/>
          </p:nvSpPr>
          <p:spPr>
            <a:xfrm>
              <a:off x="723833" y="433425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704147" y="384273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895800" y="4155600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778393" y="4139703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1105463" y="413970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787164" y="4060731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1108316" y="4060731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745663" y="3782588"/>
              <a:ext cx="447763" cy="125258"/>
            </a:xfrm>
            <a:custGeom>
              <a:rect b="b" l="l" r="r" t="t"/>
              <a:pathLst>
                <a:path extrusionOk="0" h="8298" w="29663">
                  <a:moveTo>
                    <a:pt x="13568" y="2042"/>
                  </a:moveTo>
                  <a:cubicBezTo>
                    <a:pt x="13904" y="2042"/>
                    <a:pt x="14247" y="2046"/>
                    <a:pt x="14596" y="2053"/>
                  </a:cubicBezTo>
                  <a:cubicBezTo>
                    <a:pt x="20236" y="2258"/>
                    <a:pt x="24808" y="2839"/>
                    <a:pt x="24745" y="4410"/>
                  </a:cubicBezTo>
                  <a:cubicBezTo>
                    <a:pt x="24687" y="5494"/>
                    <a:pt x="20259" y="6524"/>
                    <a:pt x="15161" y="6524"/>
                  </a:cubicBezTo>
                  <a:cubicBezTo>
                    <a:pt x="14715" y="6524"/>
                    <a:pt x="14264" y="6516"/>
                    <a:pt x="13810" y="6500"/>
                  </a:cubicBezTo>
                  <a:cubicBezTo>
                    <a:pt x="8186" y="6311"/>
                    <a:pt x="4839" y="5133"/>
                    <a:pt x="4918" y="4017"/>
                  </a:cubicBezTo>
                  <a:cubicBezTo>
                    <a:pt x="4918" y="2912"/>
                    <a:pt x="8484" y="2042"/>
                    <a:pt x="13568" y="2042"/>
                  </a:cubicBezTo>
                  <a:close/>
                  <a:moveTo>
                    <a:pt x="12862" y="1"/>
                  </a:moveTo>
                  <a:cubicBezTo>
                    <a:pt x="5351" y="1"/>
                    <a:pt x="199" y="1734"/>
                    <a:pt x="126" y="3687"/>
                  </a:cubicBezTo>
                  <a:cubicBezTo>
                    <a:pt x="0" y="5793"/>
                    <a:pt x="4918" y="8008"/>
                    <a:pt x="13292" y="8275"/>
                  </a:cubicBezTo>
                  <a:cubicBezTo>
                    <a:pt x="13765" y="8290"/>
                    <a:pt x="14236" y="8297"/>
                    <a:pt x="14704" y="8297"/>
                  </a:cubicBezTo>
                  <a:cubicBezTo>
                    <a:pt x="22521" y="8297"/>
                    <a:pt x="29462" y="6256"/>
                    <a:pt x="29521" y="4284"/>
                  </a:cubicBezTo>
                  <a:cubicBezTo>
                    <a:pt x="29663" y="1331"/>
                    <a:pt x="22907" y="294"/>
                    <a:pt x="14470" y="27"/>
                  </a:cubicBezTo>
                  <a:cubicBezTo>
                    <a:pt x="13923" y="9"/>
                    <a:pt x="13387" y="1"/>
                    <a:pt x="1286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17"/>
          <p:cNvGrpSpPr/>
          <p:nvPr/>
        </p:nvGrpSpPr>
        <p:grpSpPr>
          <a:xfrm>
            <a:off x="704272" y="2299268"/>
            <a:ext cx="543329" cy="549320"/>
            <a:chOff x="704272" y="2299268"/>
            <a:chExt cx="543329" cy="549320"/>
          </a:xfrm>
        </p:grpSpPr>
        <p:sp>
          <p:nvSpPr>
            <p:cNvPr id="379" name="Google Shape;379;p17"/>
            <p:cNvSpPr/>
            <p:nvPr/>
          </p:nvSpPr>
          <p:spPr>
            <a:xfrm>
              <a:off x="723958" y="27907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704272" y="22992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778261" y="25962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1105347" y="25962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880013" y="2634688"/>
              <a:ext cx="214651" cy="17797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776374" y="25251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/>
            <p:nvPr/>
          </p:nvSpPr>
          <p:spPr>
            <a:xfrm>
              <a:off x="1103445" y="25251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" name="Google Shape;386;p17"/>
          <p:cNvGrpSpPr/>
          <p:nvPr/>
        </p:nvGrpSpPr>
        <p:grpSpPr>
          <a:xfrm>
            <a:off x="197237" y="40137"/>
            <a:ext cx="642333" cy="596338"/>
            <a:chOff x="197237" y="6179037"/>
            <a:chExt cx="642333" cy="596338"/>
          </a:xfrm>
        </p:grpSpPr>
        <p:sp>
          <p:nvSpPr>
            <p:cNvPr id="387" name="Google Shape;387;p17"/>
            <p:cNvSpPr/>
            <p:nvPr/>
          </p:nvSpPr>
          <p:spPr>
            <a:xfrm rot="329605">
              <a:off x="237868" y="6693798"/>
              <a:ext cx="496120" cy="57962"/>
            </a:xfrm>
            <a:custGeom>
              <a:rect b="b" l="l" r="r" t="t"/>
              <a:pathLst>
                <a:path extrusionOk="0" h="3840" w="32868">
                  <a:moveTo>
                    <a:pt x="18103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7"/>
            <p:cNvSpPr/>
            <p:nvPr/>
          </p:nvSpPr>
          <p:spPr>
            <a:xfrm rot="329605">
              <a:off x="243430" y="6203864"/>
              <a:ext cx="543305" cy="513449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7"/>
            <p:cNvSpPr/>
            <p:nvPr/>
          </p:nvSpPr>
          <p:spPr>
            <a:xfrm rot="329605">
              <a:off x="313781" y="6486007"/>
              <a:ext cx="89902" cy="9977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6"/>
                    <a:pt x="64" y="519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19"/>
                    <a:pt x="4321" y="456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7"/>
            <p:cNvSpPr/>
            <p:nvPr/>
          </p:nvSpPr>
          <p:spPr>
            <a:xfrm rot="329605">
              <a:off x="639427" y="6516955"/>
              <a:ext cx="82068" cy="9026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6"/>
                  </a:cubicBezTo>
                  <a:cubicBezTo>
                    <a:pt x="0" y="519"/>
                    <a:pt x="0" y="519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19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7"/>
            <p:cNvSpPr/>
            <p:nvPr/>
          </p:nvSpPr>
          <p:spPr>
            <a:xfrm rot="329605">
              <a:off x="411945" y="6512734"/>
              <a:ext cx="197555" cy="90838"/>
            </a:xfrm>
            <a:custGeom>
              <a:rect b="b" l="l" r="r" t="t"/>
              <a:pathLst>
                <a:path extrusionOk="0" h="6018" w="13088">
                  <a:moveTo>
                    <a:pt x="0" y="0"/>
                  </a:moveTo>
                  <a:cubicBezTo>
                    <a:pt x="0" y="0"/>
                    <a:pt x="723" y="6018"/>
                    <a:pt x="6740" y="6018"/>
                  </a:cubicBezTo>
                  <a:cubicBezTo>
                    <a:pt x="12758" y="6018"/>
                    <a:pt x="13088" y="0"/>
                    <a:pt x="13088" y="0"/>
                  </a:cubicBezTo>
                  <a:lnTo>
                    <a:pt x="13088" y="0"/>
                  </a:lnTo>
                  <a:cubicBezTo>
                    <a:pt x="10820" y="503"/>
                    <a:pt x="8610" y="671"/>
                    <a:pt x="6671" y="671"/>
                  </a:cubicBezTo>
                  <a:cubicBezTo>
                    <a:pt x="2793" y="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7"/>
            <p:cNvSpPr/>
            <p:nvPr/>
          </p:nvSpPr>
          <p:spPr>
            <a:xfrm rot="329605">
              <a:off x="461771" y="6566684"/>
              <a:ext cx="103653" cy="37298"/>
            </a:xfrm>
            <a:custGeom>
              <a:rect b="b" l="l" r="r" t="t"/>
              <a:pathLst>
                <a:path extrusionOk="0" h="2471" w="6867">
                  <a:moveTo>
                    <a:pt x="3504" y="1"/>
                  </a:moveTo>
                  <a:cubicBezTo>
                    <a:pt x="1410" y="1"/>
                    <a:pt x="0" y="1685"/>
                    <a:pt x="0" y="1685"/>
                  </a:cubicBezTo>
                  <a:cubicBezTo>
                    <a:pt x="912" y="2156"/>
                    <a:pt x="1964" y="2471"/>
                    <a:pt x="3268" y="2471"/>
                  </a:cubicBezTo>
                  <a:cubicBezTo>
                    <a:pt x="4839" y="2471"/>
                    <a:pt x="5955" y="2078"/>
                    <a:pt x="6866" y="1497"/>
                  </a:cubicBezTo>
                  <a:cubicBezTo>
                    <a:pt x="5643" y="380"/>
                    <a:pt x="4496" y="1"/>
                    <a:pt x="350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7"/>
            <p:cNvSpPr/>
            <p:nvPr/>
          </p:nvSpPr>
          <p:spPr>
            <a:xfrm rot="329605">
              <a:off x="322415" y="6415093"/>
              <a:ext cx="71155" cy="55924"/>
            </a:xfrm>
            <a:custGeom>
              <a:rect b="b" l="l" r="r" t="t"/>
              <a:pathLst>
                <a:path extrusionOk="0" h="3705" w="4714">
                  <a:moveTo>
                    <a:pt x="2617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52" y="28"/>
                  </a:lnTo>
                  <a:cubicBezTo>
                    <a:pt x="2027" y="28"/>
                    <a:pt x="1964" y="91"/>
                    <a:pt x="1901" y="91"/>
                  </a:cubicBezTo>
                  <a:lnTo>
                    <a:pt x="1760" y="91"/>
                  </a:lnTo>
                  <a:lnTo>
                    <a:pt x="1634" y="170"/>
                  </a:lnTo>
                  <a:cubicBezTo>
                    <a:pt x="1571" y="233"/>
                    <a:pt x="1445" y="233"/>
                    <a:pt x="1367" y="296"/>
                  </a:cubicBezTo>
                  <a:cubicBezTo>
                    <a:pt x="1116" y="484"/>
                    <a:pt x="848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67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723" y="2778"/>
                  </a:lnTo>
                  <a:cubicBezTo>
                    <a:pt x="723" y="2652"/>
                    <a:pt x="786" y="2448"/>
                    <a:pt x="911" y="2259"/>
                  </a:cubicBezTo>
                  <a:cubicBezTo>
                    <a:pt x="974" y="1992"/>
                    <a:pt x="1178" y="1741"/>
                    <a:pt x="1367" y="1474"/>
                  </a:cubicBezTo>
                  <a:cubicBezTo>
                    <a:pt x="1508" y="1348"/>
                    <a:pt x="1697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2" y="1018"/>
                  </a:lnTo>
                  <a:cubicBezTo>
                    <a:pt x="2542" y="1010"/>
                    <a:pt x="2600" y="1006"/>
                    <a:pt x="2655" y="1006"/>
                  </a:cubicBezTo>
                  <a:cubicBezTo>
                    <a:pt x="3022" y="1006"/>
                    <a:pt x="3295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3" y="2841"/>
                    <a:pt x="4053" y="2919"/>
                    <a:pt x="4053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09" y="3705"/>
                    <a:pt x="4650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0" y="1992"/>
                  </a:cubicBezTo>
                  <a:cubicBezTo>
                    <a:pt x="4588" y="1662"/>
                    <a:pt x="4509" y="1270"/>
                    <a:pt x="4195" y="814"/>
                  </a:cubicBezTo>
                  <a:cubicBezTo>
                    <a:pt x="4116" y="688"/>
                    <a:pt x="4053" y="563"/>
                    <a:pt x="3928" y="484"/>
                  </a:cubicBezTo>
                  <a:cubicBezTo>
                    <a:pt x="3865" y="421"/>
                    <a:pt x="3802" y="358"/>
                    <a:pt x="3724" y="358"/>
                  </a:cubicBezTo>
                  <a:cubicBezTo>
                    <a:pt x="3661" y="296"/>
                    <a:pt x="3535" y="233"/>
                    <a:pt x="3472" y="233"/>
                  </a:cubicBezTo>
                  <a:cubicBezTo>
                    <a:pt x="3409" y="170"/>
                    <a:pt x="3331" y="170"/>
                    <a:pt x="3205" y="91"/>
                  </a:cubicBezTo>
                  <a:cubicBezTo>
                    <a:pt x="3142" y="91"/>
                    <a:pt x="3079" y="28"/>
                    <a:pt x="2938" y="28"/>
                  </a:cubicBezTo>
                  <a:cubicBezTo>
                    <a:pt x="2854" y="28"/>
                    <a:pt x="2742" y="1"/>
                    <a:pt x="26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7"/>
            <p:cNvSpPr/>
            <p:nvPr/>
          </p:nvSpPr>
          <p:spPr>
            <a:xfrm rot="329605">
              <a:off x="647983" y="6446413"/>
              <a:ext cx="71155" cy="55924"/>
            </a:xfrm>
            <a:custGeom>
              <a:rect b="b" l="l" r="r" t="t"/>
              <a:pathLst>
                <a:path extrusionOk="0" h="3705" w="4714">
                  <a:moveTo>
                    <a:pt x="2618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69" y="28"/>
                  </a:lnTo>
                  <a:cubicBezTo>
                    <a:pt x="2027" y="28"/>
                    <a:pt x="1964" y="91"/>
                    <a:pt x="1839" y="91"/>
                  </a:cubicBezTo>
                  <a:lnTo>
                    <a:pt x="1776" y="91"/>
                  </a:lnTo>
                  <a:lnTo>
                    <a:pt x="1634" y="170"/>
                  </a:lnTo>
                  <a:cubicBezTo>
                    <a:pt x="1509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5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660" y="2778"/>
                  </a:lnTo>
                  <a:cubicBezTo>
                    <a:pt x="723" y="2652"/>
                    <a:pt x="786" y="2448"/>
                    <a:pt x="912" y="2259"/>
                  </a:cubicBezTo>
                  <a:cubicBezTo>
                    <a:pt x="990" y="1992"/>
                    <a:pt x="1179" y="1741"/>
                    <a:pt x="1383" y="1474"/>
                  </a:cubicBezTo>
                  <a:cubicBezTo>
                    <a:pt x="1509" y="1348"/>
                    <a:pt x="1634" y="1207"/>
                    <a:pt x="1839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3" y="1018"/>
                  </a:lnTo>
                  <a:cubicBezTo>
                    <a:pt x="2544" y="1010"/>
                    <a:pt x="2603" y="1006"/>
                    <a:pt x="2660" y="1006"/>
                  </a:cubicBezTo>
                  <a:cubicBezTo>
                    <a:pt x="3034" y="1006"/>
                    <a:pt x="3295" y="1179"/>
                    <a:pt x="3473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4" y="3705"/>
                  </a:cubicBezTo>
                  <a:cubicBezTo>
                    <a:pt x="4525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4054" y="563"/>
                    <a:pt x="3928" y="484"/>
                  </a:cubicBezTo>
                  <a:cubicBezTo>
                    <a:pt x="3865" y="421"/>
                    <a:pt x="3802" y="358"/>
                    <a:pt x="3740" y="358"/>
                  </a:cubicBezTo>
                  <a:cubicBezTo>
                    <a:pt x="3661" y="296"/>
                    <a:pt x="3535" y="233"/>
                    <a:pt x="3473" y="233"/>
                  </a:cubicBezTo>
                  <a:cubicBezTo>
                    <a:pt x="3410" y="170"/>
                    <a:pt x="3347" y="170"/>
                    <a:pt x="3205" y="91"/>
                  </a:cubicBezTo>
                  <a:cubicBezTo>
                    <a:pt x="3143" y="91"/>
                    <a:pt x="3080" y="28"/>
                    <a:pt x="2954" y="28"/>
                  </a:cubicBezTo>
                  <a:cubicBezTo>
                    <a:pt x="2860" y="28"/>
                    <a:pt x="2745" y="1"/>
                    <a:pt x="261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7"/>
            <p:cNvSpPr/>
            <p:nvPr/>
          </p:nvSpPr>
          <p:spPr>
            <a:xfrm rot="329605">
              <a:off x="201789" y="6462615"/>
              <a:ext cx="136936" cy="101675"/>
            </a:xfrm>
            <a:custGeom>
              <a:rect b="b" l="l" r="r" t="t"/>
              <a:pathLst>
                <a:path extrusionOk="0" h="6736" w="9072">
                  <a:moveTo>
                    <a:pt x="5872" y="1"/>
                  </a:moveTo>
                  <a:cubicBezTo>
                    <a:pt x="3802" y="1"/>
                    <a:pt x="1203" y="706"/>
                    <a:pt x="573" y="3227"/>
                  </a:cubicBezTo>
                  <a:cubicBezTo>
                    <a:pt x="1" y="5534"/>
                    <a:pt x="1369" y="6735"/>
                    <a:pt x="2860" y="6735"/>
                  </a:cubicBezTo>
                  <a:cubicBezTo>
                    <a:pt x="3907" y="6735"/>
                    <a:pt x="5015" y="6142"/>
                    <a:pt x="5553" y="4924"/>
                  </a:cubicBezTo>
                  <a:cubicBezTo>
                    <a:pt x="6213" y="3415"/>
                    <a:pt x="7391" y="1389"/>
                    <a:pt x="8428" y="870"/>
                  </a:cubicBezTo>
                  <a:cubicBezTo>
                    <a:pt x="9071" y="534"/>
                    <a:pt x="7672" y="1"/>
                    <a:pt x="587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7"/>
            <p:cNvSpPr/>
            <p:nvPr/>
          </p:nvSpPr>
          <p:spPr>
            <a:xfrm rot="329605">
              <a:off x="698203" y="6510366"/>
              <a:ext cx="136815" cy="101675"/>
            </a:xfrm>
            <a:custGeom>
              <a:rect b="b" l="l" r="r" t="t"/>
              <a:pathLst>
                <a:path extrusionOk="0" h="6736" w="9064">
                  <a:moveTo>
                    <a:pt x="3205" y="1"/>
                  </a:moveTo>
                  <a:cubicBezTo>
                    <a:pt x="1399" y="1"/>
                    <a:pt x="1" y="534"/>
                    <a:pt x="673" y="870"/>
                  </a:cubicBezTo>
                  <a:cubicBezTo>
                    <a:pt x="1647" y="1389"/>
                    <a:pt x="2826" y="3415"/>
                    <a:pt x="3485" y="4924"/>
                  </a:cubicBezTo>
                  <a:cubicBezTo>
                    <a:pt x="4049" y="6142"/>
                    <a:pt x="5162" y="6735"/>
                    <a:pt x="6210" y="6735"/>
                  </a:cubicBezTo>
                  <a:cubicBezTo>
                    <a:pt x="7702" y="6735"/>
                    <a:pt x="9064" y="5534"/>
                    <a:pt x="8529" y="3227"/>
                  </a:cubicBezTo>
                  <a:cubicBezTo>
                    <a:pt x="7898" y="706"/>
                    <a:pt x="5282" y="1"/>
                    <a:pt x="320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246724" y="1557521"/>
            <a:ext cx="543345" cy="549486"/>
            <a:chOff x="246724" y="1557521"/>
            <a:chExt cx="543345" cy="549486"/>
          </a:xfrm>
        </p:grpSpPr>
        <p:sp>
          <p:nvSpPr>
            <p:cNvPr id="398" name="Google Shape;398;p17"/>
            <p:cNvSpPr/>
            <p:nvPr/>
          </p:nvSpPr>
          <p:spPr>
            <a:xfrm>
              <a:off x="266410" y="204904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7"/>
            <p:cNvSpPr/>
            <p:nvPr/>
          </p:nvSpPr>
          <p:spPr>
            <a:xfrm>
              <a:off x="246724" y="155752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7"/>
            <p:cNvSpPr/>
            <p:nvPr/>
          </p:nvSpPr>
          <p:spPr>
            <a:xfrm>
              <a:off x="324759" y="178386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7"/>
            <p:cNvSpPr/>
            <p:nvPr/>
          </p:nvSpPr>
          <p:spPr>
            <a:xfrm>
              <a:off x="651845" y="178386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7"/>
            <p:cNvSpPr/>
            <p:nvPr/>
          </p:nvSpPr>
          <p:spPr>
            <a:xfrm>
              <a:off x="458063" y="186825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7"/>
            <p:cNvSpPr/>
            <p:nvPr/>
          </p:nvSpPr>
          <p:spPr>
            <a:xfrm>
              <a:off x="327612" y="178832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7"/>
            <p:cNvSpPr/>
            <p:nvPr/>
          </p:nvSpPr>
          <p:spPr>
            <a:xfrm>
              <a:off x="654925" y="178832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7"/>
          <p:cNvGrpSpPr/>
          <p:nvPr/>
        </p:nvGrpSpPr>
        <p:grpSpPr>
          <a:xfrm>
            <a:off x="246724" y="4562221"/>
            <a:ext cx="543345" cy="549486"/>
            <a:chOff x="246724" y="1557521"/>
            <a:chExt cx="543345" cy="549486"/>
          </a:xfrm>
        </p:grpSpPr>
        <p:sp>
          <p:nvSpPr>
            <p:cNvPr id="406" name="Google Shape;406;p17"/>
            <p:cNvSpPr/>
            <p:nvPr/>
          </p:nvSpPr>
          <p:spPr>
            <a:xfrm>
              <a:off x="266410" y="204904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7"/>
            <p:cNvSpPr/>
            <p:nvPr/>
          </p:nvSpPr>
          <p:spPr>
            <a:xfrm>
              <a:off x="246724" y="155752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7"/>
            <p:cNvSpPr/>
            <p:nvPr/>
          </p:nvSpPr>
          <p:spPr>
            <a:xfrm>
              <a:off x="324759" y="178386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651845" y="178386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458063" y="186825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7"/>
            <p:cNvSpPr/>
            <p:nvPr/>
          </p:nvSpPr>
          <p:spPr>
            <a:xfrm>
              <a:off x="327612" y="178832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7"/>
            <p:cNvSpPr/>
            <p:nvPr/>
          </p:nvSpPr>
          <p:spPr>
            <a:xfrm>
              <a:off x="654925" y="178832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26"/>
          <p:cNvSpPr/>
          <p:nvPr/>
        </p:nvSpPr>
        <p:spPr>
          <a:xfrm>
            <a:off x="2872850" y="1285875"/>
            <a:ext cx="3391500" cy="33498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2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cxnSp>
        <p:nvCxnSpPr>
          <p:cNvPr id="889" name="Google Shape;889;p26"/>
          <p:cNvCxnSpPr/>
          <p:nvPr/>
        </p:nvCxnSpPr>
        <p:spPr>
          <a:xfrm rot="10800000">
            <a:off x="846525" y="2015725"/>
            <a:ext cx="26682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0" name="Google Shape;890;p26"/>
          <p:cNvCxnSpPr/>
          <p:nvPr/>
        </p:nvCxnSpPr>
        <p:spPr>
          <a:xfrm rot="10800000">
            <a:off x="846525" y="3978225"/>
            <a:ext cx="24003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891" name="Google Shape;891;p26"/>
          <p:cNvSpPr/>
          <p:nvPr/>
        </p:nvSpPr>
        <p:spPr>
          <a:xfrm>
            <a:off x="762750" y="2112726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2" name="Google Shape;892;p26"/>
          <p:cNvSpPr/>
          <p:nvPr/>
        </p:nvSpPr>
        <p:spPr>
          <a:xfrm>
            <a:off x="762750" y="4056300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3" name="Google Shape;893;p26"/>
          <p:cNvSpPr txBox="1"/>
          <p:nvPr/>
        </p:nvSpPr>
        <p:spPr>
          <a:xfrm>
            <a:off x="762750" y="160693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94" name="Google Shape;894;p26"/>
          <p:cNvSpPr txBox="1"/>
          <p:nvPr/>
        </p:nvSpPr>
        <p:spPr>
          <a:xfrm>
            <a:off x="762750" y="355050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Anger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895" name="Google Shape;895;p26"/>
          <p:cNvCxnSpPr/>
          <p:nvPr/>
        </p:nvCxnSpPr>
        <p:spPr>
          <a:xfrm rot="10800000">
            <a:off x="5765125" y="2015725"/>
            <a:ext cx="2527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896" name="Google Shape;896;p26"/>
          <p:cNvCxnSpPr/>
          <p:nvPr/>
        </p:nvCxnSpPr>
        <p:spPr>
          <a:xfrm rot="10800000">
            <a:off x="5892625" y="3978225"/>
            <a:ext cx="24003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97" name="Google Shape;897;p26"/>
          <p:cNvSpPr/>
          <p:nvPr/>
        </p:nvSpPr>
        <p:spPr>
          <a:xfrm>
            <a:off x="6453525" y="2112724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8" name="Google Shape;898;p26"/>
          <p:cNvSpPr/>
          <p:nvPr/>
        </p:nvSpPr>
        <p:spPr>
          <a:xfrm>
            <a:off x="6453525" y="40563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planet Mars is a very cold place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9" name="Google Shape;899;p26"/>
          <p:cNvSpPr txBox="1"/>
          <p:nvPr/>
        </p:nvSpPr>
        <p:spPr>
          <a:xfrm>
            <a:off x="6453525" y="160693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</a:t>
            </a: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ness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00" name="Google Shape;900;p26"/>
          <p:cNvSpPr txBox="1"/>
          <p:nvPr/>
        </p:nvSpPr>
        <p:spPr>
          <a:xfrm>
            <a:off x="6453525" y="355049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Disappointment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01" name="Google Shape;901;p26"/>
          <p:cNvGrpSpPr/>
          <p:nvPr/>
        </p:nvGrpSpPr>
        <p:grpSpPr>
          <a:xfrm>
            <a:off x="2862875" y="1285875"/>
            <a:ext cx="3418261" cy="3349691"/>
            <a:chOff x="2862875" y="1285875"/>
            <a:chExt cx="3418261" cy="3349691"/>
          </a:xfrm>
        </p:grpSpPr>
        <p:sp>
          <p:nvSpPr>
            <p:cNvPr id="902" name="Google Shape;902;p26"/>
            <p:cNvSpPr/>
            <p:nvPr/>
          </p:nvSpPr>
          <p:spPr>
            <a:xfrm>
              <a:off x="4573485" y="1285875"/>
              <a:ext cx="1707651" cy="1663743"/>
            </a:xfrm>
            <a:custGeom>
              <a:rect b="b" l="l" r="r" t="t"/>
              <a:pathLst>
                <a:path extrusionOk="0" h="12883" w="13223">
                  <a:moveTo>
                    <a:pt x="0" y="0"/>
                  </a:moveTo>
                  <a:lnTo>
                    <a:pt x="0" y="3592"/>
                  </a:lnTo>
                  <a:cubicBezTo>
                    <a:pt x="5145" y="3592"/>
                    <a:pt x="9309" y="7738"/>
                    <a:pt x="9327" y="12882"/>
                  </a:cubicBezTo>
                  <a:lnTo>
                    <a:pt x="13223" y="12882"/>
                  </a:lnTo>
                  <a:cubicBezTo>
                    <a:pt x="13205" y="5885"/>
                    <a:pt x="6998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6"/>
            <p:cNvSpPr/>
            <p:nvPr/>
          </p:nvSpPr>
          <p:spPr>
            <a:xfrm>
              <a:off x="2865329" y="1285875"/>
              <a:ext cx="1708297" cy="1663743"/>
            </a:xfrm>
            <a:custGeom>
              <a:rect b="b" l="l" r="r" t="t"/>
              <a:pathLst>
                <a:path extrusionOk="0" h="12883" w="13228">
                  <a:moveTo>
                    <a:pt x="13227" y="0"/>
                  </a:moveTo>
                  <a:cubicBezTo>
                    <a:pt x="6225" y="0"/>
                    <a:pt x="18" y="5885"/>
                    <a:pt x="0" y="12882"/>
                  </a:cubicBezTo>
                  <a:lnTo>
                    <a:pt x="3878" y="12882"/>
                  </a:lnTo>
                  <a:cubicBezTo>
                    <a:pt x="3919" y="7738"/>
                    <a:pt x="8078" y="3592"/>
                    <a:pt x="13227" y="3592"/>
                  </a:cubicBezTo>
                  <a:lnTo>
                    <a:pt x="132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6"/>
            <p:cNvSpPr/>
            <p:nvPr/>
          </p:nvSpPr>
          <p:spPr>
            <a:xfrm>
              <a:off x="4573485" y="2949482"/>
              <a:ext cx="1707651" cy="1686084"/>
            </a:xfrm>
            <a:custGeom>
              <a:rect b="b" l="l" r="r" t="t"/>
              <a:pathLst>
                <a:path extrusionOk="0" h="13056" w="13223">
                  <a:moveTo>
                    <a:pt x="9327" y="0"/>
                  </a:moveTo>
                  <a:cubicBezTo>
                    <a:pt x="9345" y="19"/>
                    <a:pt x="9345" y="41"/>
                    <a:pt x="9345" y="59"/>
                  </a:cubicBezTo>
                  <a:cubicBezTo>
                    <a:pt x="9345" y="5204"/>
                    <a:pt x="5163" y="9386"/>
                    <a:pt x="0" y="9386"/>
                  </a:cubicBezTo>
                  <a:lnTo>
                    <a:pt x="0" y="13055"/>
                  </a:lnTo>
                  <a:cubicBezTo>
                    <a:pt x="7020" y="13055"/>
                    <a:pt x="13223" y="7057"/>
                    <a:pt x="13223" y="59"/>
                  </a:cubicBezTo>
                  <a:lnTo>
                    <a:pt x="132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6"/>
            <p:cNvSpPr/>
            <p:nvPr/>
          </p:nvSpPr>
          <p:spPr>
            <a:xfrm>
              <a:off x="2862875" y="2949482"/>
              <a:ext cx="1710751" cy="1686084"/>
            </a:xfrm>
            <a:custGeom>
              <a:rect b="b" l="l" r="r" t="t"/>
              <a:pathLst>
                <a:path extrusionOk="0" h="13056" w="13247">
                  <a:moveTo>
                    <a:pt x="19" y="0"/>
                  </a:moveTo>
                  <a:cubicBezTo>
                    <a:pt x="19" y="19"/>
                    <a:pt x="1" y="41"/>
                    <a:pt x="1" y="59"/>
                  </a:cubicBezTo>
                  <a:cubicBezTo>
                    <a:pt x="1" y="7057"/>
                    <a:pt x="6226" y="13055"/>
                    <a:pt x="13246" y="13055"/>
                  </a:cubicBezTo>
                  <a:lnTo>
                    <a:pt x="13246" y="9386"/>
                  </a:lnTo>
                  <a:cubicBezTo>
                    <a:pt x="8079" y="9386"/>
                    <a:pt x="3897" y="5204"/>
                    <a:pt x="3897" y="59"/>
                  </a:cubicBezTo>
                  <a:lnTo>
                    <a:pt x="38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6"/>
            <p:cNvSpPr/>
            <p:nvPr/>
          </p:nvSpPr>
          <p:spPr>
            <a:xfrm rot="5400000">
              <a:off x="4512700" y="1418625"/>
              <a:ext cx="324000" cy="213000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6"/>
            <p:cNvSpPr/>
            <p:nvPr/>
          </p:nvSpPr>
          <p:spPr>
            <a:xfrm rot="10800000">
              <a:off x="5872550" y="2944825"/>
              <a:ext cx="324000" cy="2130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6"/>
            <p:cNvSpPr/>
            <p:nvPr/>
          </p:nvSpPr>
          <p:spPr>
            <a:xfrm rot="-5400000">
              <a:off x="4309775" y="4289700"/>
              <a:ext cx="324000" cy="213000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9" name="Google Shape;909;p26"/>
          <p:cNvSpPr/>
          <p:nvPr/>
        </p:nvSpPr>
        <p:spPr>
          <a:xfrm>
            <a:off x="2948450" y="2746813"/>
            <a:ext cx="324000" cy="213000"/>
          </a:xfrm>
          <a:prstGeom prst="triangle">
            <a:avLst>
              <a:gd fmla="val 5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0" name="Google Shape;910;p26"/>
          <p:cNvGrpSpPr/>
          <p:nvPr/>
        </p:nvGrpSpPr>
        <p:grpSpPr>
          <a:xfrm>
            <a:off x="3824937" y="3187818"/>
            <a:ext cx="543586" cy="549320"/>
            <a:chOff x="1723287" y="4484568"/>
            <a:chExt cx="543586" cy="549320"/>
          </a:xfrm>
        </p:grpSpPr>
        <p:sp>
          <p:nvSpPr>
            <p:cNvPr id="911" name="Google Shape;911;p26"/>
            <p:cNvSpPr/>
            <p:nvPr/>
          </p:nvSpPr>
          <p:spPr>
            <a:xfrm>
              <a:off x="2147369" y="4706385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1743215" y="4976059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6"/>
            <p:cNvSpPr/>
            <p:nvPr/>
          </p:nvSpPr>
          <p:spPr>
            <a:xfrm>
              <a:off x="172328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6"/>
            <p:cNvSpPr/>
            <p:nvPr/>
          </p:nvSpPr>
          <p:spPr>
            <a:xfrm>
              <a:off x="1923002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6"/>
            <p:cNvSpPr/>
            <p:nvPr/>
          </p:nvSpPr>
          <p:spPr>
            <a:xfrm>
              <a:off x="1798469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2121750" y="4781175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1800371" y="4698550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1825280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1789063" y="4675814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2129585" y="4699501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26"/>
            <p:cNvSpPr/>
            <p:nvPr/>
          </p:nvSpPr>
          <p:spPr>
            <a:xfrm>
              <a:off x="2145755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26"/>
            <p:cNvSpPr/>
            <p:nvPr/>
          </p:nvSpPr>
          <p:spPr>
            <a:xfrm>
              <a:off x="2110578" y="4676765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3" name="Google Shape;923;p26"/>
          <p:cNvGrpSpPr/>
          <p:nvPr/>
        </p:nvGrpSpPr>
        <p:grpSpPr>
          <a:xfrm>
            <a:off x="4794901" y="3187832"/>
            <a:ext cx="543601" cy="549320"/>
            <a:chOff x="260822" y="4484568"/>
            <a:chExt cx="543329" cy="549320"/>
          </a:xfrm>
        </p:grpSpPr>
        <p:sp>
          <p:nvSpPr>
            <p:cNvPr id="924" name="Google Shape;924;p26"/>
            <p:cNvSpPr/>
            <p:nvPr/>
          </p:nvSpPr>
          <p:spPr>
            <a:xfrm>
              <a:off x="280508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26"/>
            <p:cNvSpPr/>
            <p:nvPr/>
          </p:nvSpPr>
          <p:spPr>
            <a:xfrm>
              <a:off x="260822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26"/>
            <p:cNvSpPr/>
            <p:nvPr/>
          </p:nvSpPr>
          <p:spPr>
            <a:xfrm>
              <a:off x="334811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6"/>
            <p:cNvSpPr/>
            <p:nvPr/>
          </p:nvSpPr>
          <p:spPr>
            <a:xfrm>
              <a:off x="661897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436563" y="4819988"/>
              <a:ext cx="214651" cy="17797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332924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6"/>
            <p:cNvSpPr/>
            <p:nvPr/>
          </p:nvSpPr>
          <p:spPr>
            <a:xfrm>
              <a:off x="659995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1" name="Google Shape;931;p26"/>
          <p:cNvGrpSpPr/>
          <p:nvPr/>
        </p:nvGrpSpPr>
        <p:grpSpPr>
          <a:xfrm>
            <a:off x="4795036" y="2112714"/>
            <a:ext cx="543329" cy="549486"/>
            <a:chOff x="3207823" y="3812414"/>
            <a:chExt cx="543329" cy="549486"/>
          </a:xfrm>
        </p:grpSpPr>
        <p:sp>
          <p:nvSpPr>
            <p:cNvPr id="932" name="Google Shape;932;p26"/>
            <p:cNvSpPr/>
            <p:nvPr/>
          </p:nvSpPr>
          <p:spPr>
            <a:xfrm>
              <a:off x="3227509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6"/>
            <p:cNvSpPr/>
            <p:nvPr/>
          </p:nvSpPr>
          <p:spPr>
            <a:xfrm>
              <a:off x="3207823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6"/>
            <p:cNvSpPr/>
            <p:nvPr/>
          </p:nvSpPr>
          <p:spPr>
            <a:xfrm>
              <a:off x="3395430" y="413216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3293678" y="403041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3325457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3611978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3643530" y="403728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256208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3652543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26"/>
          <p:cNvGrpSpPr/>
          <p:nvPr/>
        </p:nvGrpSpPr>
        <p:grpSpPr>
          <a:xfrm>
            <a:off x="3824934" y="2112801"/>
            <a:ext cx="543586" cy="549320"/>
            <a:chOff x="992047" y="2468514"/>
            <a:chExt cx="543586" cy="549320"/>
          </a:xfrm>
        </p:grpSpPr>
        <p:sp>
          <p:nvSpPr>
            <p:cNvPr id="942" name="Google Shape;942;p26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6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6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6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6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2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955" name="Google Shape;955;p27"/>
          <p:cNvSpPr/>
          <p:nvPr/>
        </p:nvSpPr>
        <p:spPr>
          <a:xfrm>
            <a:off x="1281600" y="1541337"/>
            <a:ext cx="804600" cy="804600"/>
          </a:xfrm>
          <a:prstGeom prst="ellipse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27"/>
          <p:cNvSpPr/>
          <p:nvPr/>
        </p:nvSpPr>
        <p:spPr>
          <a:xfrm>
            <a:off x="1281600" y="1541337"/>
            <a:ext cx="804600" cy="804600"/>
          </a:xfrm>
          <a:prstGeom prst="pie">
            <a:avLst>
              <a:gd fmla="val 0" name="adj1"/>
              <a:gd fmla="val 18106297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7" name="Google Shape;957;p27"/>
          <p:cNvSpPr/>
          <p:nvPr/>
        </p:nvSpPr>
        <p:spPr>
          <a:xfrm>
            <a:off x="1281600" y="3390087"/>
            <a:ext cx="804600" cy="804600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27"/>
          <p:cNvSpPr/>
          <p:nvPr/>
        </p:nvSpPr>
        <p:spPr>
          <a:xfrm>
            <a:off x="1281600" y="3390087"/>
            <a:ext cx="804600" cy="804600"/>
          </a:xfrm>
          <a:prstGeom prst="pie">
            <a:avLst>
              <a:gd fmla="val 0" name="adj1"/>
              <a:gd fmla="val 8830051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9" name="Google Shape;959;p27"/>
          <p:cNvSpPr/>
          <p:nvPr/>
        </p:nvSpPr>
        <p:spPr>
          <a:xfrm>
            <a:off x="5396400" y="1584762"/>
            <a:ext cx="804600" cy="8046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0" name="Google Shape;960;p27"/>
          <p:cNvSpPr/>
          <p:nvPr/>
        </p:nvSpPr>
        <p:spPr>
          <a:xfrm>
            <a:off x="5396400" y="1584762"/>
            <a:ext cx="804600" cy="804600"/>
          </a:xfrm>
          <a:prstGeom prst="pie">
            <a:avLst>
              <a:gd fmla="val 0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27"/>
          <p:cNvSpPr/>
          <p:nvPr/>
        </p:nvSpPr>
        <p:spPr>
          <a:xfrm>
            <a:off x="5396400" y="3390087"/>
            <a:ext cx="804600" cy="8046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27"/>
          <p:cNvSpPr/>
          <p:nvPr/>
        </p:nvSpPr>
        <p:spPr>
          <a:xfrm>
            <a:off x="5396400" y="3390087"/>
            <a:ext cx="804600" cy="804600"/>
          </a:xfrm>
          <a:prstGeom prst="pie">
            <a:avLst>
              <a:gd fmla="val 0" name="adj1"/>
              <a:gd fmla="val 13690492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27"/>
          <p:cNvSpPr/>
          <p:nvPr/>
        </p:nvSpPr>
        <p:spPr>
          <a:xfrm>
            <a:off x="2296463" y="2062276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4" name="Google Shape;964;p27"/>
          <p:cNvSpPr/>
          <p:nvPr/>
        </p:nvSpPr>
        <p:spPr>
          <a:xfrm>
            <a:off x="2296450" y="381981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5" name="Google Shape;965;p27"/>
          <p:cNvSpPr/>
          <p:nvPr/>
        </p:nvSpPr>
        <p:spPr>
          <a:xfrm>
            <a:off x="6389213" y="2062274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6" name="Google Shape;966;p27"/>
          <p:cNvSpPr/>
          <p:nvPr/>
        </p:nvSpPr>
        <p:spPr>
          <a:xfrm>
            <a:off x="6389200" y="3819813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planet Mars is a very cold place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27"/>
          <p:cNvSpPr txBox="1"/>
          <p:nvPr/>
        </p:nvSpPr>
        <p:spPr>
          <a:xfrm>
            <a:off x="6389213" y="16852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Worried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68" name="Google Shape;968;p27"/>
          <p:cNvSpPr txBox="1"/>
          <p:nvPr/>
        </p:nvSpPr>
        <p:spPr>
          <a:xfrm>
            <a:off x="2296475" y="168530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69" name="Google Shape;969;p27"/>
          <p:cNvSpPr txBox="1"/>
          <p:nvPr/>
        </p:nvSpPr>
        <p:spPr>
          <a:xfrm>
            <a:off x="6389200" y="344281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0" name="Google Shape;970;p27"/>
          <p:cNvSpPr txBox="1"/>
          <p:nvPr/>
        </p:nvSpPr>
        <p:spPr>
          <a:xfrm>
            <a:off x="2296450" y="3442813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Proud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1" name="Google Shape;971;p27"/>
          <p:cNvSpPr txBox="1"/>
          <p:nvPr/>
        </p:nvSpPr>
        <p:spPr>
          <a:xfrm>
            <a:off x="6389219" y="30458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65%</a:t>
            </a:r>
            <a:endParaRPr sz="24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2" name="Google Shape;972;p27"/>
          <p:cNvSpPr txBox="1"/>
          <p:nvPr/>
        </p:nvSpPr>
        <p:spPr>
          <a:xfrm>
            <a:off x="6389219" y="13034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75%</a:t>
            </a:r>
            <a:endParaRPr sz="24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3" name="Google Shape;973;p27"/>
          <p:cNvSpPr txBox="1"/>
          <p:nvPr/>
        </p:nvSpPr>
        <p:spPr>
          <a:xfrm>
            <a:off x="2296469" y="13034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85%</a:t>
            </a:r>
            <a:endParaRPr sz="24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74" name="Google Shape;974;p27"/>
          <p:cNvSpPr txBox="1"/>
          <p:nvPr/>
        </p:nvSpPr>
        <p:spPr>
          <a:xfrm>
            <a:off x="2296469" y="30458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45%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975" name="Google Shape;975;p27"/>
          <p:cNvGrpSpPr/>
          <p:nvPr/>
        </p:nvGrpSpPr>
        <p:grpSpPr>
          <a:xfrm>
            <a:off x="457173" y="1712314"/>
            <a:ext cx="543329" cy="549486"/>
            <a:chOff x="3207823" y="3812414"/>
            <a:chExt cx="543329" cy="549486"/>
          </a:xfrm>
        </p:grpSpPr>
        <p:sp>
          <p:nvSpPr>
            <p:cNvPr id="976" name="Google Shape;976;p27"/>
            <p:cNvSpPr/>
            <p:nvPr/>
          </p:nvSpPr>
          <p:spPr>
            <a:xfrm>
              <a:off x="3227509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207823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3395430" y="413216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3293678" y="403041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325457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3611978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3643530" y="403728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3256208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3652543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27"/>
          <p:cNvGrpSpPr/>
          <p:nvPr/>
        </p:nvGrpSpPr>
        <p:grpSpPr>
          <a:xfrm>
            <a:off x="4664872" y="3517706"/>
            <a:ext cx="543329" cy="549320"/>
            <a:chOff x="4879997" y="4484568"/>
            <a:chExt cx="543329" cy="549320"/>
          </a:xfrm>
        </p:grpSpPr>
        <p:sp>
          <p:nvSpPr>
            <p:cNvPr id="986" name="Google Shape;986;p27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7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7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7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7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7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3" name="Google Shape;993;p27"/>
          <p:cNvGrpSpPr/>
          <p:nvPr/>
        </p:nvGrpSpPr>
        <p:grpSpPr>
          <a:xfrm>
            <a:off x="457172" y="3517701"/>
            <a:ext cx="543329" cy="549320"/>
            <a:chOff x="260822" y="2468514"/>
            <a:chExt cx="543329" cy="549320"/>
          </a:xfrm>
        </p:grpSpPr>
        <p:sp>
          <p:nvSpPr>
            <p:cNvPr id="994" name="Google Shape;994;p27"/>
            <p:cNvSpPr/>
            <p:nvPr/>
          </p:nvSpPr>
          <p:spPr>
            <a:xfrm>
              <a:off x="280508" y="2960005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9" y="0"/>
                    <a:pt x="17018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7"/>
            <p:cNvSpPr/>
            <p:nvPr/>
          </p:nvSpPr>
          <p:spPr>
            <a:xfrm>
              <a:off x="260822" y="2468514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0"/>
                  </a:moveTo>
                  <a:cubicBezTo>
                    <a:pt x="16754" y="0"/>
                    <a:pt x="16328" y="12"/>
                    <a:pt x="15900" y="34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1"/>
                    <a:pt x="18916" y="34001"/>
                  </a:cubicBezTo>
                  <a:cubicBezTo>
                    <a:pt x="34360" y="34001"/>
                    <a:pt x="35994" y="26209"/>
                    <a:pt x="35994" y="17175"/>
                  </a:cubicBezTo>
                  <a:cubicBezTo>
                    <a:pt x="35994" y="7170"/>
                    <a:pt x="27824" y="0"/>
                    <a:pt x="17175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7"/>
            <p:cNvSpPr/>
            <p:nvPr/>
          </p:nvSpPr>
          <p:spPr>
            <a:xfrm>
              <a:off x="452460" y="2781153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1"/>
                  </a:moveTo>
                  <a:cubicBezTo>
                    <a:pt x="63" y="1"/>
                    <a:pt x="1" y="598"/>
                    <a:pt x="268" y="1572"/>
                  </a:cubicBezTo>
                  <a:cubicBezTo>
                    <a:pt x="268" y="1572"/>
                    <a:pt x="331" y="1713"/>
                    <a:pt x="393" y="1965"/>
                  </a:cubicBezTo>
                  <a:cubicBezTo>
                    <a:pt x="456" y="2043"/>
                    <a:pt x="519" y="2232"/>
                    <a:pt x="660" y="2436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90" y="3017"/>
                  </a:cubicBezTo>
                  <a:cubicBezTo>
                    <a:pt x="1305" y="3473"/>
                    <a:pt x="1776" y="4070"/>
                    <a:pt x="2561" y="4588"/>
                  </a:cubicBezTo>
                  <a:cubicBezTo>
                    <a:pt x="3268" y="5107"/>
                    <a:pt x="4384" y="5437"/>
                    <a:pt x="5625" y="5437"/>
                  </a:cubicBezTo>
                  <a:cubicBezTo>
                    <a:pt x="6882" y="5437"/>
                    <a:pt x="7982" y="5107"/>
                    <a:pt x="8767" y="4651"/>
                  </a:cubicBezTo>
                  <a:cubicBezTo>
                    <a:pt x="9553" y="4133"/>
                    <a:pt x="10024" y="3536"/>
                    <a:pt x="10276" y="3080"/>
                  </a:cubicBezTo>
                  <a:cubicBezTo>
                    <a:pt x="10605" y="2562"/>
                    <a:pt x="10731" y="2232"/>
                    <a:pt x="10810" y="1965"/>
                  </a:cubicBezTo>
                  <a:cubicBezTo>
                    <a:pt x="10935" y="1713"/>
                    <a:pt x="10935" y="1572"/>
                    <a:pt x="10935" y="1572"/>
                  </a:cubicBezTo>
                  <a:cubicBezTo>
                    <a:pt x="11202" y="535"/>
                    <a:pt x="11061" y="1"/>
                    <a:pt x="10935" y="1"/>
                  </a:cubicBezTo>
                  <a:cubicBezTo>
                    <a:pt x="10810" y="1"/>
                    <a:pt x="10668" y="472"/>
                    <a:pt x="10338" y="1383"/>
                  </a:cubicBezTo>
                  <a:cubicBezTo>
                    <a:pt x="10338" y="1383"/>
                    <a:pt x="10276" y="1509"/>
                    <a:pt x="10150" y="1713"/>
                  </a:cubicBezTo>
                  <a:cubicBezTo>
                    <a:pt x="10087" y="1902"/>
                    <a:pt x="9883" y="2232"/>
                    <a:pt x="9631" y="2625"/>
                  </a:cubicBezTo>
                  <a:cubicBezTo>
                    <a:pt x="9364" y="3017"/>
                    <a:pt x="8909" y="3473"/>
                    <a:pt x="8249" y="3866"/>
                  </a:cubicBezTo>
                  <a:cubicBezTo>
                    <a:pt x="7668" y="4196"/>
                    <a:pt x="6741" y="4463"/>
                    <a:pt x="5625" y="4463"/>
                  </a:cubicBezTo>
                  <a:cubicBezTo>
                    <a:pt x="4588" y="4463"/>
                    <a:pt x="3661" y="4196"/>
                    <a:pt x="3017" y="3803"/>
                  </a:cubicBezTo>
                  <a:cubicBezTo>
                    <a:pt x="2357" y="3410"/>
                    <a:pt x="1964" y="2955"/>
                    <a:pt x="1635" y="2562"/>
                  </a:cubicBezTo>
                  <a:cubicBezTo>
                    <a:pt x="1572" y="2499"/>
                    <a:pt x="1509" y="2357"/>
                    <a:pt x="1446" y="2295"/>
                  </a:cubicBezTo>
                  <a:cubicBezTo>
                    <a:pt x="1383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53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205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7"/>
            <p:cNvSpPr/>
            <p:nvPr/>
          </p:nvSpPr>
          <p:spPr>
            <a:xfrm>
              <a:off x="334811" y="2765498"/>
              <a:ext cx="89906" cy="9751"/>
            </a:xfrm>
            <a:custGeom>
              <a:rect b="b" l="l" r="r" t="t"/>
              <a:pathLst>
                <a:path extrusionOk="0" h="646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7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7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52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7"/>
            <p:cNvSpPr/>
            <p:nvPr/>
          </p:nvSpPr>
          <p:spPr>
            <a:xfrm>
              <a:off x="661897" y="2765498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7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4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7"/>
            <p:cNvSpPr/>
            <p:nvPr/>
          </p:nvSpPr>
          <p:spPr>
            <a:xfrm>
              <a:off x="275526" y="2633084"/>
              <a:ext cx="203722" cy="119613"/>
            </a:xfrm>
            <a:custGeom>
              <a:rect b="b" l="l" r="r" t="t"/>
              <a:pathLst>
                <a:path extrusionOk="0" h="7924" w="13496">
                  <a:moveTo>
                    <a:pt x="7417" y="1"/>
                  </a:moveTo>
                  <a:cubicBezTo>
                    <a:pt x="3914" y="1"/>
                    <a:pt x="373" y="886"/>
                    <a:pt x="63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496" y="4514"/>
                    <a:pt x="12380" y="775"/>
                  </a:cubicBezTo>
                  <a:cubicBezTo>
                    <a:pt x="11039" y="239"/>
                    <a:pt x="9233" y="1"/>
                    <a:pt x="74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7"/>
            <p:cNvSpPr/>
            <p:nvPr/>
          </p:nvSpPr>
          <p:spPr>
            <a:xfrm>
              <a:off x="585990" y="2633084"/>
              <a:ext cx="203496" cy="119613"/>
            </a:xfrm>
            <a:custGeom>
              <a:rect b="b" l="l" r="r" t="t"/>
              <a:pathLst>
                <a:path extrusionOk="0" h="7924" w="13481">
                  <a:moveTo>
                    <a:pt x="6068" y="1"/>
                  </a:moveTo>
                  <a:cubicBezTo>
                    <a:pt x="4250" y="1"/>
                    <a:pt x="2442" y="239"/>
                    <a:pt x="1101" y="775"/>
                  </a:cubicBezTo>
                  <a:cubicBezTo>
                    <a:pt x="1" y="4514"/>
                    <a:pt x="2483" y="7924"/>
                    <a:pt x="7778" y="7924"/>
                  </a:cubicBezTo>
                  <a:cubicBezTo>
                    <a:pt x="13088" y="7924"/>
                    <a:pt x="13481" y="2613"/>
                    <a:pt x="13418" y="2221"/>
                  </a:cubicBezTo>
                  <a:cubicBezTo>
                    <a:pt x="13118" y="886"/>
                    <a:pt x="9574" y="1"/>
                    <a:pt x="606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7"/>
            <p:cNvSpPr/>
            <p:nvPr/>
          </p:nvSpPr>
          <p:spPr>
            <a:xfrm>
              <a:off x="445576" y="2652845"/>
              <a:ext cx="178166" cy="25631"/>
            </a:xfrm>
            <a:custGeom>
              <a:rect b="b" l="l" r="r" t="t"/>
              <a:pathLst>
                <a:path extrusionOk="0" h="1698" w="11803">
                  <a:moveTo>
                    <a:pt x="5767" y="0"/>
                  </a:moveTo>
                  <a:cubicBezTo>
                    <a:pt x="3992" y="63"/>
                    <a:pt x="2813" y="330"/>
                    <a:pt x="2028" y="519"/>
                  </a:cubicBezTo>
                  <a:cubicBezTo>
                    <a:pt x="1635" y="582"/>
                    <a:pt x="1368" y="723"/>
                    <a:pt x="1179" y="786"/>
                  </a:cubicBezTo>
                  <a:cubicBezTo>
                    <a:pt x="1054" y="849"/>
                    <a:pt x="975" y="849"/>
                    <a:pt x="975" y="849"/>
                  </a:cubicBezTo>
                  <a:cubicBezTo>
                    <a:pt x="582" y="974"/>
                    <a:pt x="331" y="1179"/>
                    <a:pt x="190" y="1241"/>
                  </a:cubicBezTo>
                  <a:cubicBezTo>
                    <a:pt x="127" y="1304"/>
                    <a:pt x="64" y="1367"/>
                    <a:pt x="64" y="1430"/>
                  </a:cubicBezTo>
                  <a:cubicBezTo>
                    <a:pt x="1" y="1430"/>
                    <a:pt x="1" y="1509"/>
                    <a:pt x="1" y="1571"/>
                  </a:cubicBezTo>
                  <a:cubicBezTo>
                    <a:pt x="1" y="1571"/>
                    <a:pt x="1" y="1634"/>
                    <a:pt x="64" y="1634"/>
                  </a:cubicBezTo>
                  <a:cubicBezTo>
                    <a:pt x="127" y="1697"/>
                    <a:pt x="190" y="1697"/>
                    <a:pt x="331" y="1697"/>
                  </a:cubicBezTo>
                  <a:lnTo>
                    <a:pt x="1179" y="1697"/>
                  </a:lnTo>
                  <a:cubicBezTo>
                    <a:pt x="1179" y="1697"/>
                    <a:pt x="1242" y="1697"/>
                    <a:pt x="1446" y="1634"/>
                  </a:cubicBezTo>
                  <a:cubicBezTo>
                    <a:pt x="1572" y="1634"/>
                    <a:pt x="1902" y="1634"/>
                    <a:pt x="2232" y="1571"/>
                  </a:cubicBezTo>
                  <a:cubicBezTo>
                    <a:pt x="3017" y="1509"/>
                    <a:pt x="4117" y="1304"/>
                    <a:pt x="5767" y="1304"/>
                  </a:cubicBezTo>
                  <a:cubicBezTo>
                    <a:pt x="7401" y="1304"/>
                    <a:pt x="8579" y="1430"/>
                    <a:pt x="9302" y="1509"/>
                  </a:cubicBezTo>
                  <a:cubicBezTo>
                    <a:pt x="9695" y="1571"/>
                    <a:pt x="9946" y="1634"/>
                    <a:pt x="10087" y="1634"/>
                  </a:cubicBezTo>
                  <a:lnTo>
                    <a:pt x="10339" y="1634"/>
                  </a:lnTo>
                  <a:cubicBezTo>
                    <a:pt x="10588" y="1667"/>
                    <a:pt x="10799" y="1682"/>
                    <a:pt x="10972" y="1682"/>
                  </a:cubicBezTo>
                  <a:cubicBezTo>
                    <a:pt x="11803" y="1682"/>
                    <a:pt x="11737" y="1330"/>
                    <a:pt x="10606" y="849"/>
                  </a:cubicBezTo>
                  <a:lnTo>
                    <a:pt x="10339" y="723"/>
                  </a:lnTo>
                  <a:cubicBezTo>
                    <a:pt x="10150" y="644"/>
                    <a:pt x="9883" y="582"/>
                    <a:pt x="9490" y="456"/>
                  </a:cubicBezTo>
                  <a:cubicBezTo>
                    <a:pt x="8705" y="252"/>
                    <a:pt x="7526" y="0"/>
                    <a:pt x="576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7"/>
            <p:cNvSpPr/>
            <p:nvPr/>
          </p:nvSpPr>
          <p:spPr>
            <a:xfrm>
              <a:off x="331973" y="2656635"/>
              <a:ext cx="62146" cy="39624"/>
            </a:xfrm>
            <a:custGeom>
              <a:rect b="b" l="l" r="r" t="t"/>
              <a:pathLst>
                <a:path extrusionOk="0" h="2625" w="4117">
                  <a:moveTo>
                    <a:pt x="0" y="2624"/>
                  </a:moveTo>
                  <a:lnTo>
                    <a:pt x="4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7"/>
            <p:cNvSpPr/>
            <p:nvPr/>
          </p:nvSpPr>
          <p:spPr>
            <a:xfrm>
              <a:off x="330569" y="2656393"/>
              <a:ext cx="64969" cy="40741"/>
            </a:xfrm>
            <a:custGeom>
              <a:rect b="b" l="l" r="r" t="t"/>
              <a:pathLst>
                <a:path extrusionOk="0" h="2699" w="4304">
                  <a:moveTo>
                    <a:pt x="4119" y="1"/>
                  </a:moveTo>
                  <a:cubicBezTo>
                    <a:pt x="4037" y="1"/>
                    <a:pt x="3913" y="32"/>
                    <a:pt x="3754" y="95"/>
                  </a:cubicBezTo>
                  <a:cubicBezTo>
                    <a:pt x="3754" y="95"/>
                    <a:pt x="3173" y="284"/>
                    <a:pt x="1994" y="1069"/>
                  </a:cubicBezTo>
                  <a:cubicBezTo>
                    <a:pt x="816" y="1855"/>
                    <a:pt x="345" y="2248"/>
                    <a:pt x="345" y="2248"/>
                  </a:cubicBezTo>
                  <a:cubicBezTo>
                    <a:pt x="32" y="2518"/>
                    <a:pt x="1" y="2698"/>
                    <a:pt x="200" y="2698"/>
                  </a:cubicBezTo>
                  <a:cubicBezTo>
                    <a:pt x="291" y="2698"/>
                    <a:pt x="430" y="2661"/>
                    <a:pt x="612" y="2578"/>
                  </a:cubicBezTo>
                  <a:cubicBezTo>
                    <a:pt x="612" y="2578"/>
                    <a:pt x="1130" y="2373"/>
                    <a:pt x="2309" y="1666"/>
                  </a:cubicBezTo>
                  <a:cubicBezTo>
                    <a:pt x="3566" y="881"/>
                    <a:pt x="3958" y="488"/>
                    <a:pt x="3958" y="488"/>
                  </a:cubicBezTo>
                  <a:cubicBezTo>
                    <a:pt x="4274" y="161"/>
                    <a:pt x="4303" y="1"/>
                    <a:pt x="4119" y="1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7"/>
            <p:cNvSpPr/>
            <p:nvPr/>
          </p:nvSpPr>
          <p:spPr>
            <a:xfrm>
              <a:off x="274575" y="2633084"/>
              <a:ext cx="204673" cy="119613"/>
            </a:xfrm>
            <a:custGeom>
              <a:rect b="b" l="l" r="r" t="t"/>
              <a:pathLst>
                <a:path extrusionOk="0" h="7924" w="13559">
                  <a:moveTo>
                    <a:pt x="7416" y="1"/>
                  </a:moveTo>
                  <a:cubicBezTo>
                    <a:pt x="3914" y="1"/>
                    <a:pt x="385" y="886"/>
                    <a:pt x="126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559" y="4514"/>
                    <a:pt x="12381" y="775"/>
                  </a:cubicBezTo>
                  <a:cubicBezTo>
                    <a:pt x="11040" y="239"/>
                    <a:pt x="9231" y="1"/>
                    <a:pt x="74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7"/>
            <p:cNvSpPr/>
            <p:nvPr/>
          </p:nvSpPr>
          <p:spPr>
            <a:xfrm>
              <a:off x="324455" y="2661903"/>
              <a:ext cx="77000" cy="47987"/>
            </a:xfrm>
            <a:custGeom>
              <a:rect b="b" l="l" r="r" t="t"/>
              <a:pathLst>
                <a:path extrusionOk="0" h="3179" w="5101">
                  <a:moveTo>
                    <a:pt x="4966" y="0"/>
                  </a:moveTo>
                  <a:cubicBezTo>
                    <a:pt x="4882" y="0"/>
                    <a:pt x="4702" y="60"/>
                    <a:pt x="4426" y="186"/>
                  </a:cubicBezTo>
                  <a:cubicBezTo>
                    <a:pt x="4426" y="186"/>
                    <a:pt x="3829" y="516"/>
                    <a:pt x="2399" y="1364"/>
                  </a:cubicBezTo>
                  <a:cubicBezTo>
                    <a:pt x="1017" y="2275"/>
                    <a:pt x="436" y="2731"/>
                    <a:pt x="436" y="2731"/>
                  </a:cubicBezTo>
                  <a:cubicBezTo>
                    <a:pt x="101" y="3017"/>
                    <a:pt x="1" y="3179"/>
                    <a:pt x="135" y="3179"/>
                  </a:cubicBezTo>
                  <a:cubicBezTo>
                    <a:pt x="215" y="3179"/>
                    <a:pt x="378" y="3121"/>
                    <a:pt x="624" y="2998"/>
                  </a:cubicBezTo>
                  <a:cubicBezTo>
                    <a:pt x="624" y="2998"/>
                    <a:pt x="1284" y="2731"/>
                    <a:pt x="2651" y="1820"/>
                  </a:cubicBezTo>
                  <a:cubicBezTo>
                    <a:pt x="4096" y="909"/>
                    <a:pt x="4615" y="437"/>
                    <a:pt x="4615" y="437"/>
                  </a:cubicBezTo>
                  <a:cubicBezTo>
                    <a:pt x="4984" y="156"/>
                    <a:pt x="5101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7"/>
            <p:cNvSpPr/>
            <p:nvPr/>
          </p:nvSpPr>
          <p:spPr>
            <a:xfrm>
              <a:off x="365533" y="2671173"/>
              <a:ext cx="47338" cy="29752"/>
            </a:xfrm>
            <a:custGeom>
              <a:rect b="b" l="l" r="r" t="t"/>
              <a:pathLst>
                <a:path extrusionOk="0" h="1971" w="3136">
                  <a:moveTo>
                    <a:pt x="3023" y="0"/>
                  </a:moveTo>
                  <a:cubicBezTo>
                    <a:pt x="2967" y="0"/>
                    <a:pt x="2872" y="28"/>
                    <a:pt x="2742" y="90"/>
                  </a:cubicBezTo>
                  <a:cubicBezTo>
                    <a:pt x="2742" y="90"/>
                    <a:pt x="2349" y="295"/>
                    <a:pt x="1501" y="876"/>
                  </a:cubicBezTo>
                  <a:cubicBezTo>
                    <a:pt x="590" y="1394"/>
                    <a:pt x="260" y="1661"/>
                    <a:pt x="260" y="1661"/>
                  </a:cubicBezTo>
                  <a:cubicBezTo>
                    <a:pt x="52" y="1869"/>
                    <a:pt x="0" y="1971"/>
                    <a:pt x="88" y="1971"/>
                  </a:cubicBezTo>
                  <a:cubicBezTo>
                    <a:pt x="140" y="1971"/>
                    <a:pt x="240" y="1936"/>
                    <a:pt x="385" y="1866"/>
                  </a:cubicBezTo>
                  <a:cubicBezTo>
                    <a:pt x="385" y="1866"/>
                    <a:pt x="778" y="1661"/>
                    <a:pt x="1642" y="1143"/>
                  </a:cubicBezTo>
                  <a:cubicBezTo>
                    <a:pt x="2554" y="546"/>
                    <a:pt x="2821" y="295"/>
                    <a:pt x="2821" y="295"/>
                  </a:cubicBezTo>
                  <a:cubicBezTo>
                    <a:pt x="3084" y="116"/>
                    <a:pt x="3135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7"/>
            <p:cNvSpPr/>
            <p:nvPr/>
          </p:nvSpPr>
          <p:spPr>
            <a:xfrm>
              <a:off x="657111" y="2661903"/>
              <a:ext cx="76532" cy="47987"/>
            </a:xfrm>
            <a:custGeom>
              <a:rect b="b" l="l" r="r" t="t"/>
              <a:pathLst>
                <a:path extrusionOk="0" h="3179" w="5070">
                  <a:moveTo>
                    <a:pt x="4944" y="0"/>
                  </a:moveTo>
                  <a:cubicBezTo>
                    <a:pt x="4866" y="0"/>
                    <a:pt x="4702" y="60"/>
                    <a:pt x="4449" y="186"/>
                  </a:cubicBezTo>
                  <a:cubicBezTo>
                    <a:pt x="4449" y="186"/>
                    <a:pt x="3852" y="516"/>
                    <a:pt x="2423" y="1364"/>
                  </a:cubicBezTo>
                  <a:cubicBezTo>
                    <a:pt x="977" y="2275"/>
                    <a:pt x="459" y="2731"/>
                    <a:pt x="459" y="2731"/>
                  </a:cubicBezTo>
                  <a:cubicBezTo>
                    <a:pt x="85" y="3017"/>
                    <a:pt x="0" y="3179"/>
                    <a:pt x="148" y="3179"/>
                  </a:cubicBezTo>
                  <a:cubicBezTo>
                    <a:pt x="236" y="3179"/>
                    <a:pt x="407" y="3121"/>
                    <a:pt x="647" y="2998"/>
                  </a:cubicBezTo>
                  <a:cubicBezTo>
                    <a:pt x="647" y="2998"/>
                    <a:pt x="1244" y="2731"/>
                    <a:pt x="2674" y="1820"/>
                  </a:cubicBezTo>
                  <a:cubicBezTo>
                    <a:pt x="4119" y="909"/>
                    <a:pt x="4638" y="437"/>
                    <a:pt x="4638" y="437"/>
                  </a:cubicBezTo>
                  <a:cubicBezTo>
                    <a:pt x="4968" y="156"/>
                    <a:pt x="5070" y="0"/>
                    <a:pt x="4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7"/>
            <p:cNvSpPr/>
            <p:nvPr/>
          </p:nvSpPr>
          <p:spPr>
            <a:xfrm>
              <a:off x="698159" y="2671173"/>
              <a:ext cx="47398" cy="29752"/>
            </a:xfrm>
            <a:custGeom>
              <a:rect b="b" l="l" r="r" t="t"/>
              <a:pathLst>
                <a:path extrusionOk="0" h="1971" w="3140">
                  <a:moveTo>
                    <a:pt x="3022" y="0"/>
                  </a:moveTo>
                  <a:cubicBezTo>
                    <a:pt x="2964" y="0"/>
                    <a:pt x="2860" y="28"/>
                    <a:pt x="2704" y="90"/>
                  </a:cubicBezTo>
                  <a:cubicBezTo>
                    <a:pt x="2704" y="90"/>
                    <a:pt x="2390" y="295"/>
                    <a:pt x="1463" y="876"/>
                  </a:cubicBezTo>
                  <a:cubicBezTo>
                    <a:pt x="615" y="1394"/>
                    <a:pt x="285" y="1661"/>
                    <a:pt x="285" y="1661"/>
                  </a:cubicBezTo>
                  <a:cubicBezTo>
                    <a:pt x="77" y="1869"/>
                    <a:pt x="0" y="1971"/>
                    <a:pt x="70" y="1971"/>
                  </a:cubicBezTo>
                  <a:cubicBezTo>
                    <a:pt x="111" y="1971"/>
                    <a:pt x="202" y="1936"/>
                    <a:pt x="348" y="1866"/>
                  </a:cubicBezTo>
                  <a:cubicBezTo>
                    <a:pt x="348" y="1866"/>
                    <a:pt x="741" y="1661"/>
                    <a:pt x="1667" y="1143"/>
                  </a:cubicBezTo>
                  <a:cubicBezTo>
                    <a:pt x="2516" y="546"/>
                    <a:pt x="2846" y="295"/>
                    <a:pt x="2846" y="295"/>
                  </a:cubicBezTo>
                  <a:cubicBezTo>
                    <a:pt x="3067" y="116"/>
                    <a:pt x="3140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9" name="Google Shape;1009;p27"/>
          <p:cNvGrpSpPr/>
          <p:nvPr/>
        </p:nvGrpSpPr>
        <p:grpSpPr>
          <a:xfrm>
            <a:off x="4664597" y="1668956"/>
            <a:ext cx="543586" cy="549320"/>
            <a:chOff x="992047" y="4484568"/>
            <a:chExt cx="543586" cy="549320"/>
          </a:xfrm>
        </p:grpSpPr>
        <p:sp>
          <p:nvSpPr>
            <p:cNvPr id="1010" name="Google Shape;1010;p27"/>
            <p:cNvSpPr/>
            <p:nvPr/>
          </p:nvSpPr>
          <p:spPr>
            <a:xfrm>
              <a:off x="1011733" y="4976059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7"/>
            <p:cNvSpPr/>
            <p:nvPr/>
          </p:nvSpPr>
          <p:spPr>
            <a:xfrm>
              <a:off x="99204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7"/>
            <p:cNvSpPr/>
            <p:nvPr/>
          </p:nvSpPr>
          <p:spPr>
            <a:xfrm>
              <a:off x="1066293" y="4781567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7"/>
            <p:cNvSpPr/>
            <p:nvPr/>
          </p:nvSpPr>
          <p:spPr>
            <a:xfrm>
              <a:off x="1393363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7"/>
            <p:cNvSpPr/>
            <p:nvPr/>
          </p:nvSpPr>
          <p:spPr>
            <a:xfrm>
              <a:off x="1052977" y="4696678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7"/>
            <p:cNvSpPr/>
            <p:nvPr/>
          </p:nvSpPr>
          <p:spPr>
            <a:xfrm>
              <a:off x="1383399" y="4699909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7"/>
            <p:cNvSpPr/>
            <p:nvPr/>
          </p:nvSpPr>
          <p:spPr>
            <a:xfrm>
              <a:off x="1153491" y="4812214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022" name="Google Shape;1022;p28"/>
          <p:cNvSpPr/>
          <p:nvPr/>
        </p:nvSpPr>
        <p:spPr>
          <a:xfrm>
            <a:off x="2564888" y="2571750"/>
            <a:ext cx="1920966" cy="1902550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28"/>
          <p:cNvSpPr/>
          <p:nvPr/>
        </p:nvSpPr>
        <p:spPr>
          <a:xfrm>
            <a:off x="2564886" y="2571750"/>
            <a:ext cx="1920970" cy="610825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28"/>
          <p:cNvSpPr txBox="1"/>
          <p:nvPr/>
        </p:nvSpPr>
        <p:spPr>
          <a:xfrm>
            <a:off x="2757821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Pleased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2564921" y="33943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Venus has a beautiful name and is the second planet from the Sun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6" name="Google Shape;1026;p28"/>
          <p:cNvSpPr/>
          <p:nvPr/>
        </p:nvSpPr>
        <p:spPr>
          <a:xfrm>
            <a:off x="4667120" y="2571750"/>
            <a:ext cx="1920971" cy="1902550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7" name="Google Shape;1027;p28"/>
          <p:cNvSpPr/>
          <p:nvPr/>
        </p:nvSpPr>
        <p:spPr>
          <a:xfrm>
            <a:off x="4667117" y="2571775"/>
            <a:ext cx="1920975" cy="610825"/>
          </a:xfrm>
          <a:prstGeom prst="flowChartOffpageConnector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28"/>
          <p:cNvSpPr txBox="1"/>
          <p:nvPr/>
        </p:nvSpPr>
        <p:spPr>
          <a:xfrm>
            <a:off x="4860055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Surprised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29" name="Google Shape;1029;p28"/>
          <p:cNvSpPr/>
          <p:nvPr/>
        </p:nvSpPr>
        <p:spPr>
          <a:xfrm>
            <a:off x="4667192" y="3394300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0" name="Google Shape;1030;p28"/>
          <p:cNvSpPr/>
          <p:nvPr/>
        </p:nvSpPr>
        <p:spPr>
          <a:xfrm>
            <a:off x="462650" y="2571750"/>
            <a:ext cx="1920971" cy="1902550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28"/>
          <p:cNvSpPr/>
          <p:nvPr/>
        </p:nvSpPr>
        <p:spPr>
          <a:xfrm>
            <a:off x="462650" y="2571750"/>
            <a:ext cx="1920975" cy="61082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28"/>
          <p:cNvSpPr txBox="1"/>
          <p:nvPr/>
        </p:nvSpPr>
        <p:spPr>
          <a:xfrm>
            <a:off x="655575" y="2662375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Happy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3" name="Google Shape;1033;p28"/>
          <p:cNvSpPr/>
          <p:nvPr/>
        </p:nvSpPr>
        <p:spPr>
          <a:xfrm>
            <a:off x="457175" y="339430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planet Mars is a very cold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place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not hot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4" name="Google Shape;1034;p28"/>
          <p:cNvSpPr/>
          <p:nvPr/>
        </p:nvSpPr>
        <p:spPr>
          <a:xfrm>
            <a:off x="6768004" y="2571750"/>
            <a:ext cx="1920971" cy="1902550"/>
          </a:xfrm>
          <a:prstGeom prst="flowChartOffpageConnector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28"/>
          <p:cNvSpPr/>
          <p:nvPr/>
        </p:nvSpPr>
        <p:spPr>
          <a:xfrm>
            <a:off x="6768000" y="2571775"/>
            <a:ext cx="1920975" cy="610825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28"/>
          <p:cNvSpPr txBox="1"/>
          <p:nvPr/>
        </p:nvSpPr>
        <p:spPr>
          <a:xfrm>
            <a:off x="6960939" y="2662363"/>
            <a:ext cx="1535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37" name="Google Shape;1037;p28"/>
          <p:cNvSpPr/>
          <p:nvPr/>
        </p:nvSpPr>
        <p:spPr>
          <a:xfrm>
            <a:off x="6768075" y="3394300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8" name="Google Shape;1038;p28"/>
          <p:cNvSpPr/>
          <p:nvPr/>
        </p:nvSpPr>
        <p:spPr>
          <a:xfrm>
            <a:off x="3204818" y="2169810"/>
            <a:ext cx="495901" cy="57965"/>
          </a:xfrm>
          <a:custGeom>
            <a:rect b="b" l="l" r="r" t="t"/>
            <a:pathLst>
              <a:path extrusionOk="0" h="3840" w="32852">
                <a:moveTo>
                  <a:pt x="18140" y="0"/>
                </a:moveTo>
                <a:cubicBezTo>
                  <a:pt x="17572" y="0"/>
                  <a:pt x="16997" y="4"/>
                  <a:pt x="16418" y="12"/>
                </a:cubicBezTo>
                <a:cubicBezTo>
                  <a:pt x="7652" y="75"/>
                  <a:pt x="0" y="735"/>
                  <a:pt x="582" y="1976"/>
                </a:cubicBezTo>
                <a:cubicBezTo>
                  <a:pt x="1054" y="2993"/>
                  <a:pt x="5452" y="3839"/>
                  <a:pt x="13846" y="3839"/>
                </a:cubicBezTo>
                <a:cubicBezTo>
                  <a:pt x="14665" y="3839"/>
                  <a:pt x="15523" y="3831"/>
                  <a:pt x="16418" y="3814"/>
                </a:cubicBezTo>
                <a:cubicBezTo>
                  <a:pt x="27557" y="3610"/>
                  <a:pt x="32852" y="3092"/>
                  <a:pt x="32852" y="1725"/>
                </a:cubicBezTo>
                <a:cubicBezTo>
                  <a:pt x="32852" y="801"/>
                  <a:pt x="26128" y="0"/>
                  <a:pt x="18140" y="0"/>
                </a:cubicBezTo>
                <a:close/>
              </a:path>
            </a:pathLst>
          </a:cu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28"/>
          <p:cNvSpPr/>
          <p:nvPr/>
        </p:nvSpPr>
        <p:spPr>
          <a:xfrm>
            <a:off x="3184890" y="1663464"/>
            <a:ext cx="543571" cy="513472"/>
          </a:xfrm>
          <a:custGeom>
            <a:rect b="b" l="l" r="r" t="t"/>
            <a:pathLst>
              <a:path extrusionOk="0" h="34016" w="36010">
                <a:moveTo>
                  <a:pt x="17158" y="1"/>
                </a:moveTo>
                <a:cubicBezTo>
                  <a:pt x="16748" y="1"/>
                  <a:pt x="16333" y="12"/>
                  <a:pt x="15916" y="33"/>
                </a:cubicBezTo>
                <a:cubicBezTo>
                  <a:pt x="5892" y="567"/>
                  <a:pt x="1" y="8941"/>
                  <a:pt x="1" y="18038"/>
                </a:cubicBezTo>
                <a:cubicBezTo>
                  <a:pt x="1" y="31659"/>
                  <a:pt x="5955" y="34016"/>
                  <a:pt x="18995" y="34016"/>
                </a:cubicBezTo>
                <a:cubicBezTo>
                  <a:pt x="34439" y="34016"/>
                  <a:pt x="36010" y="26223"/>
                  <a:pt x="36010" y="17189"/>
                </a:cubicBezTo>
                <a:cubicBezTo>
                  <a:pt x="36010" y="7175"/>
                  <a:pt x="27809" y="1"/>
                  <a:pt x="17158" y="1"/>
                </a:cubicBezTo>
                <a:close/>
              </a:path>
            </a:pathLst>
          </a:custGeom>
          <a:solidFill>
            <a:srgbClr val="FFE385"/>
          </a:solidFill>
          <a:ln cap="flat" cmpd="sng" w="32600">
            <a:solidFill>
              <a:srgbClr val="E6CB61"/>
            </a:solidFill>
            <a:prstDash val="solid"/>
            <a:miter lim="157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28"/>
          <p:cNvSpPr/>
          <p:nvPr/>
        </p:nvSpPr>
        <p:spPr>
          <a:xfrm>
            <a:off x="3259136" y="1960433"/>
            <a:ext cx="89891" cy="9978"/>
          </a:xfrm>
          <a:custGeom>
            <a:rect b="b" l="l" r="r" t="t"/>
            <a:pathLst>
              <a:path extrusionOk="0" h="661" w="5955">
                <a:moveTo>
                  <a:pt x="4713" y="1"/>
                </a:moveTo>
                <a:cubicBezTo>
                  <a:pt x="4321" y="1"/>
                  <a:pt x="3724" y="1"/>
                  <a:pt x="2875" y="79"/>
                </a:cubicBezTo>
                <a:cubicBezTo>
                  <a:pt x="2027" y="205"/>
                  <a:pt x="1430" y="205"/>
                  <a:pt x="1037" y="268"/>
                </a:cubicBezTo>
                <a:lnTo>
                  <a:pt x="644" y="268"/>
                </a:lnTo>
                <a:cubicBezTo>
                  <a:pt x="581" y="331"/>
                  <a:pt x="519" y="331"/>
                  <a:pt x="519" y="331"/>
                </a:cubicBezTo>
                <a:lnTo>
                  <a:pt x="0" y="331"/>
                </a:lnTo>
                <a:cubicBezTo>
                  <a:pt x="0" y="394"/>
                  <a:pt x="0" y="472"/>
                  <a:pt x="126" y="535"/>
                </a:cubicBezTo>
                <a:cubicBezTo>
                  <a:pt x="189" y="598"/>
                  <a:pt x="330" y="598"/>
                  <a:pt x="519" y="661"/>
                </a:cubicBezTo>
                <a:lnTo>
                  <a:pt x="1116" y="661"/>
                </a:lnTo>
                <a:cubicBezTo>
                  <a:pt x="1430" y="661"/>
                  <a:pt x="2090" y="661"/>
                  <a:pt x="2875" y="598"/>
                </a:cubicBezTo>
                <a:cubicBezTo>
                  <a:pt x="3724" y="535"/>
                  <a:pt x="4321" y="472"/>
                  <a:pt x="4713" y="394"/>
                </a:cubicBezTo>
                <a:cubicBezTo>
                  <a:pt x="5106" y="394"/>
                  <a:pt x="5232" y="331"/>
                  <a:pt x="5232" y="331"/>
                </a:cubicBezTo>
                <a:cubicBezTo>
                  <a:pt x="5955" y="268"/>
                  <a:pt x="5955" y="142"/>
                  <a:pt x="5232" y="79"/>
                </a:cubicBezTo>
                <a:cubicBezTo>
                  <a:pt x="5232" y="79"/>
                  <a:pt x="5043" y="1"/>
                  <a:pt x="4713" y="1"/>
                </a:cubicBezTo>
                <a:close/>
              </a:path>
            </a:pathLst>
          </a:custGeom>
          <a:solidFill>
            <a:srgbClr val="DDA6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8"/>
          <p:cNvSpPr/>
          <p:nvPr/>
        </p:nvSpPr>
        <p:spPr>
          <a:xfrm>
            <a:off x="3586207" y="1960433"/>
            <a:ext cx="82072" cy="9027"/>
          </a:xfrm>
          <a:custGeom>
            <a:rect b="b" l="l" r="r" t="t"/>
            <a:pathLst>
              <a:path extrusionOk="0" h="598" w="5437">
                <a:moveTo>
                  <a:pt x="2624" y="1"/>
                </a:moveTo>
                <a:cubicBezTo>
                  <a:pt x="1839" y="1"/>
                  <a:pt x="1304" y="1"/>
                  <a:pt x="912" y="79"/>
                </a:cubicBezTo>
                <a:cubicBezTo>
                  <a:pt x="582" y="205"/>
                  <a:pt x="456" y="268"/>
                  <a:pt x="456" y="268"/>
                </a:cubicBezTo>
                <a:cubicBezTo>
                  <a:pt x="330" y="268"/>
                  <a:pt x="268" y="331"/>
                  <a:pt x="189" y="331"/>
                </a:cubicBezTo>
                <a:cubicBezTo>
                  <a:pt x="189" y="394"/>
                  <a:pt x="126" y="394"/>
                  <a:pt x="63" y="472"/>
                </a:cubicBezTo>
                <a:cubicBezTo>
                  <a:pt x="0" y="535"/>
                  <a:pt x="0" y="535"/>
                  <a:pt x="0" y="598"/>
                </a:cubicBezTo>
                <a:lnTo>
                  <a:pt x="330" y="598"/>
                </a:lnTo>
                <a:cubicBezTo>
                  <a:pt x="393" y="598"/>
                  <a:pt x="456" y="598"/>
                  <a:pt x="519" y="535"/>
                </a:cubicBezTo>
                <a:lnTo>
                  <a:pt x="975" y="535"/>
                </a:lnTo>
                <a:cubicBezTo>
                  <a:pt x="1140" y="504"/>
                  <a:pt x="1356" y="488"/>
                  <a:pt x="1629" y="488"/>
                </a:cubicBezTo>
                <a:cubicBezTo>
                  <a:pt x="1901" y="488"/>
                  <a:pt x="2231" y="504"/>
                  <a:pt x="2624" y="535"/>
                </a:cubicBezTo>
                <a:cubicBezTo>
                  <a:pt x="3331" y="535"/>
                  <a:pt x="3928" y="598"/>
                  <a:pt x="4258" y="598"/>
                </a:cubicBezTo>
                <a:lnTo>
                  <a:pt x="4777" y="598"/>
                </a:lnTo>
                <a:cubicBezTo>
                  <a:pt x="5436" y="535"/>
                  <a:pt x="5436" y="394"/>
                  <a:pt x="4777" y="268"/>
                </a:cubicBezTo>
                <a:cubicBezTo>
                  <a:pt x="4777" y="268"/>
                  <a:pt x="4651" y="268"/>
                  <a:pt x="4258" y="205"/>
                </a:cubicBezTo>
                <a:cubicBezTo>
                  <a:pt x="3928" y="142"/>
                  <a:pt x="3410" y="79"/>
                  <a:pt x="2624" y="1"/>
                </a:cubicBezTo>
                <a:close/>
              </a:path>
            </a:pathLst>
          </a:custGeom>
          <a:solidFill>
            <a:srgbClr val="DDA6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2" name="Google Shape;1042;p28"/>
          <p:cNvSpPr/>
          <p:nvPr/>
        </p:nvSpPr>
        <p:spPr>
          <a:xfrm>
            <a:off x="3265054" y="1881462"/>
            <a:ext cx="73060" cy="67127"/>
          </a:xfrm>
          <a:custGeom>
            <a:rect b="b" l="l" r="r" t="t"/>
            <a:pathLst>
              <a:path extrusionOk="0" h="4447" w="4840">
                <a:moveTo>
                  <a:pt x="2216" y="0"/>
                </a:moveTo>
                <a:cubicBezTo>
                  <a:pt x="975" y="0"/>
                  <a:pt x="1" y="990"/>
                  <a:pt x="1" y="2231"/>
                </a:cubicBezTo>
                <a:cubicBezTo>
                  <a:pt x="1" y="3472"/>
                  <a:pt x="1368" y="4446"/>
                  <a:pt x="2609" y="4446"/>
                </a:cubicBezTo>
                <a:cubicBezTo>
                  <a:pt x="3866" y="4446"/>
                  <a:pt x="4840" y="3472"/>
                  <a:pt x="4840" y="2231"/>
                </a:cubicBezTo>
                <a:cubicBezTo>
                  <a:pt x="4840" y="267"/>
                  <a:pt x="3473" y="0"/>
                  <a:pt x="2216" y="0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28"/>
          <p:cNvSpPr/>
          <p:nvPr/>
        </p:nvSpPr>
        <p:spPr>
          <a:xfrm>
            <a:off x="3296606" y="1888331"/>
            <a:ext cx="32741" cy="29662"/>
          </a:xfrm>
          <a:custGeom>
            <a:rect b="b" l="l" r="r" t="t"/>
            <a:pathLst>
              <a:path extrusionOk="0" h="1965" w="2169">
                <a:moveTo>
                  <a:pt x="990" y="1"/>
                </a:moveTo>
                <a:cubicBezTo>
                  <a:pt x="456" y="1"/>
                  <a:pt x="0" y="393"/>
                  <a:pt x="0" y="990"/>
                </a:cubicBezTo>
                <a:cubicBezTo>
                  <a:pt x="0" y="1509"/>
                  <a:pt x="597" y="1965"/>
                  <a:pt x="1179" y="1965"/>
                </a:cubicBezTo>
                <a:cubicBezTo>
                  <a:pt x="1697" y="1965"/>
                  <a:pt x="2169" y="1509"/>
                  <a:pt x="2169" y="990"/>
                </a:cubicBezTo>
                <a:cubicBezTo>
                  <a:pt x="2169" y="142"/>
                  <a:pt x="1509" y="1"/>
                  <a:pt x="9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28"/>
          <p:cNvSpPr/>
          <p:nvPr/>
        </p:nvSpPr>
        <p:spPr>
          <a:xfrm>
            <a:off x="3584304" y="1881462"/>
            <a:ext cx="73060" cy="67127"/>
          </a:xfrm>
          <a:custGeom>
            <a:rect b="b" l="l" r="r" t="t"/>
            <a:pathLst>
              <a:path extrusionOk="0" h="4447" w="4840">
                <a:moveTo>
                  <a:pt x="2153" y="0"/>
                </a:moveTo>
                <a:cubicBezTo>
                  <a:pt x="912" y="0"/>
                  <a:pt x="1" y="990"/>
                  <a:pt x="1" y="2231"/>
                </a:cubicBezTo>
                <a:cubicBezTo>
                  <a:pt x="1" y="3472"/>
                  <a:pt x="1305" y="4446"/>
                  <a:pt x="2546" y="4446"/>
                </a:cubicBezTo>
                <a:cubicBezTo>
                  <a:pt x="3787" y="4446"/>
                  <a:pt x="4840" y="3472"/>
                  <a:pt x="4840" y="2231"/>
                </a:cubicBezTo>
                <a:cubicBezTo>
                  <a:pt x="4840" y="267"/>
                  <a:pt x="3394" y="0"/>
                  <a:pt x="2153" y="0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28"/>
          <p:cNvSpPr/>
          <p:nvPr/>
        </p:nvSpPr>
        <p:spPr>
          <a:xfrm>
            <a:off x="3615857" y="1888331"/>
            <a:ext cx="31549" cy="29662"/>
          </a:xfrm>
          <a:custGeom>
            <a:rect b="b" l="l" r="r" t="t"/>
            <a:pathLst>
              <a:path extrusionOk="0" h="1965" w="2090">
                <a:moveTo>
                  <a:pt x="912" y="1"/>
                </a:moveTo>
                <a:cubicBezTo>
                  <a:pt x="393" y="1"/>
                  <a:pt x="0" y="393"/>
                  <a:pt x="0" y="990"/>
                </a:cubicBezTo>
                <a:cubicBezTo>
                  <a:pt x="0" y="1509"/>
                  <a:pt x="582" y="1965"/>
                  <a:pt x="1116" y="1965"/>
                </a:cubicBezTo>
                <a:cubicBezTo>
                  <a:pt x="1634" y="1965"/>
                  <a:pt x="2090" y="1509"/>
                  <a:pt x="2090" y="990"/>
                </a:cubicBezTo>
                <a:cubicBezTo>
                  <a:pt x="2090" y="142"/>
                  <a:pt x="1509" y="1"/>
                  <a:pt x="9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28"/>
          <p:cNvSpPr/>
          <p:nvPr/>
        </p:nvSpPr>
        <p:spPr>
          <a:xfrm>
            <a:off x="3447936" y="1976330"/>
            <a:ext cx="56214" cy="83973"/>
          </a:xfrm>
          <a:custGeom>
            <a:rect b="b" l="l" r="r" t="t"/>
            <a:pathLst>
              <a:path extrusionOk="0" fill="none" h="5563" w="3724">
                <a:moveTo>
                  <a:pt x="0" y="1634"/>
                </a:moveTo>
                <a:cubicBezTo>
                  <a:pt x="786" y="1383"/>
                  <a:pt x="974" y="0"/>
                  <a:pt x="2152" y="456"/>
                </a:cubicBezTo>
                <a:cubicBezTo>
                  <a:pt x="3394" y="990"/>
                  <a:pt x="2545" y="2231"/>
                  <a:pt x="1760" y="2624"/>
                </a:cubicBezTo>
                <a:lnTo>
                  <a:pt x="1697" y="2624"/>
                </a:lnTo>
                <a:cubicBezTo>
                  <a:pt x="2608" y="2750"/>
                  <a:pt x="3724" y="3865"/>
                  <a:pt x="2938" y="4777"/>
                </a:cubicBezTo>
                <a:cubicBezTo>
                  <a:pt x="2152" y="5562"/>
                  <a:pt x="911" y="4588"/>
                  <a:pt x="126" y="4321"/>
                </a:cubicBezTo>
                <a:cubicBezTo>
                  <a:pt x="251" y="4321"/>
                  <a:pt x="314" y="4321"/>
                  <a:pt x="393" y="4384"/>
                </a:cubicBezTo>
              </a:path>
            </a:pathLst>
          </a:custGeom>
          <a:noFill/>
          <a:ln cap="rnd" cmpd="sng" w="12950">
            <a:solidFill>
              <a:srgbClr val="01020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28"/>
          <p:cNvSpPr/>
          <p:nvPr/>
        </p:nvSpPr>
        <p:spPr>
          <a:xfrm>
            <a:off x="3683928" y="1965143"/>
            <a:ext cx="181910" cy="106057"/>
          </a:xfrm>
          <a:custGeom>
            <a:rect b="b" l="l" r="r" t="t"/>
            <a:pathLst>
              <a:path extrusionOk="0" h="7026" w="12051">
                <a:moveTo>
                  <a:pt x="4700" y="1"/>
                </a:moveTo>
                <a:cubicBezTo>
                  <a:pt x="4042" y="1"/>
                  <a:pt x="3472" y="411"/>
                  <a:pt x="3472" y="411"/>
                </a:cubicBezTo>
                <a:cubicBezTo>
                  <a:pt x="0" y="2045"/>
                  <a:pt x="4651" y="5847"/>
                  <a:pt x="4651" y="5847"/>
                </a:cubicBezTo>
                <a:lnTo>
                  <a:pt x="5971" y="6963"/>
                </a:lnTo>
                <a:lnTo>
                  <a:pt x="6033" y="7026"/>
                </a:lnTo>
                <a:lnTo>
                  <a:pt x="6096" y="6963"/>
                </a:lnTo>
                <a:lnTo>
                  <a:pt x="7337" y="5847"/>
                </a:lnTo>
                <a:cubicBezTo>
                  <a:pt x="7337" y="5847"/>
                  <a:pt x="12051" y="2045"/>
                  <a:pt x="8579" y="411"/>
                </a:cubicBezTo>
                <a:cubicBezTo>
                  <a:pt x="8579" y="411"/>
                  <a:pt x="7987" y="1"/>
                  <a:pt x="7327" y="1"/>
                </a:cubicBezTo>
                <a:cubicBezTo>
                  <a:pt x="6870" y="1"/>
                  <a:pt x="6381" y="198"/>
                  <a:pt x="6033" y="867"/>
                </a:cubicBezTo>
                <a:cubicBezTo>
                  <a:pt x="5654" y="198"/>
                  <a:pt x="5156" y="1"/>
                  <a:pt x="4700" y="1"/>
                </a:cubicBezTo>
                <a:close/>
              </a:path>
            </a:pathLst>
          </a:custGeom>
          <a:solidFill>
            <a:srgbClr val="CF54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28"/>
          <p:cNvSpPr/>
          <p:nvPr/>
        </p:nvSpPr>
        <p:spPr>
          <a:xfrm>
            <a:off x="3613954" y="2096477"/>
            <a:ext cx="126421" cy="73332"/>
          </a:xfrm>
          <a:custGeom>
            <a:rect b="b" l="l" r="r" t="t"/>
            <a:pathLst>
              <a:path extrusionOk="0" h="4858" w="8375">
                <a:moveTo>
                  <a:pt x="3274" y="1"/>
                </a:moveTo>
                <a:cubicBezTo>
                  <a:pt x="2823" y="1"/>
                  <a:pt x="2420" y="270"/>
                  <a:pt x="2420" y="270"/>
                </a:cubicBezTo>
                <a:cubicBezTo>
                  <a:pt x="1" y="1448"/>
                  <a:pt x="3269" y="4072"/>
                  <a:pt x="3269" y="4072"/>
                </a:cubicBezTo>
                <a:lnTo>
                  <a:pt x="4117" y="4857"/>
                </a:lnTo>
                <a:lnTo>
                  <a:pt x="4243" y="4857"/>
                </a:lnTo>
                <a:lnTo>
                  <a:pt x="5107" y="4072"/>
                </a:lnTo>
                <a:cubicBezTo>
                  <a:pt x="5107" y="4072"/>
                  <a:pt x="8375" y="1448"/>
                  <a:pt x="5955" y="270"/>
                </a:cubicBezTo>
                <a:cubicBezTo>
                  <a:pt x="5955" y="270"/>
                  <a:pt x="5574" y="1"/>
                  <a:pt x="5125" y="1"/>
                </a:cubicBezTo>
                <a:cubicBezTo>
                  <a:pt x="4806" y="1"/>
                  <a:pt x="4454" y="136"/>
                  <a:pt x="4180" y="600"/>
                </a:cubicBezTo>
                <a:cubicBezTo>
                  <a:pt x="3938" y="136"/>
                  <a:pt x="3594" y="1"/>
                  <a:pt x="3274" y="1"/>
                </a:cubicBezTo>
                <a:close/>
              </a:path>
            </a:pathLst>
          </a:custGeom>
          <a:solidFill>
            <a:srgbClr val="CF54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28"/>
          <p:cNvSpPr/>
          <p:nvPr/>
        </p:nvSpPr>
        <p:spPr>
          <a:xfrm>
            <a:off x="3549672" y="1969582"/>
            <a:ext cx="107688" cy="62025"/>
          </a:xfrm>
          <a:custGeom>
            <a:rect b="b" l="l" r="r" t="t"/>
            <a:pathLst>
              <a:path extrusionOk="0" h="4109" w="7134">
                <a:moveTo>
                  <a:pt x="2803" y="1"/>
                </a:moveTo>
                <a:cubicBezTo>
                  <a:pt x="2403" y="1"/>
                  <a:pt x="2028" y="259"/>
                  <a:pt x="2028" y="259"/>
                </a:cubicBezTo>
                <a:cubicBezTo>
                  <a:pt x="1" y="1233"/>
                  <a:pt x="2750" y="3464"/>
                  <a:pt x="2750" y="3464"/>
                </a:cubicBezTo>
                <a:lnTo>
                  <a:pt x="3536" y="4108"/>
                </a:lnTo>
                <a:lnTo>
                  <a:pt x="3599" y="4108"/>
                </a:lnTo>
                <a:lnTo>
                  <a:pt x="4321" y="3464"/>
                </a:lnTo>
                <a:cubicBezTo>
                  <a:pt x="4321" y="3464"/>
                  <a:pt x="7134" y="1233"/>
                  <a:pt x="5044" y="259"/>
                </a:cubicBezTo>
                <a:cubicBezTo>
                  <a:pt x="5044" y="259"/>
                  <a:pt x="4691" y="1"/>
                  <a:pt x="4296" y="1"/>
                </a:cubicBezTo>
                <a:cubicBezTo>
                  <a:pt x="4030" y="1"/>
                  <a:pt x="3745" y="118"/>
                  <a:pt x="3536" y="510"/>
                </a:cubicBezTo>
                <a:cubicBezTo>
                  <a:pt x="3353" y="118"/>
                  <a:pt x="3072" y="1"/>
                  <a:pt x="2803" y="1"/>
                </a:cubicBezTo>
                <a:close/>
              </a:path>
            </a:pathLst>
          </a:custGeom>
          <a:solidFill>
            <a:srgbClr val="CF54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28"/>
          <p:cNvSpPr/>
          <p:nvPr/>
        </p:nvSpPr>
        <p:spPr>
          <a:xfrm>
            <a:off x="1171033" y="2215130"/>
            <a:ext cx="496158" cy="57965"/>
          </a:xfrm>
          <a:custGeom>
            <a:rect b="b" l="l" r="r" t="t"/>
            <a:pathLst>
              <a:path extrusionOk="0" h="3840" w="32869">
                <a:moveTo>
                  <a:pt x="18103" y="0"/>
                </a:moveTo>
                <a:cubicBezTo>
                  <a:pt x="17532" y="0"/>
                  <a:pt x="16954" y="4"/>
                  <a:pt x="16372" y="13"/>
                </a:cubicBezTo>
                <a:cubicBezTo>
                  <a:pt x="7668" y="75"/>
                  <a:pt x="1" y="735"/>
                  <a:pt x="598" y="1976"/>
                </a:cubicBezTo>
                <a:cubicBezTo>
                  <a:pt x="1070" y="2993"/>
                  <a:pt x="5468" y="3839"/>
                  <a:pt x="13862" y="3839"/>
                </a:cubicBezTo>
                <a:cubicBezTo>
                  <a:pt x="14681" y="3839"/>
                  <a:pt x="15539" y="3831"/>
                  <a:pt x="16435" y="3815"/>
                </a:cubicBezTo>
                <a:cubicBezTo>
                  <a:pt x="27495" y="3610"/>
                  <a:pt x="32868" y="3092"/>
                  <a:pt x="32868" y="1709"/>
                </a:cubicBezTo>
                <a:cubicBezTo>
                  <a:pt x="32868" y="800"/>
                  <a:pt x="26131" y="0"/>
                  <a:pt x="18103" y="0"/>
                </a:cubicBezTo>
                <a:close/>
              </a:path>
            </a:pathLst>
          </a:cu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28"/>
          <p:cNvSpPr/>
          <p:nvPr/>
        </p:nvSpPr>
        <p:spPr>
          <a:xfrm>
            <a:off x="1151347" y="1723609"/>
            <a:ext cx="543586" cy="513472"/>
          </a:xfrm>
          <a:custGeom>
            <a:rect b="b" l="l" r="r" t="t"/>
            <a:pathLst>
              <a:path extrusionOk="0" h="34016" w="36011">
                <a:moveTo>
                  <a:pt x="17161" y="1"/>
                </a:moveTo>
                <a:cubicBezTo>
                  <a:pt x="16750" y="1"/>
                  <a:pt x="16335" y="12"/>
                  <a:pt x="15916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76" y="34016"/>
                  <a:pt x="36010" y="26223"/>
                  <a:pt x="36010" y="17190"/>
                </a:cubicBezTo>
                <a:cubicBezTo>
                  <a:pt x="36010" y="7161"/>
                  <a:pt x="27811" y="1"/>
                  <a:pt x="17161" y="1"/>
                </a:cubicBezTo>
                <a:close/>
              </a:path>
            </a:pathLst>
          </a:custGeom>
          <a:solidFill>
            <a:srgbClr val="FFE385"/>
          </a:solidFill>
          <a:ln cap="flat" cmpd="sng" w="32600">
            <a:solidFill>
              <a:srgbClr val="E6CB61"/>
            </a:solidFill>
            <a:prstDash val="solid"/>
            <a:miter lim="157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2" name="Google Shape;1052;p28"/>
          <p:cNvSpPr/>
          <p:nvPr/>
        </p:nvSpPr>
        <p:spPr>
          <a:xfrm>
            <a:off x="1343000" y="2036475"/>
            <a:ext cx="169109" cy="82072"/>
          </a:xfrm>
          <a:custGeom>
            <a:rect b="b" l="l" r="r" t="t"/>
            <a:pathLst>
              <a:path extrusionOk="0" h="5437" w="11203">
                <a:moveTo>
                  <a:pt x="205" y="0"/>
                </a:moveTo>
                <a:cubicBezTo>
                  <a:pt x="79" y="0"/>
                  <a:pt x="0" y="582"/>
                  <a:pt x="267" y="1572"/>
                </a:cubicBezTo>
                <a:cubicBezTo>
                  <a:pt x="267" y="1572"/>
                  <a:pt x="330" y="1697"/>
                  <a:pt x="393" y="1964"/>
                </a:cubicBezTo>
                <a:cubicBezTo>
                  <a:pt x="472" y="2027"/>
                  <a:pt x="534" y="2216"/>
                  <a:pt x="660" y="2420"/>
                </a:cubicBezTo>
                <a:cubicBezTo>
                  <a:pt x="660" y="2483"/>
                  <a:pt x="723" y="2546"/>
                  <a:pt x="786" y="2687"/>
                </a:cubicBezTo>
                <a:cubicBezTo>
                  <a:pt x="864" y="2813"/>
                  <a:pt x="927" y="2876"/>
                  <a:pt x="990" y="3001"/>
                </a:cubicBezTo>
                <a:cubicBezTo>
                  <a:pt x="1320" y="3473"/>
                  <a:pt x="1776" y="4054"/>
                  <a:pt x="2561" y="4572"/>
                </a:cubicBezTo>
                <a:cubicBezTo>
                  <a:pt x="3284" y="5107"/>
                  <a:pt x="4399" y="5436"/>
                  <a:pt x="5641" y="5436"/>
                </a:cubicBezTo>
                <a:cubicBezTo>
                  <a:pt x="6882" y="5436"/>
                  <a:pt x="7997" y="5107"/>
                  <a:pt x="8783" y="4651"/>
                </a:cubicBezTo>
                <a:cubicBezTo>
                  <a:pt x="9568" y="4117"/>
                  <a:pt x="10024" y="3535"/>
                  <a:pt x="10291" y="3080"/>
                </a:cubicBezTo>
                <a:cubicBezTo>
                  <a:pt x="10605" y="2546"/>
                  <a:pt x="10747" y="2216"/>
                  <a:pt x="10809" y="1964"/>
                </a:cubicBezTo>
                <a:cubicBezTo>
                  <a:pt x="10935" y="1697"/>
                  <a:pt x="10935" y="1572"/>
                  <a:pt x="10935" y="1572"/>
                </a:cubicBezTo>
                <a:cubicBezTo>
                  <a:pt x="11202" y="519"/>
                  <a:pt x="11077" y="0"/>
                  <a:pt x="10935" y="0"/>
                </a:cubicBezTo>
                <a:cubicBezTo>
                  <a:pt x="10809" y="0"/>
                  <a:pt x="10684" y="456"/>
                  <a:pt x="10354" y="1367"/>
                </a:cubicBezTo>
                <a:cubicBezTo>
                  <a:pt x="10354" y="1367"/>
                  <a:pt x="10291" y="1509"/>
                  <a:pt x="10150" y="1697"/>
                </a:cubicBezTo>
                <a:cubicBezTo>
                  <a:pt x="10087" y="1902"/>
                  <a:pt x="9898" y="2216"/>
                  <a:pt x="9631" y="2609"/>
                </a:cubicBezTo>
                <a:cubicBezTo>
                  <a:pt x="9364" y="3001"/>
                  <a:pt x="8908" y="3473"/>
                  <a:pt x="8249" y="3865"/>
                </a:cubicBezTo>
                <a:cubicBezTo>
                  <a:pt x="7667" y="4180"/>
                  <a:pt x="6756" y="4447"/>
                  <a:pt x="5641" y="4447"/>
                </a:cubicBezTo>
                <a:cubicBezTo>
                  <a:pt x="4588" y="4447"/>
                  <a:pt x="3677" y="4180"/>
                  <a:pt x="3017" y="3787"/>
                </a:cubicBezTo>
                <a:cubicBezTo>
                  <a:pt x="2357" y="3394"/>
                  <a:pt x="1964" y="2938"/>
                  <a:pt x="1650" y="2546"/>
                </a:cubicBezTo>
                <a:cubicBezTo>
                  <a:pt x="1571" y="2483"/>
                  <a:pt x="1509" y="2357"/>
                  <a:pt x="1446" y="2294"/>
                </a:cubicBezTo>
                <a:cubicBezTo>
                  <a:pt x="1383" y="2153"/>
                  <a:pt x="1320" y="2090"/>
                  <a:pt x="1320" y="2027"/>
                </a:cubicBezTo>
                <a:cubicBezTo>
                  <a:pt x="1179" y="1902"/>
                  <a:pt x="1116" y="1760"/>
                  <a:pt x="1053" y="1634"/>
                </a:cubicBezTo>
                <a:cubicBezTo>
                  <a:pt x="927" y="1430"/>
                  <a:pt x="927" y="1305"/>
                  <a:pt x="927" y="1305"/>
                </a:cubicBezTo>
                <a:cubicBezTo>
                  <a:pt x="472" y="456"/>
                  <a:pt x="330" y="0"/>
                  <a:pt x="205" y="0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3" name="Google Shape;1053;p28"/>
          <p:cNvSpPr/>
          <p:nvPr/>
        </p:nvSpPr>
        <p:spPr>
          <a:xfrm>
            <a:off x="1225593" y="2020578"/>
            <a:ext cx="89891" cy="9978"/>
          </a:xfrm>
          <a:custGeom>
            <a:rect b="b" l="l" r="r" t="t"/>
            <a:pathLst>
              <a:path extrusionOk="0" h="661" w="5955">
                <a:moveTo>
                  <a:pt x="4635" y="1"/>
                </a:moveTo>
                <a:cubicBezTo>
                  <a:pt x="4242" y="1"/>
                  <a:pt x="3661" y="1"/>
                  <a:pt x="2876" y="64"/>
                </a:cubicBezTo>
                <a:cubicBezTo>
                  <a:pt x="2027" y="205"/>
                  <a:pt x="1430" y="205"/>
                  <a:pt x="1037" y="268"/>
                </a:cubicBezTo>
                <a:lnTo>
                  <a:pt x="645" y="268"/>
                </a:lnTo>
                <a:cubicBezTo>
                  <a:pt x="582" y="331"/>
                  <a:pt x="519" y="331"/>
                  <a:pt x="519" y="331"/>
                </a:cubicBezTo>
                <a:lnTo>
                  <a:pt x="0" y="331"/>
                </a:lnTo>
                <a:cubicBezTo>
                  <a:pt x="0" y="394"/>
                  <a:pt x="0" y="456"/>
                  <a:pt x="63" y="519"/>
                </a:cubicBezTo>
                <a:cubicBezTo>
                  <a:pt x="189" y="598"/>
                  <a:pt x="315" y="598"/>
                  <a:pt x="519" y="661"/>
                </a:cubicBezTo>
                <a:lnTo>
                  <a:pt x="1037" y="661"/>
                </a:lnTo>
                <a:cubicBezTo>
                  <a:pt x="1430" y="661"/>
                  <a:pt x="2027" y="661"/>
                  <a:pt x="2876" y="598"/>
                </a:cubicBezTo>
                <a:cubicBezTo>
                  <a:pt x="3724" y="519"/>
                  <a:pt x="4321" y="456"/>
                  <a:pt x="4714" y="394"/>
                </a:cubicBezTo>
                <a:cubicBezTo>
                  <a:pt x="5028" y="394"/>
                  <a:pt x="5232" y="331"/>
                  <a:pt x="5232" y="331"/>
                </a:cubicBezTo>
                <a:cubicBezTo>
                  <a:pt x="5955" y="268"/>
                  <a:pt x="5955" y="127"/>
                  <a:pt x="5232" y="64"/>
                </a:cubicBezTo>
                <a:cubicBezTo>
                  <a:pt x="5232" y="64"/>
                  <a:pt x="5028" y="1"/>
                  <a:pt x="4635" y="1"/>
                </a:cubicBezTo>
                <a:close/>
              </a:path>
            </a:pathLst>
          </a:custGeom>
          <a:solidFill>
            <a:srgbClr val="DDA6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28"/>
          <p:cNvSpPr/>
          <p:nvPr/>
        </p:nvSpPr>
        <p:spPr>
          <a:xfrm>
            <a:off x="1552663" y="2020578"/>
            <a:ext cx="82072" cy="9027"/>
          </a:xfrm>
          <a:custGeom>
            <a:rect b="b" l="l" r="r" t="t"/>
            <a:pathLst>
              <a:path extrusionOk="0" h="598" w="5437">
                <a:moveTo>
                  <a:pt x="2609" y="1"/>
                </a:moveTo>
                <a:cubicBezTo>
                  <a:pt x="1823" y="1"/>
                  <a:pt x="1242" y="1"/>
                  <a:pt x="912" y="64"/>
                </a:cubicBezTo>
                <a:cubicBezTo>
                  <a:pt x="582" y="205"/>
                  <a:pt x="394" y="268"/>
                  <a:pt x="394" y="268"/>
                </a:cubicBezTo>
                <a:cubicBezTo>
                  <a:pt x="331" y="268"/>
                  <a:pt x="252" y="331"/>
                  <a:pt x="189" y="331"/>
                </a:cubicBezTo>
                <a:lnTo>
                  <a:pt x="64" y="456"/>
                </a:lnTo>
                <a:cubicBezTo>
                  <a:pt x="1" y="519"/>
                  <a:pt x="1" y="519"/>
                  <a:pt x="1" y="598"/>
                </a:cubicBezTo>
                <a:lnTo>
                  <a:pt x="252" y="598"/>
                </a:lnTo>
                <a:cubicBezTo>
                  <a:pt x="331" y="598"/>
                  <a:pt x="394" y="598"/>
                  <a:pt x="519" y="519"/>
                </a:cubicBezTo>
                <a:lnTo>
                  <a:pt x="975" y="519"/>
                </a:lnTo>
                <a:cubicBezTo>
                  <a:pt x="1140" y="488"/>
                  <a:pt x="1352" y="472"/>
                  <a:pt x="1613" y="472"/>
                </a:cubicBezTo>
                <a:cubicBezTo>
                  <a:pt x="1874" y="472"/>
                  <a:pt x="2185" y="488"/>
                  <a:pt x="2546" y="519"/>
                </a:cubicBezTo>
                <a:cubicBezTo>
                  <a:pt x="3331" y="519"/>
                  <a:pt x="3866" y="598"/>
                  <a:pt x="4258" y="598"/>
                </a:cubicBezTo>
                <a:lnTo>
                  <a:pt x="4714" y="598"/>
                </a:lnTo>
                <a:cubicBezTo>
                  <a:pt x="5437" y="519"/>
                  <a:pt x="5358" y="394"/>
                  <a:pt x="4777" y="268"/>
                </a:cubicBezTo>
                <a:cubicBezTo>
                  <a:pt x="4777" y="268"/>
                  <a:pt x="4573" y="268"/>
                  <a:pt x="4258" y="205"/>
                </a:cubicBezTo>
                <a:cubicBezTo>
                  <a:pt x="3928" y="127"/>
                  <a:pt x="3394" y="64"/>
                  <a:pt x="2609" y="1"/>
                </a:cubicBezTo>
                <a:close/>
              </a:path>
            </a:pathLst>
          </a:custGeom>
          <a:solidFill>
            <a:srgbClr val="DDA62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28"/>
          <p:cNvSpPr/>
          <p:nvPr/>
        </p:nvSpPr>
        <p:spPr>
          <a:xfrm>
            <a:off x="1234364" y="1941606"/>
            <a:ext cx="71158" cy="55263"/>
          </a:xfrm>
          <a:custGeom>
            <a:rect b="b" l="l" r="r" t="t"/>
            <a:pathLst>
              <a:path extrusionOk="0" h="3661" w="4714">
                <a:moveTo>
                  <a:pt x="2420" y="0"/>
                </a:moveTo>
                <a:cubicBezTo>
                  <a:pt x="2357" y="0"/>
                  <a:pt x="2232" y="0"/>
                  <a:pt x="2169" y="63"/>
                </a:cubicBezTo>
                <a:cubicBezTo>
                  <a:pt x="2027" y="63"/>
                  <a:pt x="1965" y="63"/>
                  <a:pt x="1902" y="126"/>
                </a:cubicBezTo>
                <a:lnTo>
                  <a:pt x="1776" y="126"/>
                </a:lnTo>
                <a:lnTo>
                  <a:pt x="1635" y="189"/>
                </a:lnTo>
                <a:cubicBezTo>
                  <a:pt x="1572" y="189"/>
                  <a:pt x="1509" y="252"/>
                  <a:pt x="1383" y="330"/>
                </a:cubicBezTo>
                <a:cubicBezTo>
                  <a:pt x="1116" y="456"/>
                  <a:pt x="849" y="644"/>
                  <a:pt x="723" y="849"/>
                </a:cubicBezTo>
                <a:cubicBezTo>
                  <a:pt x="394" y="1304"/>
                  <a:pt x="268" y="1697"/>
                  <a:pt x="126" y="1964"/>
                </a:cubicBezTo>
                <a:cubicBezTo>
                  <a:pt x="64" y="2294"/>
                  <a:pt x="64" y="2482"/>
                  <a:pt x="1" y="2608"/>
                </a:cubicBezTo>
                <a:lnTo>
                  <a:pt x="1" y="2812"/>
                </a:lnTo>
                <a:cubicBezTo>
                  <a:pt x="1" y="3394"/>
                  <a:pt x="126" y="3661"/>
                  <a:pt x="268" y="3661"/>
                </a:cubicBezTo>
                <a:cubicBezTo>
                  <a:pt x="394" y="3661"/>
                  <a:pt x="456" y="3394"/>
                  <a:pt x="661" y="2938"/>
                </a:cubicBezTo>
                <a:cubicBezTo>
                  <a:pt x="661" y="2938"/>
                  <a:pt x="661" y="2875"/>
                  <a:pt x="723" y="2750"/>
                </a:cubicBezTo>
                <a:cubicBezTo>
                  <a:pt x="723" y="2687"/>
                  <a:pt x="786" y="2482"/>
                  <a:pt x="912" y="2215"/>
                </a:cubicBezTo>
                <a:cubicBezTo>
                  <a:pt x="1053" y="2027"/>
                  <a:pt x="1179" y="1760"/>
                  <a:pt x="1446" y="1508"/>
                </a:cubicBezTo>
                <a:cubicBezTo>
                  <a:pt x="1509" y="1367"/>
                  <a:pt x="1698" y="1241"/>
                  <a:pt x="1839" y="1116"/>
                </a:cubicBezTo>
                <a:lnTo>
                  <a:pt x="1965" y="1116"/>
                </a:lnTo>
                <a:lnTo>
                  <a:pt x="2090" y="1037"/>
                </a:lnTo>
                <a:lnTo>
                  <a:pt x="2169" y="1037"/>
                </a:lnTo>
                <a:cubicBezTo>
                  <a:pt x="2232" y="1037"/>
                  <a:pt x="2232" y="1037"/>
                  <a:pt x="2295" y="974"/>
                </a:cubicBezTo>
                <a:lnTo>
                  <a:pt x="2483" y="974"/>
                </a:lnTo>
                <a:cubicBezTo>
                  <a:pt x="2954" y="974"/>
                  <a:pt x="3269" y="1116"/>
                  <a:pt x="3473" y="1367"/>
                </a:cubicBezTo>
                <a:cubicBezTo>
                  <a:pt x="3661" y="1634"/>
                  <a:pt x="3803" y="1964"/>
                  <a:pt x="3866" y="2153"/>
                </a:cubicBezTo>
                <a:cubicBezTo>
                  <a:pt x="3991" y="2420"/>
                  <a:pt x="3991" y="2608"/>
                  <a:pt x="4054" y="2750"/>
                </a:cubicBezTo>
                <a:lnTo>
                  <a:pt x="4054" y="2875"/>
                </a:lnTo>
                <a:cubicBezTo>
                  <a:pt x="4196" y="3394"/>
                  <a:pt x="4321" y="3661"/>
                  <a:pt x="4384" y="3661"/>
                </a:cubicBezTo>
                <a:cubicBezTo>
                  <a:pt x="4525" y="3661"/>
                  <a:pt x="4651" y="3394"/>
                  <a:pt x="4714" y="2875"/>
                </a:cubicBezTo>
                <a:lnTo>
                  <a:pt x="4714" y="2687"/>
                </a:lnTo>
                <a:cubicBezTo>
                  <a:pt x="4714" y="2482"/>
                  <a:pt x="4714" y="2294"/>
                  <a:pt x="4651" y="1964"/>
                </a:cubicBezTo>
                <a:cubicBezTo>
                  <a:pt x="4588" y="1697"/>
                  <a:pt x="4525" y="1304"/>
                  <a:pt x="4196" y="849"/>
                </a:cubicBezTo>
                <a:cubicBezTo>
                  <a:pt x="4133" y="723"/>
                  <a:pt x="4054" y="581"/>
                  <a:pt x="3928" y="519"/>
                </a:cubicBezTo>
                <a:lnTo>
                  <a:pt x="3740" y="330"/>
                </a:lnTo>
                <a:cubicBezTo>
                  <a:pt x="3661" y="330"/>
                  <a:pt x="3599" y="252"/>
                  <a:pt x="3473" y="189"/>
                </a:cubicBezTo>
                <a:cubicBezTo>
                  <a:pt x="3410" y="189"/>
                  <a:pt x="3347" y="126"/>
                  <a:pt x="3269" y="126"/>
                </a:cubicBezTo>
                <a:cubicBezTo>
                  <a:pt x="3143" y="63"/>
                  <a:pt x="3080" y="63"/>
                  <a:pt x="3017" y="63"/>
                </a:cubicBezTo>
                <a:cubicBezTo>
                  <a:pt x="2813" y="0"/>
                  <a:pt x="2624" y="0"/>
                  <a:pt x="2420" y="0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28"/>
          <p:cNvSpPr/>
          <p:nvPr/>
        </p:nvSpPr>
        <p:spPr>
          <a:xfrm>
            <a:off x="1555516" y="1941606"/>
            <a:ext cx="71158" cy="55263"/>
          </a:xfrm>
          <a:custGeom>
            <a:rect b="b" l="l" r="r" t="t"/>
            <a:pathLst>
              <a:path extrusionOk="0" h="3661" w="4714">
                <a:moveTo>
                  <a:pt x="2420" y="0"/>
                </a:moveTo>
                <a:cubicBezTo>
                  <a:pt x="2357" y="0"/>
                  <a:pt x="2231" y="0"/>
                  <a:pt x="2168" y="63"/>
                </a:cubicBezTo>
                <a:cubicBezTo>
                  <a:pt x="2106" y="63"/>
                  <a:pt x="1964" y="63"/>
                  <a:pt x="1901" y="126"/>
                </a:cubicBezTo>
                <a:lnTo>
                  <a:pt x="1776" y="126"/>
                </a:lnTo>
                <a:lnTo>
                  <a:pt x="1634" y="189"/>
                </a:lnTo>
                <a:cubicBezTo>
                  <a:pt x="1571" y="189"/>
                  <a:pt x="1509" y="252"/>
                  <a:pt x="1383" y="330"/>
                </a:cubicBezTo>
                <a:cubicBezTo>
                  <a:pt x="1116" y="456"/>
                  <a:pt x="927" y="644"/>
                  <a:pt x="723" y="849"/>
                </a:cubicBezTo>
                <a:cubicBezTo>
                  <a:pt x="393" y="1304"/>
                  <a:pt x="267" y="1697"/>
                  <a:pt x="142" y="1964"/>
                </a:cubicBezTo>
                <a:cubicBezTo>
                  <a:pt x="63" y="2294"/>
                  <a:pt x="63" y="2482"/>
                  <a:pt x="0" y="2608"/>
                </a:cubicBezTo>
                <a:lnTo>
                  <a:pt x="0" y="2812"/>
                </a:lnTo>
                <a:cubicBezTo>
                  <a:pt x="0" y="3394"/>
                  <a:pt x="142" y="3661"/>
                  <a:pt x="267" y="3661"/>
                </a:cubicBezTo>
                <a:cubicBezTo>
                  <a:pt x="393" y="3661"/>
                  <a:pt x="456" y="3394"/>
                  <a:pt x="660" y="2938"/>
                </a:cubicBezTo>
                <a:cubicBezTo>
                  <a:pt x="660" y="2938"/>
                  <a:pt x="660" y="2875"/>
                  <a:pt x="723" y="2750"/>
                </a:cubicBezTo>
                <a:cubicBezTo>
                  <a:pt x="723" y="2687"/>
                  <a:pt x="786" y="2482"/>
                  <a:pt x="927" y="2215"/>
                </a:cubicBezTo>
                <a:cubicBezTo>
                  <a:pt x="1053" y="2027"/>
                  <a:pt x="1179" y="1760"/>
                  <a:pt x="1446" y="1508"/>
                </a:cubicBezTo>
                <a:cubicBezTo>
                  <a:pt x="1571" y="1367"/>
                  <a:pt x="1713" y="1241"/>
                  <a:pt x="1838" y="1116"/>
                </a:cubicBezTo>
                <a:lnTo>
                  <a:pt x="2027" y="1116"/>
                </a:lnTo>
                <a:lnTo>
                  <a:pt x="2106" y="1037"/>
                </a:lnTo>
                <a:lnTo>
                  <a:pt x="2168" y="1037"/>
                </a:lnTo>
                <a:cubicBezTo>
                  <a:pt x="2231" y="1037"/>
                  <a:pt x="2231" y="1037"/>
                  <a:pt x="2294" y="974"/>
                </a:cubicBezTo>
                <a:lnTo>
                  <a:pt x="2498" y="974"/>
                </a:lnTo>
                <a:cubicBezTo>
                  <a:pt x="3017" y="974"/>
                  <a:pt x="3284" y="1116"/>
                  <a:pt x="3472" y="1367"/>
                </a:cubicBezTo>
                <a:cubicBezTo>
                  <a:pt x="3739" y="1634"/>
                  <a:pt x="3802" y="1964"/>
                  <a:pt x="3865" y="2153"/>
                </a:cubicBezTo>
                <a:cubicBezTo>
                  <a:pt x="3991" y="2420"/>
                  <a:pt x="3991" y="2608"/>
                  <a:pt x="4069" y="2750"/>
                </a:cubicBezTo>
                <a:lnTo>
                  <a:pt x="4069" y="2875"/>
                </a:lnTo>
                <a:cubicBezTo>
                  <a:pt x="4195" y="3394"/>
                  <a:pt x="4321" y="3661"/>
                  <a:pt x="4462" y="3661"/>
                </a:cubicBezTo>
                <a:cubicBezTo>
                  <a:pt x="4525" y="3661"/>
                  <a:pt x="4651" y="3394"/>
                  <a:pt x="4714" y="2875"/>
                </a:cubicBezTo>
                <a:lnTo>
                  <a:pt x="4714" y="2687"/>
                </a:lnTo>
                <a:cubicBezTo>
                  <a:pt x="4714" y="2482"/>
                  <a:pt x="4714" y="2294"/>
                  <a:pt x="4651" y="1964"/>
                </a:cubicBezTo>
                <a:cubicBezTo>
                  <a:pt x="4651" y="1697"/>
                  <a:pt x="4525" y="1304"/>
                  <a:pt x="4258" y="849"/>
                </a:cubicBezTo>
                <a:cubicBezTo>
                  <a:pt x="4132" y="723"/>
                  <a:pt x="4069" y="581"/>
                  <a:pt x="3928" y="519"/>
                </a:cubicBezTo>
                <a:cubicBezTo>
                  <a:pt x="3865" y="456"/>
                  <a:pt x="3802" y="393"/>
                  <a:pt x="3739" y="330"/>
                </a:cubicBezTo>
                <a:cubicBezTo>
                  <a:pt x="3677" y="330"/>
                  <a:pt x="3598" y="252"/>
                  <a:pt x="3535" y="189"/>
                </a:cubicBezTo>
                <a:cubicBezTo>
                  <a:pt x="3410" y="189"/>
                  <a:pt x="3347" y="126"/>
                  <a:pt x="3284" y="126"/>
                </a:cubicBezTo>
                <a:cubicBezTo>
                  <a:pt x="3142" y="63"/>
                  <a:pt x="3080" y="63"/>
                  <a:pt x="3017" y="63"/>
                </a:cubicBezTo>
                <a:cubicBezTo>
                  <a:pt x="2813" y="0"/>
                  <a:pt x="2624" y="0"/>
                  <a:pt x="2420" y="0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7" name="Google Shape;1057;p28"/>
          <p:cNvGrpSpPr/>
          <p:nvPr/>
        </p:nvGrpSpPr>
        <p:grpSpPr>
          <a:xfrm>
            <a:off x="5320994" y="1690196"/>
            <a:ext cx="543329" cy="549486"/>
            <a:chOff x="2454769" y="3140471"/>
            <a:chExt cx="543329" cy="549486"/>
          </a:xfrm>
        </p:grpSpPr>
        <p:sp>
          <p:nvSpPr>
            <p:cNvPr id="1058" name="Google Shape;1058;p28"/>
            <p:cNvSpPr/>
            <p:nvPr/>
          </p:nvSpPr>
          <p:spPr>
            <a:xfrm>
              <a:off x="2474455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8"/>
            <p:cNvSpPr/>
            <p:nvPr/>
          </p:nvSpPr>
          <p:spPr>
            <a:xfrm>
              <a:off x="2454769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8"/>
            <p:cNvSpPr/>
            <p:nvPr/>
          </p:nvSpPr>
          <p:spPr>
            <a:xfrm>
              <a:off x="2528758" y="3370320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8"/>
            <p:cNvSpPr/>
            <p:nvPr/>
          </p:nvSpPr>
          <p:spPr>
            <a:xfrm>
              <a:off x="2855843" y="337032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8"/>
            <p:cNvSpPr/>
            <p:nvPr/>
          </p:nvSpPr>
          <p:spPr>
            <a:xfrm>
              <a:off x="2530901" y="3293236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8"/>
            <p:cNvSpPr/>
            <p:nvPr/>
          </p:nvSpPr>
          <p:spPr>
            <a:xfrm>
              <a:off x="2562438" y="3300120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8"/>
            <p:cNvSpPr/>
            <p:nvPr/>
          </p:nvSpPr>
          <p:spPr>
            <a:xfrm>
              <a:off x="2848959" y="3293236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8"/>
            <p:cNvSpPr/>
            <p:nvPr/>
          </p:nvSpPr>
          <p:spPr>
            <a:xfrm>
              <a:off x="2880738" y="330012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8"/>
            <p:cNvSpPr/>
            <p:nvPr/>
          </p:nvSpPr>
          <p:spPr>
            <a:xfrm>
              <a:off x="2654226" y="3367240"/>
              <a:ext cx="144444" cy="110767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8"/>
            <p:cNvSpPr/>
            <p:nvPr/>
          </p:nvSpPr>
          <p:spPr>
            <a:xfrm>
              <a:off x="2809587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8"/>
            <p:cNvSpPr/>
            <p:nvPr/>
          </p:nvSpPr>
          <p:spPr>
            <a:xfrm>
              <a:off x="2472673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9" name="Google Shape;1069;p28"/>
          <p:cNvGrpSpPr/>
          <p:nvPr/>
        </p:nvGrpSpPr>
        <p:grpSpPr>
          <a:xfrm>
            <a:off x="7444956" y="1725931"/>
            <a:ext cx="543329" cy="549320"/>
            <a:chOff x="4295856" y="2468506"/>
            <a:chExt cx="543329" cy="549320"/>
          </a:xfrm>
        </p:grpSpPr>
        <p:sp>
          <p:nvSpPr>
            <p:cNvPr id="1070" name="Google Shape;1070;p28"/>
            <p:cNvSpPr/>
            <p:nvPr/>
          </p:nvSpPr>
          <p:spPr>
            <a:xfrm>
              <a:off x="4315542" y="2959996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8" y="1"/>
                    <a:pt x="17017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8"/>
            <p:cNvSpPr/>
            <p:nvPr/>
          </p:nvSpPr>
          <p:spPr>
            <a:xfrm>
              <a:off x="4295856" y="2468506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2600">
              <a:solidFill>
                <a:schemeClr val="lt2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8"/>
            <p:cNvSpPr/>
            <p:nvPr/>
          </p:nvSpPr>
          <p:spPr>
            <a:xfrm>
              <a:off x="4369845" y="2718071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4"/>
                  </a:cubicBezTo>
                  <a:lnTo>
                    <a:pt x="1054" y="644"/>
                  </a:lnTo>
                  <a:cubicBezTo>
                    <a:pt x="1446" y="644"/>
                    <a:pt x="2028" y="644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28"/>
            <p:cNvSpPr/>
            <p:nvPr/>
          </p:nvSpPr>
          <p:spPr>
            <a:xfrm>
              <a:off x="4696931" y="2718071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8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4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89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28"/>
            <p:cNvSpPr/>
            <p:nvPr/>
          </p:nvSpPr>
          <p:spPr>
            <a:xfrm>
              <a:off x="4372940" y="2646904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23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8" y="190"/>
                    <a:pt x="1430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1" y="2939"/>
                  </a:cubicBezTo>
                  <a:cubicBezTo>
                    <a:pt x="581" y="2939"/>
                    <a:pt x="644" y="2876"/>
                    <a:pt x="644" y="2750"/>
                  </a:cubicBezTo>
                  <a:cubicBezTo>
                    <a:pt x="723" y="2609"/>
                    <a:pt x="786" y="2483"/>
                    <a:pt x="911" y="2216"/>
                  </a:cubicBezTo>
                  <a:cubicBezTo>
                    <a:pt x="974" y="2028"/>
                    <a:pt x="1178" y="1698"/>
                    <a:pt x="1367" y="1431"/>
                  </a:cubicBezTo>
                  <a:cubicBezTo>
                    <a:pt x="1508" y="1305"/>
                    <a:pt x="1634" y="1242"/>
                    <a:pt x="1823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15" y="975"/>
                    <a:pt x="2294" y="975"/>
                  </a:cubicBezTo>
                  <a:lnTo>
                    <a:pt x="2482" y="975"/>
                  </a:lnTo>
                  <a:cubicBezTo>
                    <a:pt x="2539" y="967"/>
                    <a:pt x="2593" y="964"/>
                    <a:pt x="2644" y="964"/>
                  </a:cubicBezTo>
                  <a:cubicBezTo>
                    <a:pt x="3004" y="964"/>
                    <a:pt x="3238" y="1148"/>
                    <a:pt x="3472" y="1368"/>
                  </a:cubicBezTo>
                  <a:cubicBezTo>
                    <a:pt x="3661" y="1635"/>
                    <a:pt x="3786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79" y="3395"/>
                    <a:pt x="4258" y="3662"/>
                    <a:pt x="4383" y="3662"/>
                  </a:cubicBezTo>
                  <a:cubicBezTo>
                    <a:pt x="4509" y="3662"/>
                    <a:pt x="4651" y="3395"/>
                    <a:pt x="4713" y="2813"/>
                  </a:cubicBezTo>
                  <a:lnTo>
                    <a:pt x="4713" y="2609"/>
                  </a:lnTo>
                  <a:cubicBezTo>
                    <a:pt x="4713" y="2483"/>
                    <a:pt x="4713" y="2295"/>
                    <a:pt x="4651" y="1965"/>
                  </a:cubicBezTo>
                  <a:cubicBezTo>
                    <a:pt x="4572" y="1698"/>
                    <a:pt x="4509" y="1242"/>
                    <a:pt x="4179" y="787"/>
                  </a:cubicBezTo>
                  <a:cubicBezTo>
                    <a:pt x="4116" y="724"/>
                    <a:pt x="3991" y="582"/>
                    <a:pt x="3865" y="457"/>
                  </a:cubicBezTo>
                  <a:cubicBezTo>
                    <a:pt x="3786" y="457"/>
                    <a:pt x="3786" y="394"/>
                    <a:pt x="3724" y="331"/>
                  </a:cubicBezTo>
                  <a:cubicBezTo>
                    <a:pt x="3598" y="252"/>
                    <a:pt x="3535" y="252"/>
                    <a:pt x="3472" y="190"/>
                  </a:cubicBezTo>
                  <a:cubicBezTo>
                    <a:pt x="3394" y="127"/>
                    <a:pt x="3331" y="127"/>
                    <a:pt x="3205" y="127"/>
                  </a:cubicBezTo>
                  <a:cubicBezTo>
                    <a:pt x="3142" y="64"/>
                    <a:pt x="3079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28"/>
            <p:cNvSpPr/>
            <p:nvPr/>
          </p:nvSpPr>
          <p:spPr>
            <a:xfrm>
              <a:off x="4700010" y="2646904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39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9" y="190"/>
                    <a:pt x="1446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2" y="2939"/>
                  </a:cubicBezTo>
                  <a:cubicBezTo>
                    <a:pt x="582" y="2939"/>
                    <a:pt x="660" y="2876"/>
                    <a:pt x="660" y="2750"/>
                  </a:cubicBezTo>
                  <a:cubicBezTo>
                    <a:pt x="723" y="2609"/>
                    <a:pt x="786" y="2483"/>
                    <a:pt x="912" y="2216"/>
                  </a:cubicBezTo>
                  <a:cubicBezTo>
                    <a:pt x="975" y="2028"/>
                    <a:pt x="1179" y="1698"/>
                    <a:pt x="1367" y="1431"/>
                  </a:cubicBezTo>
                  <a:cubicBezTo>
                    <a:pt x="1509" y="1305"/>
                    <a:pt x="1634" y="1242"/>
                    <a:pt x="1839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31" y="975"/>
                    <a:pt x="2294" y="975"/>
                  </a:cubicBezTo>
                  <a:lnTo>
                    <a:pt x="2420" y="975"/>
                  </a:lnTo>
                  <a:cubicBezTo>
                    <a:pt x="2484" y="967"/>
                    <a:pt x="2545" y="964"/>
                    <a:pt x="2602" y="964"/>
                  </a:cubicBezTo>
                  <a:cubicBezTo>
                    <a:pt x="3005" y="964"/>
                    <a:pt x="3239" y="1148"/>
                    <a:pt x="3473" y="1368"/>
                  </a:cubicBezTo>
                  <a:cubicBezTo>
                    <a:pt x="3661" y="1635"/>
                    <a:pt x="3803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95" y="3395"/>
                    <a:pt x="4258" y="3662"/>
                    <a:pt x="4384" y="3662"/>
                  </a:cubicBezTo>
                  <a:cubicBezTo>
                    <a:pt x="4510" y="3662"/>
                    <a:pt x="4651" y="3395"/>
                    <a:pt x="4714" y="2813"/>
                  </a:cubicBezTo>
                  <a:lnTo>
                    <a:pt x="4714" y="2609"/>
                  </a:lnTo>
                  <a:cubicBezTo>
                    <a:pt x="4714" y="2483"/>
                    <a:pt x="4714" y="2295"/>
                    <a:pt x="4651" y="1965"/>
                  </a:cubicBezTo>
                  <a:cubicBezTo>
                    <a:pt x="4588" y="1698"/>
                    <a:pt x="4510" y="1242"/>
                    <a:pt x="4195" y="787"/>
                  </a:cubicBezTo>
                  <a:cubicBezTo>
                    <a:pt x="4117" y="724"/>
                    <a:pt x="3991" y="582"/>
                    <a:pt x="3865" y="457"/>
                  </a:cubicBezTo>
                  <a:cubicBezTo>
                    <a:pt x="3803" y="457"/>
                    <a:pt x="3803" y="394"/>
                    <a:pt x="3661" y="331"/>
                  </a:cubicBezTo>
                  <a:cubicBezTo>
                    <a:pt x="3598" y="252"/>
                    <a:pt x="3535" y="252"/>
                    <a:pt x="3473" y="190"/>
                  </a:cubicBezTo>
                  <a:cubicBezTo>
                    <a:pt x="3410" y="127"/>
                    <a:pt x="3331" y="127"/>
                    <a:pt x="3205" y="127"/>
                  </a:cubicBezTo>
                  <a:cubicBezTo>
                    <a:pt x="3143" y="64"/>
                    <a:pt x="3080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28"/>
            <p:cNvSpPr/>
            <p:nvPr/>
          </p:nvSpPr>
          <p:spPr>
            <a:xfrm>
              <a:off x="4478723" y="2712137"/>
              <a:ext cx="201594" cy="92744"/>
            </a:xfrm>
            <a:custGeom>
              <a:rect b="b" l="l" r="r" t="t"/>
              <a:pathLst>
                <a:path extrusionOk="0" h="6144" w="13355">
                  <a:moveTo>
                    <a:pt x="6473" y="0"/>
                  </a:moveTo>
                  <a:cubicBezTo>
                    <a:pt x="314" y="0"/>
                    <a:pt x="0" y="6143"/>
                    <a:pt x="0" y="6143"/>
                  </a:cubicBezTo>
                  <a:cubicBezTo>
                    <a:pt x="2331" y="5620"/>
                    <a:pt x="4591" y="5445"/>
                    <a:pt x="6570" y="5445"/>
                  </a:cubicBezTo>
                  <a:cubicBezTo>
                    <a:pt x="10527" y="5445"/>
                    <a:pt x="13354" y="6143"/>
                    <a:pt x="13354" y="6143"/>
                  </a:cubicBezTo>
                  <a:cubicBezTo>
                    <a:pt x="13354" y="6143"/>
                    <a:pt x="12632" y="0"/>
                    <a:pt x="647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2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082" name="Google Shape;1082;p29"/>
          <p:cNvSpPr/>
          <p:nvPr/>
        </p:nvSpPr>
        <p:spPr>
          <a:xfrm rot="5400000">
            <a:off x="6654500" y="1729875"/>
            <a:ext cx="933725" cy="2741825"/>
          </a:xfrm>
          <a:prstGeom prst="flowChartOffpageConnector">
            <a:avLst/>
          </a:prstGeom>
          <a:solidFill>
            <a:srgbClr val="FFFFFF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29"/>
          <p:cNvSpPr/>
          <p:nvPr/>
        </p:nvSpPr>
        <p:spPr>
          <a:xfrm rot="5400000">
            <a:off x="6654488" y="518325"/>
            <a:ext cx="933725" cy="2741825"/>
          </a:xfrm>
          <a:prstGeom prst="flowChartOffpageConnector">
            <a:avLst/>
          </a:prstGeom>
          <a:solidFill>
            <a:srgbClr val="FFFFFF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p29"/>
          <p:cNvSpPr txBox="1"/>
          <p:nvPr/>
        </p:nvSpPr>
        <p:spPr>
          <a:xfrm>
            <a:off x="6551925" y="2660675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5" name="Google Shape;1085;p29"/>
          <p:cNvSpPr txBox="1"/>
          <p:nvPr/>
        </p:nvSpPr>
        <p:spPr>
          <a:xfrm>
            <a:off x="7237600" y="1503595"/>
            <a:ext cx="943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Angry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86" name="Google Shape;1086;p29"/>
          <p:cNvSpPr txBox="1"/>
          <p:nvPr/>
        </p:nvSpPr>
        <p:spPr>
          <a:xfrm>
            <a:off x="6228700" y="177049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7" name="Google Shape;1087;p29"/>
          <p:cNvSpPr txBox="1"/>
          <p:nvPr/>
        </p:nvSpPr>
        <p:spPr>
          <a:xfrm>
            <a:off x="6228700" y="292756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8" name="Google Shape;1088;p29"/>
          <p:cNvSpPr/>
          <p:nvPr/>
        </p:nvSpPr>
        <p:spPr>
          <a:xfrm rot="5400000">
            <a:off x="6654500" y="2886950"/>
            <a:ext cx="933725" cy="2741825"/>
          </a:xfrm>
          <a:prstGeom prst="flowChartOffpageConnector">
            <a:avLst/>
          </a:prstGeom>
          <a:solidFill>
            <a:srgbClr val="FFFFFF"/>
          </a:solidFill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29"/>
          <p:cNvSpPr txBox="1"/>
          <p:nvPr/>
        </p:nvSpPr>
        <p:spPr>
          <a:xfrm>
            <a:off x="6551925" y="3817750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090" name="Google Shape;1090;p29"/>
          <p:cNvSpPr txBox="1"/>
          <p:nvPr/>
        </p:nvSpPr>
        <p:spPr>
          <a:xfrm>
            <a:off x="6228700" y="408464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1" name="Google Shape;1091;p29"/>
          <p:cNvSpPr txBox="1"/>
          <p:nvPr/>
        </p:nvSpPr>
        <p:spPr>
          <a:xfrm>
            <a:off x="457175" y="1408800"/>
            <a:ext cx="12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Traffic jam 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092" name="Google Shape;1092;p29"/>
          <p:cNvGrpSpPr/>
          <p:nvPr/>
        </p:nvGrpSpPr>
        <p:grpSpPr>
          <a:xfrm>
            <a:off x="4758823" y="2826052"/>
            <a:ext cx="543329" cy="549486"/>
            <a:chOff x="3207823" y="3812414"/>
            <a:chExt cx="543329" cy="549486"/>
          </a:xfrm>
        </p:grpSpPr>
        <p:sp>
          <p:nvSpPr>
            <p:cNvPr id="1093" name="Google Shape;1093;p29"/>
            <p:cNvSpPr/>
            <p:nvPr/>
          </p:nvSpPr>
          <p:spPr>
            <a:xfrm>
              <a:off x="3227509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9"/>
            <p:cNvSpPr/>
            <p:nvPr/>
          </p:nvSpPr>
          <p:spPr>
            <a:xfrm>
              <a:off x="3207823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9"/>
            <p:cNvSpPr/>
            <p:nvPr/>
          </p:nvSpPr>
          <p:spPr>
            <a:xfrm>
              <a:off x="3395430" y="413216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9"/>
            <p:cNvSpPr/>
            <p:nvPr/>
          </p:nvSpPr>
          <p:spPr>
            <a:xfrm>
              <a:off x="3293678" y="403041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9"/>
            <p:cNvSpPr/>
            <p:nvPr/>
          </p:nvSpPr>
          <p:spPr>
            <a:xfrm>
              <a:off x="3325457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9"/>
            <p:cNvSpPr/>
            <p:nvPr/>
          </p:nvSpPr>
          <p:spPr>
            <a:xfrm>
              <a:off x="3611978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9"/>
            <p:cNvSpPr/>
            <p:nvPr/>
          </p:nvSpPr>
          <p:spPr>
            <a:xfrm>
              <a:off x="3643530" y="403728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9"/>
            <p:cNvSpPr/>
            <p:nvPr/>
          </p:nvSpPr>
          <p:spPr>
            <a:xfrm>
              <a:off x="3256208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9"/>
            <p:cNvSpPr/>
            <p:nvPr/>
          </p:nvSpPr>
          <p:spPr>
            <a:xfrm>
              <a:off x="3652543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2" name="Google Shape;1102;p29"/>
          <p:cNvGrpSpPr/>
          <p:nvPr/>
        </p:nvGrpSpPr>
        <p:grpSpPr>
          <a:xfrm>
            <a:off x="4758699" y="1614581"/>
            <a:ext cx="543586" cy="549320"/>
            <a:chOff x="1723287" y="4484568"/>
            <a:chExt cx="543586" cy="549320"/>
          </a:xfrm>
        </p:grpSpPr>
        <p:sp>
          <p:nvSpPr>
            <p:cNvPr id="1103" name="Google Shape;1103;p29"/>
            <p:cNvSpPr/>
            <p:nvPr/>
          </p:nvSpPr>
          <p:spPr>
            <a:xfrm>
              <a:off x="2147369" y="4706385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9"/>
            <p:cNvSpPr/>
            <p:nvPr/>
          </p:nvSpPr>
          <p:spPr>
            <a:xfrm>
              <a:off x="1743215" y="4976059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9"/>
            <p:cNvSpPr/>
            <p:nvPr/>
          </p:nvSpPr>
          <p:spPr>
            <a:xfrm>
              <a:off x="172328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9"/>
            <p:cNvSpPr/>
            <p:nvPr/>
          </p:nvSpPr>
          <p:spPr>
            <a:xfrm>
              <a:off x="1923002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9"/>
            <p:cNvSpPr/>
            <p:nvPr/>
          </p:nvSpPr>
          <p:spPr>
            <a:xfrm>
              <a:off x="1798469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9"/>
            <p:cNvSpPr/>
            <p:nvPr/>
          </p:nvSpPr>
          <p:spPr>
            <a:xfrm>
              <a:off x="2121750" y="4781175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9"/>
            <p:cNvSpPr/>
            <p:nvPr/>
          </p:nvSpPr>
          <p:spPr>
            <a:xfrm>
              <a:off x="1800371" y="4698550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9"/>
            <p:cNvSpPr/>
            <p:nvPr/>
          </p:nvSpPr>
          <p:spPr>
            <a:xfrm>
              <a:off x="1825280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9"/>
            <p:cNvSpPr/>
            <p:nvPr/>
          </p:nvSpPr>
          <p:spPr>
            <a:xfrm>
              <a:off x="1789063" y="4675814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9"/>
            <p:cNvSpPr/>
            <p:nvPr/>
          </p:nvSpPr>
          <p:spPr>
            <a:xfrm>
              <a:off x="2129585" y="4699501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9"/>
            <p:cNvSpPr/>
            <p:nvPr/>
          </p:nvSpPr>
          <p:spPr>
            <a:xfrm>
              <a:off x="2145755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9"/>
            <p:cNvSpPr/>
            <p:nvPr/>
          </p:nvSpPr>
          <p:spPr>
            <a:xfrm>
              <a:off x="2110578" y="4676765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29"/>
          <p:cNvGrpSpPr/>
          <p:nvPr/>
        </p:nvGrpSpPr>
        <p:grpSpPr>
          <a:xfrm>
            <a:off x="4758822" y="3983193"/>
            <a:ext cx="543329" cy="549320"/>
            <a:chOff x="4879997" y="4484568"/>
            <a:chExt cx="543329" cy="549320"/>
          </a:xfrm>
        </p:grpSpPr>
        <p:sp>
          <p:nvSpPr>
            <p:cNvPr id="1116" name="Google Shape;1116;p29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9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9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9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9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9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9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3" name="Google Shape;1123;p29"/>
          <p:cNvSpPr/>
          <p:nvPr/>
        </p:nvSpPr>
        <p:spPr>
          <a:xfrm>
            <a:off x="1838980" y="1411400"/>
            <a:ext cx="2653350" cy="429597"/>
          </a:xfrm>
          <a:custGeom>
            <a:rect b="b" l="l" r="r" t="t"/>
            <a:pathLst>
              <a:path extrusionOk="0" h="2961" w="19511">
                <a:moveTo>
                  <a:pt x="1460" y="1"/>
                </a:moveTo>
                <a:cubicBezTo>
                  <a:pt x="649" y="1"/>
                  <a:pt x="1" y="677"/>
                  <a:pt x="1" y="1494"/>
                </a:cubicBezTo>
                <a:cubicBezTo>
                  <a:pt x="1" y="2312"/>
                  <a:pt x="649" y="2961"/>
                  <a:pt x="1460" y="2961"/>
                </a:cubicBezTo>
                <a:lnTo>
                  <a:pt x="18017" y="2961"/>
                </a:lnTo>
                <a:cubicBezTo>
                  <a:pt x="18835" y="2961"/>
                  <a:pt x="19511" y="2312"/>
                  <a:pt x="19511" y="1494"/>
                </a:cubicBezTo>
                <a:cubicBezTo>
                  <a:pt x="19511" y="677"/>
                  <a:pt x="18835" y="1"/>
                  <a:pt x="1801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29"/>
          <p:cNvSpPr/>
          <p:nvPr/>
        </p:nvSpPr>
        <p:spPr>
          <a:xfrm>
            <a:off x="1838973" y="1418100"/>
            <a:ext cx="1662000" cy="411000"/>
          </a:xfrm>
          <a:prstGeom prst="roundRect">
            <a:avLst>
              <a:gd fmla="val 4223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29"/>
          <p:cNvSpPr/>
          <p:nvPr/>
        </p:nvSpPr>
        <p:spPr>
          <a:xfrm>
            <a:off x="1838976" y="1403900"/>
            <a:ext cx="11907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</a:t>
            </a: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sz="2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6" name="Google Shape;1126;p29"/>
          <p:cNvSpPr/>
          <p:nvPr/>
        </p:nvSpPr>
        <p:spPr>
          <a:xfrm>
            <a:off x="1838980" y="1937477"/>
            <a:ext cx="2653350" cy="429597"/>
          </a:xfrm>
          <a:custGeom>
            <a:rect b="b" l="l" r="r" t="t"/>
            <a:pathLst>
              <a:path extrusionOk="0" h="2961" w="19511">
                <a:moveTo>
                  <a:pt x="1460" y="1"/>
                </a:moveTo>
                <a:cubicBezTo>
                  <a:pt x="649" y="1"/>
                  <a:pt x="1" y="677"/>
                  <a:pt x="1" y="1494"/>
                </a:cubicBezTo>
                <a:cubicBezTo>
                  <a:pt x="1" y="2312"/>
                  <a:pt x="649" y="2961"/>
                  <a:pt x="1460" y="2961"/>
                </a:cubicBezTo>
                <a:lnTo>
                  <a:pt x="18017" y="2961"/>
                </a:lnTo>
                <a:cubicBezTo>
                  <a:pt x="18835" y="2961"/>
                  <a:pt x="19511" y="2312"/>
                  <a:pt x="19511" y="1494"/>
                </a:cubicBezTo>
                <a:cubicBezTo>
                  <a:pt x="19511" y="677"/>
                  <a:pt x="18835" y="1"/>
                  <a:pt x="1801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9"/>
          <p:cNvSpPr/>
          <p:nvPr/>
        </p:nvSpPr>
        <p:spPr>
          <a:xfrm>
            <a:off x="1838973" y="1944175"/>
            <a:ext cx="803100" cy="411000"/>
          </a:xfrm>
          <a:prstGeom prst="roundRect">
            <a:avLst>
              <a:gd fmla="val 42238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29"/>
          <p:cNvSpPr/>
          <p:nvPr/>
        </p:nvSpPr>
        <p:spPr>
          <a:xfrm>
            <a:off x="1838976" y="1929975"/>
            <a:ext cx="11907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20%</a:t>
            </a:r>
            <a:endParaRPr sz="2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29" name="Google Shape;1129;p29"/>
          <p:cNvSpPr txBox="1"/>
          <p:nvPr/>
        </p:nvSpPr>
        <p:spPr>
          <a:xfrm>
            <a:off x="457175" y="1934875"/>
            <a:ext cx="12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Long </a:t>
            </a: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queues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0" name="Google Shape;1130;p29"/>
          <p:cNvSpPr txBox="1"/>
          <p:nvPr/>
        </p:nvSpPr>
        <p:spPr>
          <a:xfrm>
            <a:off x="457175" y="2620350"/>
            <a:ext cx="12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Holidays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1" name="Google Shape;1131;p29"/>
          <p:cNvSpPr/>
          <p:nvPr/>
        </p:nvSpPr>
        <p:spPr>
          <a:xfrm>
            <a:off x="1838980" y="2622950"/>
            <a:ext cx="2653350" cy="429597"/>
          </a:xfrm>
          <a:custGeom>
            <a:rect b="b" l="l" r="r" t="t"/>
            <a:pathLst>
              <a:path extrusionOk="0" h="2961" w="19511">
                <a:moveTo>
                  <a:pt x="1460" y="1"/>
                </a:moveTo>
                <a:cubicBezTo>
                  <a:pt x="649" y="1"/>
                  <a:pt x="1" y="677"/>
                  <a:pt x="1" y="1494"/>
                </a:cubicBezTo>
                <a:cubicBezTo>
                  <a:pt x="1" y="2312"/>
                  <a:pt x="649" y="2961"/>
                  <a:pt x="1460" y="2961"/>
                </a:cubicBezTo>
                <a:lnTo>
                  <a:pt x="18017" y="2961"/>
                </a:lnTo>
                <a:cubicBezTo>
                  <a:pt x="18835" y="2961"/>
                  <a:pt x="19511" y="2312"/>
                  <a:pt x="19511" y="1494"/>
                </a:cubicBezTo>
                <a:cubicBezTo>
                  <a:pt x="19511" y="677"/>
                  <a:pt x="18835" y="1"/>
                  <a:pt x="1801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29"/>
          <p:cNvSpPr/>
          <p:nvPr/>
        </p:nvSpPr>
        <p:spPr>
          <a:xfrm>
            <a:off x="1838973" y="2629650"/>
            <a:ext cx="1160400" cy="411000"/>
          </a:xfrm>
          <a:prstGeom prst="roundRect">
            <a:avLst>
              <a:gd fmla="val 4223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29"/>
          <p:cNvSpPr/>
          <p:nvPr/>
        </p:nvSpPr>
        <p:spPr>
          <a:xfrm>
            <a:off x="1838976" y="2615450"/>
            <a:ext cx="11907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45</a:t>
            </a: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4" name="Google Shape;1134;p29"/>
          <p:cNvSpPr/>
          <p:nvPr/>
        </p:nvSpPr>
        <p:spPr>
          <a:xfrm>
            <a:off x="1838980" y="3149027"/>
            <a:ext cx="2653350" cy="429597"/>
          </a:xfrm>
          <a:custGeom>
            <a:rect b="b" l="l" r="r" t="t"/>
            <a:pathLst>
              <a:path extrusionOk="0" h="2961" w="19511">
                <a:moveTo>
                  <a:pt x="1460" y="1"/>
                </a:moveTo>
                <a:cubicBezTo>
                  <a:pt x="649" y="1"/>
                  <a:pt x="1" y="677"/>
                  <a:pt x="1" y="1494"/>
                </a:cubicBezTo>
                <a:cubicBezTo>
                  <a:pt x="1" y="2312"/>
                  <a:pt x="649" y="2961"/>
                  <a:pt x="1460" y="2961"/>
                </a:cubicBezTo>
                <a:lnTo>
                  <a:pt x="18017" y="2961"/>
                </a:lnTo>
                <a:cubicBezTo>
                  <a:pt x="18835" y="2961"/>
                  <a:pt x="19511" y="2312"/>
                  <a:pt x="19511" y="1494"/>
                </a:cubicBezTo>
                <a:cubicBezTo>
                  <a:pt x="19511" y="677"/>
                  <a:pt x="18835" y="1"/>
                  <a:pt x="1801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29"/>
          <p:cNvSpPr/>
          <p:nvPr/>
        </p:nvSpPr>
        <p:spPr>
          <a:xfrm>
            <a:off x="1838973" y="3155727"/>
            <a:ext cx="1740000" cy="411000"/>
          </a:xfrm>
          <a:prstGeom prst="roundRect">
            <a:avLst>
              <a:gd fmla="val 42238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29"/>
          <p:cNvSpPr/>
          <p:nvPr/>
        </p:nvSpPr>
        <p:spPr>
          <a:xfrm>
            <a:off x="1838976" y="3141525"/>
            <a:ext cx="11907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65</a:t>
            </a: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7" name="Google Shape;1137;p29"/>
          <p:cNvSpPr txBox="1"/>
          <p:nvPr/>
        </p:nvSpPr>
        <p:spPr>
          <a:xfrm>
            <a:off x="457175" y="3146425"/>
            <a:ext cx="12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Pass an exam 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29"/>
          <p:cNvSpPr txBox="1"/>
          <p:nvPr/>
        </p:nvSpPr>
        <p:spPr>
          <a:xfrm>
            <a:off x="457175" y="3777425"/>
            <a:ext cx="12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Rain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9" name="Google Shape;1139;p29"/>
          <p:cNvSpPr/>
          <p:nvPr/>
        </p:nvSpPr>
        <p:spPr>
          <a:xfrm>
            <a:off x="1838980" y="3780025"/>
            <a:ext cx="2653350" cy="429597"/>
          </a:xfrm>
          <a:custGeom>
            <a:rect b="b" l="l" r="r" t="t"/>
            <a:pathLst>
              <a:path extrusionOk="0" h="2961" w="19511">
                <a:moveTo>
                  <a:pt x="1460" y="1"/>
                </a:moveTo>
                <a:cubicBezTo>
                  <a:pt x="649" y="1"/>
                  <a:pt x="1" y="677"/>
                  <a:pt x="1" y="1494"/>
                </a:cubicBezTo>
                <a:cubicBezTo>
                  <a:pt x="1" y="2312"/>
                  <a:pt x="649" y="2961"/>
                  <a:pt x="1460" y="2961"/>
                </a:cubicBezTo>
                <a:lnTo>
                  <a:pt x="18017" y="2961"/>
                </a:lnTo>
                <a:cubicBezTo>
                  <a:pt x="18835" y="2961"/>
                  <a:pt x="19511" y="2312"/>
                  <a:pt x="19511" y="1494"/>
                </a:cubicBezTo>
                <a:cubicBezTo>
                  <a:pt x="19511" y="677"/>
                  <a:pt x="18835" y="1"/>
                  <a:pt x="1801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29"/>
          <p:cNvSpPr/>
          <p:nvPr/>
        </p:nvSpPr>
        <p:spPr>
          <a:xfrm>
            <a:off x="1838973" y="3786725"/>
            <a:ext cx="1968300" cy="411000"/>
          </a:xfrm>
          <a:prstGeom prst="roundRect">
            <a:avLst>
              <a:gd fmla="val 4223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29"/>
          <p:cNvSpPr/>
          <p:nvPr/>
        </p:nvSpPr>
        <p:spPr>
          <a:xfrm>
            <a:off x="1838976" y="3772525"/>
            <a:ext cx="11907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70</a:t>
            </a: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%</a:t>
            </a:r>
            <a:endParaRPr sz="2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2" name="Google Shape;1142;p29"/>
          <p:cNvSpPr/>
          <p:nvPr/>
        </p:nvSpPr>
        <p:spPr>
          <a:xfrm>
            <a:off x="1838980" y="4306102"/>
            <a:ext cx="2653350" cy="429597"/>
          </a:xfrm>
          <a:custGeom>
            <a:rect b="b" l="l" r="r" t="t"/>
            <a:pathLst>
              <a:path extrusionOk="0" h="2961" w="19511">
                <a:moveTo>
                  <a:pt x="1460" y="1"/>
                </a:moveTo>
                <a:cubicBezTo>
                  <a:pt x="649" y="1"/>
                  <a:pt x="1" y="677"/>
                  <a:pt x="1" y="1494"/>
                </a:cubicBezTo>
                <a:cubicBezTo>
                  <a:pt x="1" y="2312"/>
                  <a:pt x="649" y="2961"/>
                  <a:pt x="1460" y="2961"/>
                </a:cubicBezTo>
                <a:lnTo>
                  <a:pt x="18017" y="2961"/>
                </a:lnTo>
                <a:cubicBezTo>
                  <a:pt x="18835" y="2961"/>
                  <a:pt x="19511" y="2312"/>
                  <a:pt x="19511" y="1494"/>
                </a:cubicBezTo>
                <a:cubicBezTo>
                  <a:pt x="19511" y="677"/>
                  <a:pt x="18835" y="1"/>
                  <a:pt x="18017" y="1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29"/>
          <p:cNvSpPr/>
          <p:nvPr/>
        </p:nvSpPr>
        <p:spPr>
          <a:xfrm>
            <a:off x="1838973" y="4312800"/>
            <a:ext cx="932100" cy="411000"/>
          </a:xfrm>
          <a:prstGeom prst="roundRect">
            <a:avLst>
              <a:gd fmla="val 42238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29"/>
          <p:cNvSpPr/>
          <p:nvPr/>
        </p:nvSpPr>
        <p:spPr>
          <a:xfrm>
            <a:off x="1838976" y="4298600"/>
            <a:ext cx="1190700" cy="444600"/>
          </a:xfrm>
          <a:prstGeom prst="roundRect">
            <a:avLst>
              <a:gd fmla="val 50000" name="adj"/>
            </a:avLst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r>
              <a:rPr b="1" lang="es" sz="200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0%</a:t>
            </a:r>
            <a:endParaRPr sz="20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45" name="Google Shape;1145;p29"/>
          <p:cNvSpPr txBox="1"/>
          <p:nvPr/>
        </p:nvSpPr>
        <p:spPr>
          <a:xfrm>
            <a:off x="457175" y="4303500"/>
            <a:ext cx="129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Loneliness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29"/>
          <p:cNvSpPr txBox="1"/>
          <p:nvPr/>
        </p:nvSpPr>
        <p:spPr>
          <a:xfrm>
            <a:off x="457175" y="992775"/>
            <a:ext cx="7527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YEARS</a:t>
            </a:r>
            <a:endParaRPr sz="1700">
              <a:solidFill>
                <a:schemeClr val="dk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29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Feelings that predominate according to age range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30"/>
          <p:cNvSpPr/>
          <p:nvPr/>
        </p:nvSpPr>
        <p:spPr>
          <a:xfrm flipH="1" rot="10800000">
            <a:off x="1239125" y="1841363"/>
            <a:ext cx="6693364" cy="1318357"/>
          </a:xfrm>
          <a:custGeom>
            <a:rect b="b" l="l" r="r" t="t"/>
            <a:pathLst>
              <a:path extrusionOk="0" h="88973" w="329763">
                <a:moveTo>
                  <a:pt x="0" y="87813"/>
                </a:moveTo>
                <a:cubicBezTo>
                  <a:pt x="26949" y="73180"/>
                  <a:pt x="106734" y="-181"/>
                  <a:pt x="161694" y="12"/>
                </a:cubicBezTo>
                <a:cubicBezTo>
                  <a:pt x="216655" y="205"/>
                  <a:pt x="301752" y="74146"/>
                  <a:pt x="329763" y="88973"/>
                </a:cubicBezTo>
              </a:path>
            </a:pathLst>
          </a:custGeom>
          <a:noFill/>
          <a:ln cap="flat" cmpd="sng" w="28575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3" name="Google Shape;1153;p3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154" name="Google Shape;1154;p30"/>
          <p:cNvSpPr txBox="1"/>
          <p:nvPr/>
        </p:nvSpPr>
        <p:spPr>
          <a:xfrm>
            <a:off x="2191700" y="809907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States of emotions at running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5" name="Google Shape;1155;p30"/>
          <p:cNvSpPr txBox="1"/>
          <p:nvPr/>
        </p:nvSpPr>
        <p:spPr>
          <a:xfrm>
            <a:off x="7130013" y="225221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Satisfaction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30"/>
          <p:cNvSpPr txBox="1"/>
          <p:nvPr/>
        </p:nvSpPr>
        <p:spPr>
          <a:xfrm>
            <a:off x="7241359" y="261327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7" name="Google Shape;1157;p30"/>
          <p:cNvSpPr txBox="1"/>
          <p:nvPr/>
        </p:nvSpPr>
        <p:spPr>
          <a:xfrm>
            <a:off x="3743385" y="3438242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Exhaustion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30"/>
          <p:cNvSpPr txBox="1"/>
          <p:nvPr/>
        </p:nvSpPr>
        <p:spPr>
          <a:xfrm>
            <a:off x="3880123" y="379929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59" name="Google Shape;1159;p30"/>
          <p:cNvGrpSpPr/>
          <p:nvPr/>
        </p:nvGrpSpPr>
        <p:grpSpPr>
          <a:xfrm>
            <a:off x="7593536" y="1604288"/>
            <a:ext cx="555228" cy="549320"/>
            <a:chOff x="3966811" y="4489550"/>
            <a:chExt cx="555228" cy="549320"/>
          </a:xfrm>
        </p:grpSpPr>
        <p:sp>
          <p:nvSpPr>
            <p:cNvPr id="1160" name="Google Shape;1160;p30"/>
            <p:cNvSpPr/>
            <p:nvPr/>
          </p:nvSpPr>
          <p:spPr>
            <a:xfrm>
              <a:off x="3992415" y="4980845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0"/>
            <p:cNvSpPr/>
            <p:nvPr/>
          </p:nvSpPr>
          <p:spPr>
            <a:xfrm>
              <a:off x="3972729" y="4489550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30"/>
            <p:cNvSpPr/>
            <p:nvPr/>
          </p:nvSpPr>
          <p:spPr>
            <a:xfrm>
              <a:off x="4160351" y="4809073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30"/>
            <p:cNvSpPr/>
            <p:nvPr/>
          </p:nvSpPr>
          <p:spPr>
            <a:xfrm>
              <a:off x="4015196" y="4779438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30"/>
            <p:cNvSpPr/>
            <p:nvPr/>
          </p:nvSpPr>
          <p:spPr>
            <a:xfrm>
              <a:off x="4411530" y="4779438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30"/>
            <p:cNvSpPr/>
            <p:nvPr/>
          </p:nvSpPr>
          <p:spPr>
            <a:xfrm>
              <a:off x="3966811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30"/>
            <p:cNvSpPr/>
            <p:nvPr/>
          </p:nvSpPr>
          <p:spPr>
            <a:xfrm>
              <a:off x="4261152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7" name="Google Shape;1167;p30"/>
          <p:cNvGrpSpPr/>
          <p:nvPr/>
        </p:nvGrpSpPr>
        <p:grpSpPr>
          <a:xfrm>
            <a:off x="4207272" y="2795665"/>
            <a:ext cx="543329" cy="547372"/>
            <a:chOff x="260822" y="3814528"/>
            <a:chExt cx="543329" cy="547372"/>
          </a:xfrm>
        </p:grpSpPr>
        <p:sp>
          <p:nvSpPr>
            <p:cNvPr id="1168" name="Google Shape;1168;p30"/>
            <p:cNvSpPr/>
            <p:nvPr/>
          </p:nvSpPr>
          <p:spPr>
            <a:xfrm>
              <a:off x="280508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30"/>
            <p:cNvSpPr/>
            <p:nvPr/>
          </p:nvSpPr>
          <p:spPr>
            <a:xfrm>
              <a:off x="260822" y="381452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66" y="1"/>
                  </a:moveTo>
                  <a:cubicBezTo>
                    <a:pt x="16747" y="1"/>
                    <a:pt x="16325" y="12"/>
                    <a:pt x="15900" y="35"/>
                  </a:cubicBezTo>
                  <a:cubicBezTo>
                    <a:pt x="5829" y="553"/>
                    <a:pt x="0" y="9006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87"/>
                    <a:pt x="35994" y="17175"/>
                  </a:cubicBezTo>
                  <a:cubicBezTo>
                    <a:pt x="35994" y="7228"/>
                    <a:pt x="27819" y="1"/>
                    <a:pt x="1716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30"/>
            <p:cNvSpPr/>
            <p:nvPr/>
          </p:nvSpPr>
          <p:spPr>
            <a:xfrm>
              <a:off x="334811" y="4109383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79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72"/>
                    <a:pt x="64" y="535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35"/>
                    <a:pt x="4321" y="472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42"/>
                    <a:pt x="5248" y="79"/>
                  </a:cubicBezTo>
                  <a:cubicBezTo>
                    <a:pt x="5248" y="79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30"/>
            <p:cNvSpPr/>
            <p:nvPr/>
          </p:nvSpPr>
          <p:spPr>
            <a:xfrm>
              <a:off x="658092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79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cubicBezTo>
                    <a:pt x="127" y="394"/>
                    <a:pt x="127" y="394"/>
                    <a:pt x="64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2" y="488"/>
                    <a:pt x="1613" y="488"/>
                  </a:cubicBezTo>
                  <a:cubicBezTo>
                    <a:pt x="1874" y="488"/>
                    <a:pt x="2185" y="504"/>
                    <a:pt x="2546" y="535"/>
                  </a:cubicBezTo>
                  <a:cubicBezTo>
                    <a:pt x="3332" y="535"/>
                    <a:pt x="3866" y="598"/>
                    <a:pt x="4259" y="598"/>
                  </a:cubicBezTo>
                  <a:lnTo>
                    <a:pt x="4714" y="598"/>
                  </a:lnTo>
                  <a:cubicBezTo>
                    <a:pt x="5437" y="535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9" y="205"/>
                  </a:cubicBezTo>
                  <a:cubicBezTo>
                    <a:pt x="3929" y="142"/>
                    <a:pt x="3395" y="79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30"/>
            <p:cNvSpPr/>
            <p:nvPr/>
          </p:nvSpPr>
          <p:spPr>
            <a:xfrm>
              <a:off x="329256" y="4023769"/>
              <a:ext cx="95989" cy="76275"/>
            </a:xfrm>
            <a:custGeom>
              <a:rect b="b" l="l" r="r" t="t"/>
              <a:pathLst>
                <a:path extrusionOk="0" h="5053" w="6359">
                  <a:moveTo>
                    <a:pt x="6128" y="1"/>
                  </a:moveTo>
                  <a:cubicBezTo>
                    <a:pt x="6000" y="1"/>
                    <a:pt x="5779" y="83"/>
                    <a:pt x="5475" y="252"/>
                  </a:cubicBezTo>
                  <a:cubicBezTo>
                    <a:pt x="5475" y="252"/>
                    <a:pt x="4627" y="707"/>
                    <a:pt x="2867" y="2137"/>
                  </a:cubicBezTo>
                  <a:cubicBezTo>
                    <a:pt x="1092" y="3582"/>
                    <a:pt x="432" y="4305"/>
                    <a:pt x="432" y="4305"/>
                  </a:cubicBezTo>
                  <a:cubicBezTo>
                    <a:pt x="49" y="4781"/>
                    <a:pt x="0" y="5052"/>
                    <a:pt x="258" y="5052"/>
                  </a:cubicBezTo>
                  <a:cubicBezTo>
                    <a:pt x="392" y="5052"/>
                    <a:pt x="608" y="4979"/>
                    <a:pt x="903" y="4823"/>
                  </a:cubicBezTo>
                  <a:cubicBezTo>
                    <a:pt x="903" y="4823"/>
                    <a:pt x="1752" y="4368"/>
                    <a:pt x="3511" y="2922"/>
                  </a:cubicBezTo>
                  <a:cubicBezTo>
                    <a:pt x="5286" y="1493"/>
                    <a:pt x="5868" y="770"/>
                    <a:pt x="5868" y="770"/>
                  </a:cubicBezTo>
                  <a:cubicBezTo>
                    <a:pt x="6292" y="265"/>
                    <a:pt x="6359" y="1"/>
                    <a:pt x="612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30"/>
            <p:cNvSpPr/>
            <p:nvPr/>
          </p:nvSpPr>
          <p:spPr>
            <a:xfrm>
              <a:off x="326493" y="4026456"/>
              <a:ext cx="101348" cy="70962"/>
            </a:xfrm>
            <a:custGeom>
              <a:rect b="b" l="l" r="r" t="t"/>
              <a:pathLst>
                <a:path extrusionOk="0" h="4701" w="6714">
                  <a:moveTo>
                    <a:pt x="274" y="1"/>
                  </a:moveTo>
                  <a:cubicBezTo>
                    <a:pt x="1" y="1"/>
                    <a:pt x="72" y="259"/>
                    <a:pt x="552" y="781"/>
                  </a:cubicBezTo>
                  <a:cubicBezTo>
                    <a:pt x="552" y="781"/>
                    <a:pt x="1212" y="1440"/>
                    <a:pt x="3050" y="2744"/>
                  </a:cubicBezTo>
                  <a:cubicBezTo>
                    <a:pt x="4935" y="4127"/>
                    <a:pt x="5799" y="4520"/>
                    <a:pt x="5799" y="4520"/>
                  </a:cubicBezTo>
                  <a:cubicBezTo>
                    <a:pt x="6084" y="4643"/>
                    <a:pt x="6293" y="4701"/>
                    <a:pt x="6424" y="4701"/>
                  </a:cubicBezTo>
                  <a:cubicBezTo>
                    <a:pt x="6714" y="4701"/>
                    <a:pt x="6635" y="4419"/>
                    <a:pt x="6192" y="3923"/>
                  </a:cubicBezTo>
                  <a:cubicBezTo>
                    <a:pt x="6192" y="3923"/>
                    <a:pt x="5532" y="3279"/>
                    <a:pt x="3694" y="1896"/>
                  </a:cubicBezTo>
                  <a:cubicBezTo>
                    <a:pt x="1793" y="592"/>
                    <a:pt x="945" y="199"/>
                    <a:pt x="945" y="199"/>
                  </a:cubicBezTo>
                  <a:cubicBezTo>
                    <a:pt x="638" y="67"/>
                    <a:pt x="412" y="1"/>
                    <a:pt x="27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30"/>
            <p:cNvSpPr/>
            <p:nvPr/>
          </p:nvSpPr>
          <p:spPr>
            <a:xfrm>
              <a:off x="650680" y="4018893"/>
              <a:ext cx="96789" cy="76501"/>
            </a:xfrm>
            <a:custGeom>
              <a:rect b="b" l="l" r="r" t="t"/>
              <a:pathLst>
                <a:path extrusionOk="0" h="5068" w="6412">
                  <a:moveTo>
                    <a:pt x="248" y="1"/>
                  </a:moveTo>
                  <a:cubicBezTo>
                    <a:pt x="1" y="1"/>
                    <a:pt x="69" y="259"/>
                    <a:pt x="492" y="763"/>
                  </a:cubicBezTo>
                  <a:cubicBezTo>
                    <a:pt x="492" y="763"/>
                    <a:pt x="1073" y="1486"/>
                    <a:pt x="2911" y="2931"/>
                  </a:cubicBezTo>
                  <a:cubicBezTo>
                    <a:pt x="4671" y="4361"/>
                    <a:pt x="5457" y="4816"/>
                    <a:pt x="5457" y="4816"/>
                  </a:cubicBezTo>
                  <a:cubicBezTo>
                    <a:pt x="5788" y="4985"/>
                    <a:pt x="6025" y="5067"/>
                    <a:pt x="6164" y="5067"/>
                  </a:cubicBezTo>
                  <a:cubicBezTo>
                    <a:pt x="6412" y="5067"/>
                    <a:pt x="6342" y="4803"/>
                    <a:pt x="5928" y="4298"/>
                  </a:cubicBezTo>
                  <a:cubicBezTo>
                    <a:pt x="5928" y="4298"/>
                    <a:pt x="5331" y="3575"/>
                    <a:pt x="3571" y="2146"/>
                  </a:cubicBezTo>
                  <a:cubicBezTo>
                    <a:pt x="1796" y="700"/>
                    <a:pt x="948" y="245"/>
                    <a:pt x="948" y="245"/>
                  </a:cubicBezTo>
                  <a:cubicBezTo>
                    <a:pt x="621" y="81"/>
                    <a:pt x="385" y="1"/>
                    <a:pt x="24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30"/>
            <p:cNvSpPr/>
            <p:nvPr/>
          </p:nvSpPr>
          <p:spPr>
            <a:xfrm>
              <a:off x="648657" y="4021746"/>
              <a:ext cx="100940" cy="70705"/>
            </a:xfrm>
            <a:custGeom>
              <a:rect b="b" l="l" r="r" t="t"/>
              <a:pathLst>
                <a:path extrusionOk="0" h="4684" w="6687">
                  <a:moveTo>
                    <a:pt x="6375" y="0"/>
                  </a:moveTo>
                  <a:cubicBezTo>
                    <a:pt x="6233" y="0"/>
                    <a:pt x="6017" y="58"/>
                    <a:pt x="5732" y="181"/>
                  </a:cubicBezTo>
                  <a:cubicBezTo>
                    <a:pt x="5732" y="181"/>
                    <a:pt x="4884" y="574"/>
                    <a:pt x="3045" y="1878"/>
                  </a:cubicBezTo>
                  <a:cubicBezTo>
                    <a:pt x="1144" y="3261"/>
                    <a:pt x="563" y="3920"/>
                    <a:pt x="563" y="3920"/>
                  </a:cubicBezTo>
                  <a:cubicBezTo>
                    <a:pt x="67" y="4405"/>
                    <a:pt x="0" y="4683"/>
                    <a:pt x="306" y="4683"/>
                  </a:cubicBezTo>
                  <a:cubicBezTo>
                    <a:pt x="446" y="4683"/>
                    <a:pt x="665" y="4625"/>
                    <a:pt x="956" y="4502"/>
                  </a:cubicBezTo>
                  <a:cubicBezTo>
                    <a:pt x="956" y="4502"/>
                    <a:pt x="1804" y="4109"/>
                    <a:pt x="3627" y="2805"/>
                  </a:cubicBezTo>
                  <a:cubicBezTo>
                    <a:pt x="5528" y="1422"/>
                    <a:pt x="6188" y="778"/>
                    <a:pt x="6188" y="778"/>
                  </a:cubicBezTo>
                  <a:cubicBezTo>
                    <a:pt x="6641" y="282"/>
                    <a:pt x="6686" y="0"/>
                    <a:pt x="637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30"/>
            <p:cNvSpPr/>
            <p:nvPr/>
          </p:nvSpPr>
          <p:spPr>
            <a:xfrm>
              <a:off x="480208" y="4147895"/>
              <a:ext cx="126421" cy="89106"/>
            </a:xfrm>
            <a:custGeom>
              <a:rect b="b" l="l" r="r" t="t"/>
              <a:pathLst>
                <a:path extrusionOk="0" h="5903" w="8375">
                  <a:moveTo>
                    <a:pt x="3850" y="0"/>
                  </a:moveTo>
                  <a:cubicBezTo>
                    <a:pt x="3005" y="0"/>
                    <a:pt x="2022" y="168"/>
                    <a:pt x="975" y="671"/>
                  </a:cubicBezTo>
                  <a:cubicBezTo>
                    <a:pt x="975" y="671"/>
                    <a:pt x="1" y="5902"/>
                    <a:pt x="4180" y="5902"/>
                  </a:cubicBezTo>
                  <a:cubicBezTo>
                    <a:pt x="8375" y="5902"/>
                    <a:pt x="6678" y="671"/>
                    <a:pt x="6678" y="671"/>
                  </a:cubicBezTo>
                  <a:cubicBezTo>
                    <a:pt x="6678" y="671"/>
                    <a:pt x="5540" y="0"/>
                    <a:pt x="3850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30"/>
            <p:cNvSpPr/>
            <p:nvPr/>
          </p:nvSpPr>
          <p:spPr>
            <a:xfrm>
              <a:off x="537379" y="4157179"/>
              <a:ext cx="4996" cy="66720"/>
            </a:xfrm>
            <a:custGeom>
              <a:rect b="b" l="l" r="r" t="t"/>
              <a:pathLst>
                <a:path extrusionOk="0" h="4420" w="331">
                  <a:moveTo>
                    <a:pt x="173" y="1"/>
                  </a:moveTo>
                  <a:cubicBezTo>
                    <a:pt x="141" y="1"/>
                    <a:pt x="110" y="150"/>
                    <a:pt x="79" y="448"/>
                  </a:cubicBezTo>
                  <a:cubicBezTo>
                    <a:pt x="79" y="448"/>
                    <a:pt x="0" y="967"/>
                    <a:pt x="0" y="2208"/>
                  </a:cubicBezTo>
                  <a:cubicBezTo>
                    <a:pt x="0" y="3512"/>
                    <a:pt x="79" y="3983"/>
                    <a:pt x="79" y="3983"/>
                  </a:cubicBezTo>
                  <a:cubicBezTo>
                    <a:pt x="110" y="4274"/>
                    <a:pt x="141" y="4419"/>
                    <a:pt x="173" y="4419"/>
                  </a:cubicBezTo>
                  <a:cubicBezTo>
                    <a:pt x="204" y="4419"/>
                    <a:pt x="236" y="4274"/>
                    <a:pt x="267" y="3983"/>
                  </a:cubicBezTo>
                  <a:cubicBezTo>
                    <a:pt x="267" y="3983"/>
                    <a:pt x="330" y="3512"/>
                    <a:pt x="330" y="2208"/>
                  </a:cubicBezTo>
                  <a:cubicBezTo>
                    <a:pt x="330" y="967"/>
                    <a:pt x="267" y="448"/>
                    <a:pt x="267" y="448"/>
                  </a:cubicBezTo>
                  <a:cubicBezTo>
                    <a:pt x="236" y="150"/>
                    <a:pt x="204" y="1"/>
                    <a:pt x="173" y="1"/>
                  </a:cubicBezTo>
                  <a:close/>
                </a:path>
              </a:pathLst>
            </a:custGeom>
            <a:solidFill>
              <a:srgbClr val="C14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30"/>
            <p:cNvSpPr/>
            <p:nvPr/>
          </p:nvSpPr>
          <p:spPr>
            <a:xfrm>
              <a:off x="432774" y="4144015"/>
              <a:ext cx="214409" cy="16861"/>
            </a:xfrm>
            <a:custGeom>
              <a:rect b="b" l="l" r="r" t="t"/>
              <a:pathLst>
                <a:path extrusionOk="0" h="1117" w="14204">
                  <a:moveTo>
                    <a:pt x="7070" y="1"/>
                  </a:moveTo>
                  <a:cubicBezTo>
                    <a:pt x="3206" y="1"/>
                    <a:pt x="1635" y="205"/>
                    <a:pt x="1635" y="205"/>
                  </a:cubicBezTo>
                  <a:cubicBezTo>
                    <a:pt x="1" y="393"/>
                    <a:pt x="1" y="723"/>
                    <a:pt x="1635" y="928"/>
                  </a:cubicBezTo>
                  <a:cubicBezTo>
                    <a:pt x="1635" y="928"/>
                    <a:pt x="3206" y="1116"/>
                    <a:pt x="7070" y="1116"/>
                  </a:cubicBezTo>
                  <a:cubicBezTo>
                    <a:pt x="10998" y="1116"/>
                    <a:pt x="12506" y="928"/>
                    <a:pt x="12506" y="928"/>
                  </a:cubicBezTo>
                  <a:cubicBezTo>
                    <a:pt x="14203" y="723"/>
                    <a:pt x="14203" y="393"/>
                    <a:pt x="12506" y="205"/>
                  </a:cubicBezTo>
                  <a:cubicBezTo>
                    <a:pt x="12506" y="205"/>
                    <a:pt x="10998" y="1"/>
                    <a:pt x="7070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79" name="Google Shape;1179;p30"/>
          <p:cNvGrpSpPr/>
          <p:nvPr/>
        </p:nvGrpSpPr>
        <p:grpSpPr>
          <a:xfrm>
            <a:off x="997584" y="1604289"/>
            <a:ext cx="543586" cy="549320"/>
            <a:chOff x="992047" y="2468514"/>
            <a:chExt cx="543586" cy="549320"/>
          </a:xfrm>
        </p:grpSpPr>
        <p:sp>
          <p:nvSpPr>
            <p:cNvPr id="1180" name="Google Shape;1180;p30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0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0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0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0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0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0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0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8" name="Google Shape;1188;p30"/>
          <p:cNvSpPr txBox="1"/>
          <p:nvPr/>
        </p:nvSpPr>
        <p:spPr>
          <a:xfrm>
            <a:off x="516728" y="22350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9" name="Google Shape;1189;p30"/>
          <p:cNvSpPr txBox="1"/>
          <p:nvPr/>
        </p:nvSpPr>
        <p:spPr>
          <a:xfrm>
            <a:off x="636536" y="259611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0" name="Google Shape;1190;p30"/>
          <p:cNvSpPr txBox="1"/>
          <p:nvPr/>
        </p:nvSpPr>
        <p:spPr>
          <a:xfrm>
            <a:off x="5429525" y="29927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Motivation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91" name="Google Shape;1191;p30"/>
          <p:cNvSpPr txBox="1"/>
          <p:nvPr/>
        </p:nvSpPr>
        <p:spPr>
          <a:xfrm>
            <a:off x="5540850" y="335382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92" name="Google Shape;1192;p30"/>
          <p:cNvGrpSpPr/>
          <p:nvPr/>
        </p:nvGrpSpPr>
        <p:grpSpPr>
          <a:xfrm>
            <a:off x="5921812" y="2344752"/>
            <a:ext cx="543586" cy="549486"/>
            <a:chOff x="1723287" y="3812414"/>
            <a:chExt cx="543586" cy="549486"/>
          </a:xfrm>
        </p:grpSpPr>
        <p:sp>
          <p:nvSpPr>
            <p:cNvPr id="1193" name="Google Shape;1193;p30"/>
            <p:cNvSpPr/>
            <p:nvPr/>
          </p:nvSpPr>
          <p:spPr>
            <a:xfrm>
              <a:off x="1743215" y="4303935"/>
              <a:ext cx="495901" cy="57965"/>
            </a:xfrm>
            <a:custGeom>
              <a:rect b="b" l="l" r="r" t="t"/>
              <a:pathLst>
                <a:path extrusionOk="0" h="3840" w="32852">
                  <a:moveTo>
                    <a:pt x="18089" y="0"/>
                  </a:moveTo>
                  <a:cubicBezTo>
                    <a:pt x="17517" y="0"/>
                    <a:pt x="16939" y="4"/>
                    <a:pt x="16355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68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08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1723287" y="38124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0" y="1"/>
                  </a:moveTo>
                  <a:cubicBezTo>
                    <a:pt x="16749" y="1"/>
                    <a:pt x="16334" y="12"/>
                    <a:pt x="15916" y="33"/>
                  </a:cubicBezTo>
                  <a:cubicBezTo>
                    <a:pt x="5829" y="567"/>
                    <a:pt x="1" y="8941"/>
                    <a:pt x="1" y="18038"/>
                  </a:cubicBezTo>
                  <a:cubicBezTo>
                    <a:pt x="1" y="31659"/>
                    <a:pt x="5971" y="34016"/>
                    <a:pt x="18932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24" y="1"/>
                    <a:pt x="1716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1797533" y="4109383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51" y="1"/>
                  </a:moveTo>
                  <a:cubicBezTo>
                    <a:pt x="4258" y="1"/>
                    <a:pt x="3661" y="1"/>
                    <a:pt x="2875" y="79"/>
                  </a:cubicBezTo>
                  <a:cubicBezTo>
                    <a:pt x="2027" y="205"/>
                    <a:pt x="1446" y="205"/>
                    <a:pt x="1053" y="268"/>
                  </a:cubicBezTo>
                  <a:lnTo>
                    <a:pt x="660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63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053" y="661"/>
                  </a:lnTo>
                  <a:cubicBezTo>
                    <a:pt x="1446" y="661"/>
                    <a:pt x="2027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2124603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42" y="1"/>
                    <a:pt x="912" y="79"/>
                  </a:cubicBezTo>
                  <a:cubicBezTo>
                    <a:pt x="598" y="205"/>
                    <a:pt x="393" y="268"/>
                    <a:pt x="393" y="268"/>
                  </a:cubicBezTo>
                  <a:cubicBezTo>
                    <a:pt x="330" y="268"/>
                    <a:pt x="268" y="331"/>
                    <a:pt x="205" y="331"/>
                  </a:cubicBezTo>
                  <a:cubicBezTo>
                    <a:pt x="126" y="394"/>
                    <a:pt x="126" y="394"/>
                    <a:pt x="63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68" y="598"/>
                  </a:lnTo>
                  <a:cubicBezTo>
                    <a:pt x="330" y="598"/>
                    <a:pt x="393" y="598"/>
                    <a:pt x="519" y="535"/>
                  </a:cubicBezTo>
                  <a:lnTo>
                    <a:pt x="990" y="535"/>
                  </a:lnTo>
                  <a:cubicBezTo>
                    <a:pt x="1147" y="504"/>
                    <a:pt x="1359" y="488"/>
                    <a:pt x="1623" y="488"/>
                  </a:cubicBezTo>
                  <a:cubicBezTo>
                    <a:pt x="1886" y="488"/>
                    <a:pt x="2200" y="504"/>
                    <a:pt x="2561" y="535"/>
                  </a:cubicBezTo>
                  <a:cubicBezTo>
                    <a:pt x="3347" y="535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35"/>
                    <a:pt x="5374" y="394"/>
                    <a:pt x="4777" y="268"/>
                  </a:cubicBezTo>
                  <a:cubicBezTo>
                    <a:pt x="4777" y="268"/>
                    <a:pt x="4588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2110850" y="4018953"/>
              <a:ext cx="99959" cy="76245"/>
            </a:xfrm>
            <a:custGeom>
              <a:rect b="b" l="l" r="r" t="t"/>
              <a:pathLst>
                <a:path extrusionOk="0" h="5051" w="6622">
                  <a:moveTo>
                    <a:pt x="5530" y="0"/>
                  </a:moveTo>
                  <a:cubicBezTo>
                    <a:pt x="5369" y="0"/>
                    <a:pt x="5047" y="117"/>
                    <a:pt x="4572" y="366"/>
                  </a:cubicBezTo>
                  <a:cubicBezTo>
                    <a:pt x="4572" y="366"/>
                    <a:pt x="4321" y="571"/>
                    <a:pt x="3724" y="963"/>
                  </a:cubicBezTo>
                  <a:cubicBezTo>
                    <a:pt x="3394" y="1152"/>
                    <a:pt x="3001" y="1356"/>
                    <a:pt x="2545" y="1670"/>
                  </a:cubicBezTo>
                  <a:cubicBezTo>
                    <a:pt x="2294" y="1875"/>
                    <a:pt x="2027" y="2000"/>
                    <a:pt x="1760" y="2204"/>
                  </a:cubicBezTo>
                  <a:cubicBezTo>
                    <a:pt x="1241" y="2597"/>
                    <a:pt x="644" y="2990"/>
                    <a:pt x="63" y="3446"/>
                  </a:cubicBezTo>
                  <a:lnTo>
                    <a:pt x="0" y="3446"/>
                  </a:lnTo>
                  <a:cubicBezTo>
                    <a:pt x="723" y="3713"/>
                    <a:pt x="1367" y="3901"/>
                    <a:pt x="2027" y="4105"/>
                  </a:cubicBezTo>
                  <a:cubicBezTo>
                    <a:pt x="2357" y="4168"/>
                    <a:pt x="2608" y="4294"/>
                    <a:pt x="2938" y="4357"/>
                  </a:cubicBezTo>
                  <a:cubicBezTo>
                    <a:pt x="3472" y="4498"/>
                    <a:pt x="3928" y="4624"/>
                    <a:pt x="4258" y="4687"/>
                  </a:cubicBezTo>
                  <a:cubicBezTo>
                    <a:pt x="4965" y="4891"/>
                    <a:pt x="5295" y="4954"/>
                    <a:pt x="5295" y="4954"/>
                  </a:cubicBezTo>
                  <a:cubicBezTo>
                    <a:pt x="5655" y="5019"/>
                    <a:pt x="5926" y="5051"/>
                    <a:pt x="6107" y="5051"/>
                  </a:cubicBezTo>
                  <a:cubicBezTo>
                    <a:pt x="6622" y="5051"/>
                    <a:pt x="6417" y="4798"/>
                    <a:pt x="5499" y="4357"/>
                  </a:cubicBezTo>
                  <a:cubicBezTo>
                    <a:pt x="5499" y="4357"/>
                    <a:pt x="5169" y="4231"/>
                    <a:pt x="4509" y="3964"/>
                  </a:cubicBezTo>
                  <a:cubicBezTo>
                    <a:pt x="4179" y="3838"/>
                    <a:pt x="3724" y="3634"/>
                    <a:pt x="3205" y="3446"/>
                  </a:cubicBezTo>
                  <a:cubicBezTo>
                    <a:pt x="2938" y="3383"/>
                    <a:pt x="2608" y="3241"/>
                    <a:pt x="2294" y="3179"/>
                  </a:cubicBezTo>
                  <a:lnTo>
                    <a:pt x="2153" y="3116"/>
                  </a:lnTo>
                  <a:lnTo>
                    <a:pt x="2216" y="3116"/>
                  </a:lnTo>
                  <a:lnTo>
                    <a:pt x="2294" y="2990"/>
                  </a:lnTo>
                  <a:cubicBezTo>
                    <a:pt x="2608" y="2786"/>
                    <a:pt x="2813" y="2597"/>
                    <a:pt x="3080" y="2456"/>
                  </a:cubicBezTo>
                  <a:cubicBezTo>
                    <a:pt x="3535" y="2063"/>
                    <a:pt x="3928" y="1812"/>
                    <a:pt x="4179" y="1607"/>
                  </a:cubicBezTo>
                  <a:cubicBezTo>
                    <a:pt x="4776" y="1152"/>
                    <a:pt x="4965" y="885"/>
                    <a:pt x="4965" y="885"/>
                  </a:cubicBezTo>
                  <a:cubicBezTo>
                    <a:pt x="5620" y="318"/>
                    <a:pt x="5794" y="0"/>
                    <a:pt x="55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1915166" y="4125280"/>
              <a:ext cx="168868" cy="82072"/>
            </a:xfrm>
            <a:custGeom>
              <a:rect b="b" l="l" r="r" t="t"/>
              <a:pathLst>
                <a:path extrusionOk="0" h="5437" w="11187">
                  <a:moveTo>
                    <a:pt x="189" y="0"/>
                  </a:moveTo>
                  <a:cubicBezTo>
                    <a:pt x="64" y="0"/>
                    <a:pt x="1" y="519"/>
                    <a:pt x="252" y="1572"/>
                  </a:cubicBezTo>
                  <a:cubicBezTo>
                    <a:pt x="252" y="1572"/>
                    <a:pt x="331" y="1697"/>
                    <a:pt x="394" y="1901"/>
                  </a:cubicBezTo>
                  <a:cubicBezTo>
                    <a:pt x="456" y="2027"/>
                    <a:pt x="519" y="2231"/>
                    <a:pt x="645" y="2357"/>
                  </a:cubicBezTo>
                  <a:cubicBezTo>
                    <a:pt x="645" y="2483"/>
                    <a:pt x="723" y="2561"/>
                    <a:pt x="786" y="2687"/>
                  </a:cubicBezTo>
                  <a:cubicBezTo>
                    <a:pt x="849" y="2750"/>
                    <a:pt x="912" y="2876"/>
                    <a:pt x="975" y="3017"/>
                  </a:cubicBezTo>
                  <a:cubicBezTo>
                    <a:pt x="1305" y="3473"/>
                    <a:pt x="1760" y="4054"/>
                    <a:pt x="2546" y="4588"/>
                  </a:cubicBezTo>
                  <a:cubicBezTo>
                    <a:pt x="3269" y="5044"/>
                    <a:pt x="4384" y="5436"/>
                    <a:pt x="5625" y="5436"/>
                  </a:cubicBezTo>
                  <a:cubicBezTo>
                    <a:pt x="6866" y="5436"/>
                    <a:pt x="7982" y="5106"/>
                    <a:pt x="8767" y="4651"/>
                  </a:cubicBezTo>
                  <a:cubicBezTo>
                    <a:pt x="9553" y="4132"/>
                    <a:pt x="10009" y="3535"/>
                    <a:pt x="10276" y="3080"/>
                  </a:cubicBezTo>
                  <a:cubicBezTo>
                    <a:pt x="10606" y="2561"/>
                    <a:pt x="10731" y="2169"/>
                    <a:pt x="10794" y="1964"/>
                  </a:cubicBezTo>
                  <a:cubicBezTo>
                    <a:pt x="10936" y="1697"/>
                    <a:pt x="10936" y="1572"/>
                    <a:pt x="10936" y="1572"/>
                  </a:cubicBezTo>
                  <a:cubicBezTo>
                    <a:pt x="11187" y="519"/>
                    <a:pt x="11061" y="0"/>
                    <a:pt x="10936" y="0"/>
                  </a:cubicBezTo>
                  <a:cubicBezTo>
                    <a:pt x="10794" y="0"/>
                    <a:pt x="10668" y="456"/>
                    <a:pt x="10339" y="1383"/>
                  </a:cubicBezTo>
                  <a:cubicBezTo>
                    <a:pt x="10339" y="1383"/>
                    <a:pt x="10276" y="1446"/>
                    <a:pt x="10150" y="1697"/>
                  </a:cubicBezTo>
                  <a:cubicBezTo>
                    <a:pt x="10071" y="1901"/>
                    <a:pt x="9883" y="2231"/>
                    <a:pt x="9616" y="2624"/>
                  </a:cubicBezTo>
                  <a:cubicBezTo>
                    <a:pt x="9364" y="3017"/>
                    <a:pt x="8893" y="3473"/>
                    <a:pt x="8249" y="3865"/>
                  </a:cubicBezTo>
                  <a:cubicBezTo>
                    <a:pt x="7652" y="4195"/>
                    <a:pt x="6741" y="4447"/>
                    <a:pt x="5625" y="4447"/>
                  </a:cubicBezTo>
                  <a:cubicBezTo>
                    <a:pt x="4573" y="4447"/>
                    <a:pt x="3661" y="4195"/>
                    <a:pt x="3002" y="3802"/>
                  </a:cubicBezTo>
                  <a:cubicBezTo>
                    <a:pt x="2357" y="3410"/>
                    <a:pt x="1965" y="2954"/>
                    <a:pt x="1635" y="2561"/>
                  </a:cubicBezTo>
                  <a:cubicBezTo>
                    <a:pt x="1572" y="2420"/>
                    <a:pt x="1509" y="2357"/>
                    <a:pt x="1430" y="2294"/>
                  </a:cubicBezTo>
                  <a:cubicBezTo>
                    <a:pt x="1368" y="2169"/>
                    <a:pt x="1305" y="2090"/>
                    <a:pt x="1305" y="2027"/>
                  </a:cubicBezTo>
                  <a:cubicBezTo>
                    <a:pt x="1179" y="1839"/>
                    <a:pt x="1116" y="1697"/>
                    <a:pt x="1038" y="1634"/>
                  </a:cubicBezTo>
                  <a:cubicBezTo>
                    <a:pt x="912" y="1446"/>
                    <a:pt x="912" y="1304"/>
                    <a:pt x="912" y="1304"/>
                  </a:cubicBezTo>
                  <a:cubicBezTo>
                    <a:pt x="456" y="456"/>
                    <a:pt x="331" y="0"/>
                    <a:pt x="18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1805353" y="4029461"/>
              <a:ext cx="73301" cy="68078"/>
            </a:xfrm>
            <a:custGeom>
              <a:rect b="b" l="l" r="r" t="t"/>
              <a:pathLst>
                <a:path extrusionOk="0" h="4510" w="4856">
                  <a:moveTo>
                    <a:pt x="2232" y="0"/>
                  </a:moveTo>
                  <a:cubicBezTo>
                    <a:pt x="990" y="0"/>
                    <a:pt x="1" y="1053"/>
                    <a:pt x="1" y="2294"/>
                  </a:cubicBezTo>
                  <a:cubicBezTo>
                    <a:pt x="1" y="3535"/>
                    <a:pt x="1383" y="4509"/>
                    <a:pt x="2624" y="4509"/>
                  </a:cubicBezTo>
                  <a:cubicBezTo>
                    <a:pt x="3865" y="4509"/>
                    <a:pt x="4855" y="3535"/>
                    <a:pt x="4855" y="2294"/>
                  </a:cubicBezTo>
                  <a:cubicBezTo>
                    <a:pt x="4855" y="330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1837131" y="403633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1"/>
                  </a:moveTo>
                  <a:cubicBezTo>
                    <a:pt x="456" y="1"/>
                    <a:pt x="1" y="456"/>
                    <a:pt x="1" y="991"/>
                  </a:cubicBezTo>
                  <a:cubicBezTo>
                    <a:pt x="1" y="1572"/>
                    <a:pt x="582" y="1965"/>
                    <a:pt x="1179" y="1965"/>
                  </a:cubicBezTo>
                  <a:cubicBezTo>
                    <a:pt x="1698" y="1965"/>
                    <a:pt x="2153" y="1572"/>
                    <a:pt x="2153" y="991"/>
                  </a:cubicBezTo>
                  <a:cubicBezTo>
                    <a:pt x="2153" y="127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1" name="Google Shape;1201;p30"/>
          <p:cNvSpPr txBox="1"/>
          <p:nvPr/>
        </p:nvSpPr>
        <p:spPr>
          <a:xfrm>
            <a:off x="2087606" y="3003030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Fatigue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02" name="Google Shape;1202;p30"/>
          <p:cNvSpPr txBox="1"/>
          <p:nvPr/>
        </p:nvSpPr>
        <p:spPr>
          <a:xfrm>
            <a:off x="2215874" y="336408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203" name="Google Shape;1203;p30"/>
          <p:cNvGrpSpPr/>
          <p:nvPr/>
        </p:nvGrpSpPr>
        <p:grpSpPr>
          <a:xfrm>
            <a:off x="2560106" y="2344743"/>
            <a:ext cx="543329" cy="549320"/>
            <a:chOff x="2454769" y="4484568"/>
            <a:chExt cx="543329" cy="549320"/>
          </a:xfrm>
        </p:grpSpPr>
        <p:sp>
          <p:nvSpPr>
            <p:cNvPr id="1204" name="Google Shape;1204;p30"/>
            <p:cNvSpPr/>
            <p:nvPr/>
          </p:nvSpPr>
          <p:spPr>
            <a:xfrm>
              <a:off x="2474455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8" y="1"/>
                    <a:pt x="17017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2454769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2528758" y="4734133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4"/>
                  </a:cubicBezTo>
                  <a:lnTo>
                    <a:pt x="1054" y="644"/>
                  </a:lnTo>
                  <a:cubicBezTo>
                    <a:pt x="1446" y="644"/>
                    <a:pt x="2028" y="644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2855843" y="4734133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8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4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89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2531852" y="4662967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23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8" y="190"/>
                    <a:pt x="1430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1" y="2939"/>
                  </a:cubicBezTo>
                  <a:cubicBezTo>
                    <a:pt x="581" y="2939"/>
                    <a:pt x="644" y="2876"/>
                    <a:pt x="644" y="2750"/>
                  </a:cubicBezTo>
                  <a:cubicBezTo>
                    <a:pt x="723" y="2609"/>
                    <a:pt x="786" y="2483"/>
                    <a:pt x="911" y="2216"/>
                  </a:cubicBezTo>
                  <a:cubicBezTo>
                    <a:pt x="974" y="2028"/>
                    <a:pt x="1178" y="1698"/>
                    <a:pt x="1367" y="1431"/>
                  </a:cubicBezTo>
                  <a:cubicBezTo>
                    <a:pt x="1508" y="1305"/>
                    <a:pt x="1634" y="1242"/>
                    <a:pt x="1823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15" y="975"/>
                    <a:pt x="2294" y="975"/>
                  </a:cubicBezTo>
                  <a:lnTo>
                    <a:pt x="2482" y="975"/>
                  </a:lnTo>
                  <a:cubicBezTo>
                    <a:pt x="2539" y="967"/>
                    <a:pt x="2593" y="964"/>
                    <a:pt x="2644" y="964"/>
                  </a:cubicBezTo>
                  <a:cubicBezTo>
                    <a:pt x="3004" y="964"/>
                    <a:pt x="3238" y="1148"/>
                    <a:pt x="3472" y="1368"/>
                  </a:cubicBezTo>
                  <a:cubicBezTo>
                    <a:pt x="3661" y="1635"/>
                    <a:pt x="3786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79" y="3395"/>
                    <a:pt x="4258" y="3662"/>
                    <a:pt x="4383" y="3662"/>
                  </a:cubicBezTo>
                  <a:cubicBezTo>
                    <a:pt x="4509" y="3662"/>
                    <a:pt x="4651" y="3395"/>
                    <a:pt x="4713" y="2813"/>
                  </a:cubicBezTo>
                  <a:lnTo>
                    <a:pt x="4713" y="2609"/>
                  </a:lnTo>
                  <a:cubicBezTo>
                    <a:pt x="4713" y="2483"/>
                    <a:pt x="4713" y="2295"/>
                    <a:pt x="4651" y="1965"/>
                  </a:cubicBezTo>
                  <a:cubicBezTo>
                    <a:pt x="4572" y="1698"/>
                    <a:pt x="4509" y="1242"/>
                    <a:pt x="4179" y="787"/>
                  </a:cubicBezTo>
                  <a:cubicBezTo>
                    <a:pt x="4116" y="724"/>
                    <a:pt x="3991" y="582"/>
                    <a:pt x="3865" y="457"/>
                  </a:cubicBezTo>
                  <a:cubicBezTo>
                    <a:pt x="3786" y="457"/>
                    <a:pt x="3786" y="394"/>
                    <a:pt x="3724" y="331"/>
                  </a:cubicBezTo>
                  <a:cubicBezTo>
                    <a:pt x="3598" y="252"/>
                    <a:pt x="3535" y="252"/>
                    <a:pt x="3472" y="190"/>
                  </a:cubicBezTo>
                  <a:cubicBezTo>
                    <a:pt x="3394" y="127"/>
                    <a:pt x="3331" y="127"/>
                    <a:pt x="3205" y="127"/>
                  </a:cubicBezTo>
                  <a:cubicBezTo>
                    <a:pt x="3142" y="64"/>
                    <a:pt x="3079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2858923" y="4662967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39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9" y="190"/>
                    <a:pt x="1446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2" y="2939"/>
                  </a:cubicBezTo>
                  <a:cubicBezTo>
                    <a:pt x="582" y="2939"/>
                    <a:pt x="660" y="2876"/>
                    <a:pt x="660" y="2750"/>
                  </a:cubicBezTo>
                  <a:cubicBezTo>
                    <a:pt x="723" y="2609"/>
                    <a:pt x="786" y="2483"/>
                    <a:pt x="912" y="2216"/>
                  </a:cubicBezTo>
                  <a:cubicBezTo>
                    <a:pt x="975" y="2028"/>
                    <a:pt x="1179" y="1698"/>
                    <a:pt x="1367" y="1431"/>
                  </a:cubicBezTo>
                  <a:cubicBezTo>
                    <a:pt x="1509" y="1305"/>
                    <a:pt x="1634" y="1242"/>
                    <a:pt x="1839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31" y="975"/>
                    <a:pt x="2294" y="975"/>
                  </a:cubicBezTo>
                  <a:lnTo>
                    <a:pt x="2420" y="975"/>
                  </a:lnTo>
                  <a:cubicBezTo>
                    <a:pt x="2484" y="967"/>
                    <a:pt x="2545" y="964"/>
                    <a:pt x="2602" y="964"/>
                  </a:cubicBezTo>
                  <a:cubicBezTo>
                    <a:pt x="3005" y="964"/>
                    <a:pt x="3239" y="1148"/>
                    <a:pt x="3473" y="1368"/>
                  </a:cubicBezTo>
                  <a:cubicBezTo>
                    <a:pt x="3661" y="1635"/>
                    <a:pt x="3803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95" y="3395"/>
                    <a:pt x="4258" y="3662"/>
                    <a:pt x="4384" y="3662"/>
                  </a:cubicBezTo>
                  <a:cubicBezTo>
                    <a:pt x="4510" y="3662"/>
                    <a:pt x="4651" y="3395"/>
                    <a:pt x="4714" y="2813"/>
                  </a:cubicBezTo>
                  <a:lnTo>
                    <a:pt x="4714" y="2609"/>
                  </a:lnTo>
                  <a:cubicBezTo>
                    <a:pt x="4714" y="2483"/>
                    <a:pt x="4714" y="2295"/>
                    <a:pt x="4651" y="1965"/>
                  </a:cubicBezTo>
                  <a:cubicBezTo>
                    <a:pt x="4588" y="1698"/>
                    <a:pt x="4510" y="1242"/>
                    <a:pt x="4195" y="787"/>
                  </a:cubicBezTo>
                  <a:cubicBezTo>
                    <a:pt x="4117" y="724"/>
                    <a:pt x="3991" y="582"/>
                    <a:pt x="3865" y="457"/>
                  </a:cubicBezTo>
                  <a:cubicBezTo>
                    <a:pt x="3803" y="457"/>
                    <a:pt x="3803" y="394"/>
                    <a:pt x="3661" y="331"/>
                  </a:cubicBezTo>
                  <a:cubicBezTo>
                    <a:pt x="3598" y="252"/>
                    <a:pt x="3535" y="252"/>
                    <a:pt x="3473" y="190"/>
                  </a:cubicBezTo>
                  <a:cubicBezTo>
                    <a:pt x="3410" y="127"/>
                    <a:pt x="3331" y="127"/>
                    <a:pt x="3205" y="127"/>
                  </a:cubicBezTo>
                  <a:cubicBezTo>
                    <a:pt x="3143" y="64"/>
                    <a:pt x="3080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2637635" y="4728200"/>
              <a:ext cx="201594" cy="92744"/>
            </a:xfrm>
            <a:custGeom>
              <a:rect b="b" l="l" r="r" t="t"/>
              <a:pathLst>
                <a:path extrusionOk="0" h="6144" w="13355">
                  <a:moveTo>
                    <a:pt x="6473" y="0"/>
                  </a:moveTo>
                  <a:cubicBezTo>
                    <a:pt x="314" y="0"/>
                    <a:pt x="0" y="6143"/>
                    <a:pt x="0" y="6143"/>
                  </a:cubicBezTo>
                  <a:cubicBezTo>
                    <a:pt x="2331" y="5620"/>
                    <a:pt x="4591" y="5445"/>
                    <a:pt x="6570" y="5445"/>
                  </a:cubicBezTo>
                  <a:cubicBezTo>
                    <a:pt x="10527" y="5445"/>
                    <a:pt x="13354" y="6143"/>
                    <a:pt x="13354" y="6143"/>
                  </a:cubicBezTo>
                  <a:cubicBezTo>
                    <a:pt x="13354" y="6143"/>
                    <a:pt x="12632" y="0"/>
                    <a:pt x="647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4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cxnSp>
        <p:nvCxnSpPr>
          <p:cNvPr id="1216" name="Google Shape;1216;p31"/>
          <p:cNvCxnSpPr>
            <a:stCxn id="1217" idx="3"/>
            <a:endCxn id="1218" idx="1"/>
          </p:cNvCxnSpPr>
          <p:nvPr/>
        </p:nvCxnSpPr>
        <p:spPr>
          <a:xfrm>
            <a:off x="2456475" y="1548400"/>
            <a:ext cx="1027200" cy="5178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19" name="Google Shape;1219;p31"/>
          <p:cNvCxnSpPr>
            <a:stCxn id="1220" idx="3"/>
            <a:endCxn id="1218" idx="2"/>
          </p:cNvCxnSpPr>
          <p:nvPr/>
        </p:nvCxnSpPr>
        <p:spPr>
          <a:xfrm>
            <a:off x="2456483" y="2697500"/>
            <a:ext cx="625200" cy="3234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1" name="Google Shape;1221;p31"/>
          <p:cNvCxnSpPr>
            <a:stCxn id="1222" idx="3"/>
            <a:endCxn id="1218" idx="3"/>
          </p:cNvCxnSpPr>
          <p:nvPr/>
        </p:nvCxnSpPr>
        <p:spPr>
          <a:xfrm>
            <a:off x="2456475" y="3833300"/>
            <a:ext cx="1027200" cy="142200"/>
          </a:xfrm>
          <a:prstGeom prst="bentConnector4">
            <a:avLst>
              <a:gd fmla="val 30426" name="adj1"/>
              <a:gd fmla="val 545552" name="adj2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3" name="Google Shape;1223;p31"/>
          <p:cNvCxnSpPr>
            <a:stCxn id="1224" idx="1"/>
            <a:endCxn id="1218" idx="7"/>
          </p:cNvCxnSpPr>
          <p:nvPr/>
        </p:nvCxnSpPr>
        <p:spPr>
          <a:xfrm flipH="1">
            <a:off x="5426204" y="1548400"/>
            <a:ext cx="1261500" cy="5178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5" name="Google Shape;1225;p31"/>
          <p:cNvCxnSpPr>
            <a:stCxn id="1226" idx="1"/>
            <a:endCxn id="1218" idx="6"/>
          </p:cNvCxnSpPr>
          <p:nvPr/>
        </p:nvCxnSpPr>
        <p:spPr>
          <a:xfrm flipH="1">
            <a:off x="5828400" y="2697500"/>
            <a:ext cx="859200" cy="3234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227" name="Google Shape;1227;p31"/>
          <p:cNvCxnSpPr>
            <a:stCxn id="1228" idx="1"/>
            <a:endCxn id="1218" idx="5"/>
          </p:cNvCxnSpPr>
          <p:nvPr/>
        </p:nvCxnSpPr>
        <p:spPr>
          <a:xfrm flipH="1">
            <a:off x="5426204" y="3833300"/>
            <a:ext cx="1261500" cy="142200"/>
          </a:xfrm>
          <a:prstGeom prst="bentConnector4">
            <a:avLst>
              <a:gd fmla="val 34061" name="adj1"/>
              <a:gd fmla="val 545552" name="adj2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218" name="Google Shape;1218;p31"/>
          <p:cNvSpPr/>
          <p:nvPr/>
        </p:nvSpPr>
        <p:spPr>
          <a:xfrm>
            <a:off x="3081550" y="1670650"/>
            <a:ext cx="2746800" cy="2700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31"/>
          <p:cNvSpPr txBox="1"/>
          <p:nvPr/>
        </p:nvSpPr>
        <p:spPr>
          <a:xfrm>
            <a:off x="416175" y="36185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Listen to music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29" name="Google Shape;1229;p31"/>
          <p:cNvSpPr txBox="1"/>
          <p:nvPr/>
        </p:nvSpPr>
        <p:spPr>
          <a:xfrm>
            <a:off x="416163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7" name="Google Shape;1217;p31"/>
          <p:cNvSpPr txBox="1"/>
          <p:nvPr/>
        </p:nvSpPr>
        <p:spPr>
          <a:xfrm>
            <a:off x="416175" y="13336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Hang out with a friend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30" name="Google Shape;1230;p31"/>
          <p:cNvSpPr txBox="1"/>
          <p:nvPr/>
        </p:nvSpPr>
        <p:spPr>
          <a:xfrm>
            <a:off x="416163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0" name="Google Shape;1220;p31"/>
          <p:cNvSpPr txBox="1"/>
          <p:nvPr/>
        </p:nvSpPr>
        <p:spPr>
          <a:xfrm>
            <a:off x="416183" y="24827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Dance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31" name="Google Shape;1231;p31"/>
          <p:cNvSpPr txBox="1"/>
          <p:nvPr/>
        </p:nvSpPr>
        <p:spPr>
          <a:xfrm>
            <a:off x="416163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2" name="Google Shape;1232;p31"/>
          <p:cNvSpPr txBox="1"/>
          <p:nvPr/>
        </p:nvSpPr>
        <p:spPr>
          <a:xfrm>
            <a:off x="6687522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4" name="Google Shape;1224;p31"/>
          <p:cNvSpPr txBox="1"/>
          <p:nvPr/>
        </p:nvSpPr>
        <p:spPr>
          <a:xfrm>
            <a:off x="6687704" y="13336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Eat healthy food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26" name="Google Shape;1226;p31"/>
          <p:cNvSpPr txBox="1"/>
          <p:nvPr/>
        </p:nvSpPr>
        <p:spPr>
          <a:xfrm>
            <a:off x="6687600" y="24827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 sport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33" name="Google Shape;1233;p31"/>
          <p:cNvSpPr txBox="1"/>
          <p:nvPr/>
        </p:nvSpPr>
        <p:spPr>
          <a:xfrm>
            <a:off x="6687522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8" name="Google Shape;1228;p31"/>
          <p:cNvSpPr txBox="1"/>
          <p:nvPr/>
        </p:nvSpPr>
        <p:spPr>
          <a:xfrm>
            <a:off x="6687704" y="36185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Sleep properly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34" name="Google Shape;1234;p31"/>
          <p:cNvSpPr txBox="1"/>
          <p:nvPr/>
        </p:nvSpPr>
        <p:spPr>
          <a:xfrm>
            <a:off x="6687522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35" name="Google Shape;1235;p31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Things that make you being pleased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236" name="Google Shape;1236;p31"/>
          <p:cNvGrpSpPr/>
          <p:nvPr/>
        </p:nvGrpSpPr>
        <p:grpSpPr>
          <a:xfrm>
            <a:off x="3035822" y="1586290"/>
            <a:ext cx="2838335" cy="2869085"/>
            <a:chOff x="992047" y="3140471"/>
            <a:chExt cx="543586" cy="549486"/>
          </a:xfrm>
        </p:grpSpPr>
        <p:sp>
          <p:nvSpPr>
            <p:cNvPr id="1237" name="Google Shape;1237;p31"/>
            <p:cNvSpPr/>
            <p:nvPr/>
          </p:nvSpPr>
          <p:spPr>
            <a:xfrm>
              <a:off x="1011733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1"/>
            <p:cNvSpPr/>
            <p:nvPr/>
          </p:nvSpPr>
          <p:spPr>
            <a:xfrm>
              <a:off x="992047" y="3140471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1"/>
            <p:cNvSpPr/>
            <p:nvPr/>
          </p:nvSpPr>
          <p:spPr>
            <a:xfrm>
              <a:off x="1183700" y="3453337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31"/>
            <p:cNvSpPr/>
            <p:nvPr/>
          </p:nvSpPr>
          <p:spPr>
            <a:xfrm>
              <a:off x="1066293" y="343744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31"/>
            <p:cNvSpPr/>
            <p:nvPr/>
          </p:nvSpPr>
          <p:spPr>
            <a:xfrm>
              <a:off x="1393363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1"/>
            <p:cNvSpPr/>
            <p:nvPr/>
          </p:nvSpPr>
          <p:spPr>
            <a:xfrm>
              <a:off x="1075064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31"/>
            <p:cNvSpPr/>
            <p:nvPr/>
          </p:nvSpPr>
          <p:spPr>
            <a:xfrm>
              <a:off x="1396216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3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249" name="Google Shape;1249;p32"/>
          <p:cNvSpPr txBox="1"/>
          <p:nvPr/>
        </p:nvSpPr>
        <p:spPr>
          <a:xfrm>
            <a:off x="2191700" y="100780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The six basic emotions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250" name="Google Shape;1250;p32"/>
          <p:cNvCxnSpPr/>
          <p:nvPr/>
        </p:nvCxnSpPr>
        <p:spPr>
          <a:xfrm>
            <a:off x="5304225" y="4117975"/>
            <a:ext cx="33219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1" name="Google Shape;1251;p32"/>
          <p:cNvCxnSpPr/>
          <p:nvPr/>
        </p:nvCxnSpPr>
        <p:spPr>
          <a:xfrm>
            <a:off x="5304225" y="2059400"/>
            <a:ext cx="3321900" cy="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2" name="Google Shape;1252;p32"/>
          <p:cNvCxnSpPr/>
          <p:nvPr/>
        </p:nvCxnSpPr>
        <p:spPr>
          <a:xfrm>
            <a:off x="5304225" y="3100725"/>
            <a:ext cx="3321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3" name="Google Shape;1253;p32"/>
          <p:cNvCxnSpPr/>
          <p:nvPr/>
        </p:nvCxnSpPr>
        <p:spPr>
          <a:xfrm>
            <a:off x="514350" y="4117975"/>
            <a:ext cx="3321900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4" name="Google Shape;1254;p32"/>
          <p:cNvCxnSpPr/>
          <p:nvPr/>
        </p:nvCxnSpPr>
        <p:spPr>
          <a:xfrm>
            <a:off x="514350" y="2059400"/>
            <a:ext cx="3321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5" name="Google Shape;1255;p32"/>
          <p:cNvCxnSpPr/>
          <p:nvPr/>
        </p:nvCxnSpPr>
        <p:spPr>
          <a:xfrm>
            <a:off x="514350" y="3100725"/>
            <a:ext cx="33219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6" name="Google Shape;1256;p32"/>
          <p:cNvSpPr txBox="1"/>
          <p:nvPr/>
        </p:nvSpPr>
        <p:spPr>
          <a:xfrm>
            <a:off x="6768000" y="2022577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Planet Mercury is the closest object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57" name="Google Shape;1257;p32"/>
          <p:cNvSpPr txBox="1"/>
          <p:nvPr/>
        </p:nvSpPr>
        <p:spPr>
          <a:xfrm>
            <a:off x="6768000" y="1640675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Surprise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8" name="Google Shape;1258;p32"/>
          <p:cNvSpPr txBox="1"/>
          <p:nvPr/>
        </p:nvSpPr>
        <p:spPr>
          <a:xfrm>
            <a:off x="6768000" y="2663230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Anger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59" name="Google Shape;1259;p32"/>
          <p:cNvSpPr txBox="1"/>
          <p:nvPr/>
        </p:nvSpPr>
        <p:spPr>
          <a:xfrm>
            <a:off x="6768000" y="3045131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Despite being red,</a:t>
            </a:r>
            <a:br>
              <a:rPr lang="es" sz="1200">
                <a:latin typeface="Fira Sans"/>
                <a:ea typeface="Fira Sans"/>
                <a:cs typeface="Fira Sans"/>
                <a:sym typeface="Fira Sans"/>
              </a:rPr>
            </a:b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Mars is a cold place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0" name="Google Shape;1260;p32"/>
          <p:cNvSpPr txBox="1"/>
          <p:nvPr/>
        </p:nvSpPr>
        <p:spPr>
          <a:xfrm>
            <a:off x="6768000" y="3697173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Exhaustion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1" name="Google Shape;1261;p32"/>
          <p:cNvSpPr txBox="1"/>
          <p:nvPr/>
        </p:nvSpPr>
        <p:spPr>
          <a:xfrm>
            <a:off x="6768000" y="4079075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Jupiter is a gas giant</a:t>
            </a:r>
            <a:br>
              <a:rPr lang="es" sz="1200">
                <a:latin typeface="Fira Sans"/>
                <a:ea typeface="Fira Sans"/>
                <a:cs typeface="Fira Sans"/>
                <a:sym typeface="Fira Sans"/>
              </a:rPr>
            </a:b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and the biggest planet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2" name="Google Shape;1262;p32"/>
          <p:cNvSpPr txBox="1"/>
          <p:nvPr/>
        </p:nvSpPr>
        <p:spPr>
          <a:xfrm>
            <a:off x="410700" y="3697171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Fear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3" name="Google Shape;1263;p32"/>
          <p:cNvSpPr txBox="1"/>
          <p:nvPr/>
        </p:nvSpPr>
        <p:spPr>
          <a:xfrm>
            <a:off x="410700" y="4079072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Saturn is composed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4" name="Google Shape;1264;p32"/>
          <p:cNvSpPr txBox="1"/>
          <p:nvPr/>
        </p:nvSpPr>
        <p:spPr>
          <a:xfrm>
            <a:off x="410700" y="1640675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5" name="Google Shape;1265;p32"/>
          <p:cNvSpPr txBox="1"/>
          <p:nvPr/>
        </p:nvSpPr>
        <p:spPr>
          <a:xfrm>
            <a:off x="410700" y="2022577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Earth is the third planet from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6" name="Google Shape;1266;p32"/>
          <p:cNvSpPr txBox="1"/>
          <p:nvPr/>
        </p:nvSpPr>
        <p:spPr>
          <a:xfrm>
            <a:off x="410700" y="2663229"/>
            <a:ext cx="1965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Sadness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267" name="Google Shape;1267;p32"/>
          <p:cNvSpPr txBox="1"/>
          <p:nvPr/>
        </p:nvSpPr>
        <p:spPr>
          <a:xfrm>
            <a:off x="410700" y="3045130"/>
            <a:ext cx="1965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Neptune is the farthest planet from the Sun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68" name="Google Shape;1268;p32"/>
          <p:cNvSpPr/>
          <p:nvPr/>
        </p:nvSpPr>
        <p:spPr>
          <a:xfrm>
            <a:off x="5247849" y="2584734"/>
            <a:ext cx="999355" cy="998478"/>
          </a:xfrm>
          <a:custGeom>
            <a:rect b="b" l="l" r="r" t="t"/>
            <a:pathLst>
              <a:path extrusionOk="0" h="4615" w="4619">
                <a:moveTo>
                  <a:pt x="2311" y="1"/>
                </a:moveTo>
                <a:cubicBezTo>
                  <a:pt x="1045" y="1"/>
                  <a:pt x="0" y="1041"/>
                  <a:pt x="0" y="2308"/>
                </a:cubicBezTo>
                <a:cubicBezTo>
                  <a:pt x="0" y="3575"/>
                  <a:pt x="1045" y="4614"/>
                  <a:pt x="2311" y="4614"/>
                </a:cubicBezTo>
                <a:cubicBezTo>
                  <a:pt x="3578" y="4614"/>
                  <a:pt x="4618" y="3575"/>
                  <a:pt x="4618" y="2308"/>
                </a:cubicBezTo>
                <a:cubicBezTo>
                  <a:pt x="4618" y="1041"/>
                  <a:pt x="3578" y="1"/>
                  <a:pt x="231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32"/>
          <p:cNvSpPr/>
          <p:nvPr/>
        </p:nvSpPr>
        <p:spPr>
          <a:xfrm>
            <a:off x="5334175" y="2674305"/>
            <a:ext cx="827567" cy="823447"/>
          </a:xfrm>
          <a:custGeom>
            <a:rect b="b" l="l" r="r" t="t"/>
            <a:pathLst>
              <a:path extrusionOk="0" h="3806" w="3825">
                <a:moveTo>
                  <a:pt x="1912" y="0"/>
                </a:moveTo>
                <a:cubicBezTo>
                  <a:pt x="873" y="0"/>
                  <a:pt x="1" y="854"/>
                  <a:pt x="1" y="1894"/>
                </a:cubicBezTo>
                <a:cubicBezTo>
                  <a:pt x="1" y="2952"/>
                  <a:pt x="873" y="3805"/>
                  <a:pt x="1912" y="3805"/>
                </a:cubicBezTo>
                <a:cubicBezTo>
                  <a:pt x="2970" y="3805"/>
                  <a:pt x="3824" y="2952"/>
                  <a:pt x="3824" y="1894"/>
                </a:cubicBezTo>
                <a:cubicBezTo>
                  <a:pt x="3824" y="854"/>
                  <a:pt x="2970" y="0"/>
                  <a:pt x="19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32"/>
          <p:cNvSpPr/>
          <p:nvPr/>
        </p:nvSpPr>
        <p:spPr>
          <a:xfrm>
            <a:off x="2910550" y="2584734"/>
            <a:ext cx="999355" cy="998478"/>
          </a:xfrm>
          <a:custGeom>
            <a:rect b="b" l="l" r="r" t="t"/>
            <a:pathLst>
              <a:path extrusionOk="0" h="4615" w="4619">
                <a:moveTo>
                  <a:pt x="2312" y="1"/>
                </a:moveTo>
                <a:cubicBezTo>
                  <a:pt x="1041" y="1"/>
                  <a:pt x="1" y="1041"/>
                  <a:pt x="1" y="2308"/>
                </a:cubicBezTo>
                <a:cubicBezTo>
                  <a:pt x="1" y="3575"/>
                  <a:pt x="1041" y="4614"/>
                  <a:pt x="2312" y="4614"/>
                </a:cubicBezTo>
                <a:cubicBezTo>
                  <a:pt x="3579" y="4614"/>
                  <a:pt x="4619" y="3575"/>
                  <a:pt x="4619" y="2308"/>
                </a:cubicBezTo>
                <a:cubicBezTo>
                  <a:pt x="4619" y="1041"/>
                  <a:pt x="3579" y="1"/>
                  <a:pt x="231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32"/>
          <p:cNvSpPr/>
          <p:nvPr/>
        </p:nvSpPr>
        <p:spPr>
          <a:xfrm>
            <a:off x="2997093" y="2674305"/>
            <a:ext cx="822375" cy="823447"/>
          </a:xfrm>
          <a:custGeom>
            <a:rect b="b" l="l" r="r" t="t"/>
            <a:pathLst>
              <a:path extrusionOk="0" h="3806" w="3801">
                <a:moveTo>
                  <a:pt x="1912" y="0"/>
                </a:moveTo>
                <a:cubicBezTo>
                  <a:pt x="849" y="0"/>
                  <a:pt x="0" y="854"/>
                  <a:pt x="0" y="1894"/>
                </a:cubicBezTo>
                <a:cubicBezTo>
                  <a:pt x="0" y="2952"/>
                  <a:pt x="849" y="3805"/>
                  <a:pt x="1912" y="3805"/>
                </a:cubicBezTo>
                <a:cubicBezTo>
                  <a:pt x="2952" y="3805"/>
                  <a:pt x="3801" y="2952"/>
                  <a:pt x="3801" y="1894"/>
                </a:cubicBezTo>
                <a:cubicBezTo>
                  <a:pt x="3801" y="854"/>
                  <a:pt x="2952" y="0"/>
                  <a:pt x="19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32"/>
          <p:cNvSpPr/>
          <p:nvPr/>
        </p:nvSpPr>
        <p:spPr>
          <a:xfrm>
            <a:off x="3484327" y="1565050"/>
            <a:ext cx="998274" cy="999344"/>
          </a:xfrm>
          <a:custGeom>
            <a:rect b="b" l="l" r="r" t="t"/>
            <a:pathLst>
              <a:path extrusionOk="0" h="4619" w="4614">
                <a:moveTo>
                  <a:pt x="2307" y="1"/>
                </a:moveTo>
                <a:cubicBezTo>
                  <a:pt x="1040" y="1"/>
                  <a:pt x="1" y="1040"/>
                  <a:pt x="1" y="2312"/>
                </a:cubicBezTo>
                <a:cubicBezTo>
                  <a:pt x="1" y="3579"/>
                  <a:pt x="1040" y="4619"/>
                  <a:pt x="2307" y="4619"/>
                </a:cubicBezTo>
                <a:cubicBezTo>
                  <a:pt x="3574" y="4619"/>
                  <a:pt x="4614" y="3579"/>
                  <a:pt x="4614" y="2312"/>
                </a:cubicBezTo>
                <a:cubicBezTo>
                  <a:pt x="4614" y="1040"/>
                  <a:pt x="3574" y="1"/>
                  <a:pt x="2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32"/>
          <p:cNvSpPr/>
          <p:nvPr/>
        </p:nvSpPr>
        <p:spPr>
          <a:xfrm>
            <a:off x="3512886" y="1652890"/>
            <a:ext cx="941371" cy="824529"/>
          </a:xfrm>
          <a:custGeom>
            <a:rect b="b" l="l" r="r" t="t"/>
            <a:pathLst>
              <a:path extrusionOk="0" h="3811" w="4351">
                <a:moveTo>
                  <a:pt x="2173" y="1"/>
                </a:moveTo>
                <a:cubicBezTo>
                  <a:pt x="1853" y="1"/>
                  <a:pt x="1529" y="83"/>
                  <a:pt x="1231" y="258"/>
                </a:cubicBezTo>
                <a:cubicBezTo>
                  <a:pt x="300" y="789"/>
                  <a:pt x="0" y="1942"/>
                  <a:pt x="527" y="2850"/>
                </a:cubicBezTo>
                <a:cubicBezTo>
                  <a:pt x="882" y="3469"/>
                  <a:pt x="1514" y="3810"/>
                  <a:pt x="2166" y="3810"/>
                </a:cubicBezTo>
                <a:cubicBezTo>
                  <a:pt x="2490" y="3810"/>
                  <a:pt x="2818" y="3726"/>
                  <a:pt x="3120" y="3550"/>
                </a:cubicBezTo>
                <a:cubicBezTo>
                  <a:pt x="4028" y="3018"/>
                  <a:pt x="4350" y="1865"/>
                  <a:pt x="3819" y="957"/>
                </a:cubicBezTo>
                <a:cubicBezTo>
                  <a:pt x="3465" y="347"/>
                  <a:pt x="2828" y="1"/>
                  <a:pt x="217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32"/>
          <p:cNvSpPr/>
          <p:nvPr/>
        </p:nvSpPr>
        <p:spPr>
          <a:xfrm>
            <a:off x="4654383" y="1565050"/>
            <a:ext cx="995461" cy="999344"/>
          </a:xfrm>
          <a:custGeom>
            <a:rect b="b" l="l" r="r" t="t"/>
            <a:pathLst>
              <a:path extrusionOk="0" h="4619" w="4601">
                <a:moveTo>
                  <a:pt x="2289" y="1"/>
                </a:moveTo>
                <a:cubicBezTo>
                  <a:pt x="1022" y="1"/>
                  <a:pt x="1" y="1040"/>
                  <a:pt x="1" y="2312"/>
                </a:cubicBezTo>
                <a:cubicBezTo>
                  <a:pt x="1" y="3579"/>
                  <a:pt x="1022" y="4619"/>
                  <a:pt x="2289" y="4619"/>
                </a:cubicBezTo>
                <a:cubicBezTo>
                  <a:pt x="3579" y="4619"/>
                  <a:pt x="4600" y="3579"/>
                  <a:pt x="4600" y="2312"/>
                </a:cubicBezTo>
                <a:cubicBezTo>
                  <a:pt x="4600" y="1040"/>
                  <a:pt x="3579" y="1"/>
                  <a:pt x="22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5" name="Google Shape;1275;p32"/>
          <p:cNvSpPr/>
          <p:nvPr/>
        </p:nvSpPr>
        <p:spPr>
          <a:xfrm>
            <a:off x="4682942" y="1652890"/>
            <a:ext cx="938342" cy="824529"/>
          </a:xfrm>
          <a:custGeom>
            <a:rect b="b" l="l" r="r" t="t"/>
            <a:pathLst>
              <a:path extrusionOk="0" h="3811" w="4337">
                <a:moveTo>
                  <a:pt x="2177" y="1"/>
                </a:moveTo>
                <a:cubicBezTo>
                  <a:pt x="1516" y="1"/>
                  <a:pt x="870" y="347"/>
                  <a:pt x="513" y="957"/>
                </a:cubicBezTo>
                <a:cubicBezTo>
                  <a:pt x="0" y="1865"/>
                  <a:pt x="305" y="3018"/>
                  <a:pt x="1213" y="3550"/>
                </a:cubicBezTo>
                <a:cubicBezTo>
                  <a:pt x="1514" y="3726"/>
                  <a:pt x="1845" y="3810"/>
                  <a:pt x="2171" y="3810"/>
                </a:cubicBezTo>
                <a:cubicBezTo>
                  <a:pt x="2828" y="3810"/>
                  <a:pt x="3469" y="3469"/>
                  <a:pt x="3824" y="2850"/>
                </a:cubicBezTo>
                <a:cubicBezTo>
                  <a:pt x="4337" y="1942"/>
                  <a:pt x="4032" y="789"/>
                  <a:pt x="3124" y="258"/>
                </a:cubicBezTo>
                <a:cubicBezTo>
                  <a:pt x="2826" y="83"/>
                  <a:pt x="2500" y="1"/>
                  <a:pt x="21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32"/>
          <p:cNvSpPr/>
          <p:nvPr/>
        </p:nvSpPr>
        <p:spPr>
          <a:xfrm>
            <a:off x="4674937" y="3603553"/>
            <a:ext cx="999355" cy="999344"/>
          </a:xfrm>
          <a:custGeom>
            <a:rect b="b" l="l" r="r" t="t"/>
            <a:pathLst>
              <a:path extrusionOk="0" h="4619" w="4619">
                <a:moveTo>
                  <a:pt x="2308" y="1"/>
                </a:moveTo>
                <a:cubicBezTo>
                  <a:pt x="1041" y="1"/>
                  <a:pt x="1" y="1041"/>
                  <a:pt x="1" y="2312"/>
                </a:cubicBezTo>
                <a:cubicBezTo>
                  <a:pt x="1" y="3579"/>
                  <a:pt x="1041" y="4619"/>
                  <a:pt x="2308" y="4619"/>
                </a:cubicBezTo>
                <a:cubicBezTo>
                  <a:pt x="3579" y="4619"/>
                  <a:pt x="4619" y="3579"/>
                  <a:pt x="4619" y="2312"/>
                </a:cubicBezTo>
                <a:cubicBezTo>
                  <a:pt x="4619" y="1041"/>
                  <a:pt x="3579" y="1"/>
                  <a:pt x="23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32"/>
          <p:cNvSpPr/>
          <p:nvPr/>
        </p:nvSpPr>
        <p:spPr>
          <a:xfrm>
            <a:off x="4703496" y="3691393"/>
            <a:ext cx="942453" cy="823663"/>
          </a:xfrm>
          <a:custGeom>
            <a:rect b="b" l="l" r="r" t="t"/>
            <a:pathLst>
              <a:path extrusionOk="0" h="3807" w="4356">
                <a:moveTo>
                  <a:pt x="2173" y="1"/>
                </a:moveTo>
                <a:cubicBezTo>
                  <a:pt x="1853" y="1"/>
                  <a:pt x="1529" y="83"/>
                  <a:pt x="1231" y="258"/>
                </a:cubicBezTo>
                <a:cubicBezTo>
                  <a:pt x="323" y="789"/>
                  <a:pt x="1" y="1942"/>
                  <a:pt x="532" y="2850"/>
                </a:cubicBezTo>
                <a:cubicBezTo>
                  <a:pt x="889" y="3461"/>
                  <a:pt x="1527" y="3806"/>
                  <a:pt x="2182" y="3806"/>
                </a:cubicBezTo>
                <a:cubicBezTo>
                  <a:pt x="2502" y="3806"/>
                  <a:pt x="2827" y="3724"/>
                  <a:pt x="3125" y="3550"/>
                </a:cubicBezTo>
                <a:cubicBezTo>
                  <a:pt x="4033" y="3018"/>
                  <a:pt x="4355" y="1865"/>
                  <a:pt x="3824" y="957"/>
                </a:cubicBezTo>
                <a:cubicBezTo>
                  <a:pt x="3467" y="347"/>
                  <a:pt x="2829" y="1"/>
                  <a:pt x="21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32"/>
          <p:cNvSpPr/>
          <p:nvPr/>
        </p:nvSpPr>
        <p:spPr>
          <a:xfrm>
            <a:off x="3508992" y="3603553"/>
            <a:ext cx="994379" cy="999344"/>
          </a:xfrm>
          <a:custGeom>
            <a:rect b="b" l="l" r="r" t="t"/>
            <a:pathLst>
              <a:path extrusionOk="0" h="4619" w="4596">
                <a:moveTo>
                  <a:pt x="2289" y="1"/>
                </a:moveTo>
                <a:cubicBezTo>
                  <a:pt x="1022" y="1"/>
                  <a:pt x="0" y="1041"/>
                  <a:pt x="0" y="2312"/>
                </a:cubicBezTo>
                <a:cubicBezTo>
                  <a:pt x="0" y="3579"/>
                  <a:pt x="1022" y="4619"/>
                  <a:pt x="2289" y="4619"/>
                </a:cubicBezTo>
                <a:cubicBezTo>
                  <a:pt x="3574" y="4619"/>
                  <a:pt x="4595" y="3579"/>
                  <a:pt x="4595" y="2312"/>
                </a:cubicBezTo>
                <a:cubicBezTo>
                  <a:pt x="4595" y="1041"/>
                  <a:pt x="3574" y="1"/>
                  <a:pt x="22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32"/>
          <p:cNvSpPr/>
          <p:nvPr/>
        </p:nvSpPr>
        <p:spPr>
          <a:xfrm>
            <a:off x="3537335" y="3691393"/>
            <a:ext cx="937477" cy="823663"/>
          </a:xfrm>
          <a:custGeom>
            <a:rect b="b" l="l" r="r" t="t"/>
            <a:pathLst>
              <a:path extrusionOk="0" h="3807" w="4333">
                <a:moveTo>
                  <a:pt x="2173" y="1"/>
                </a:moveTo>
                <a:cubicBezTo>
                  <a:pt x="1512" y="1"/>
                  <a:pt x="866" y="347"/>
                  <a:pt x="509" y="957"/>
                </a:cubicBezTo>
                <a:cubicBezTo>
                  <a:pt x="1" y="1865"/>
                  <a:pt x="300" y="3018"/>
                  <a:pt x="1209" y="3550"/>
                </a:cubicBezTo>
                <a:cubicBezTo>
                  <a:pt x="1507" y="3724"/>
                  <a:pt x="1833" y="3806"/>
                  <a:pt x="2156" y="3806"/>
                </a:cubicBezTo>
                <a:cubicBezTo>
                  <a:pt x="2818" y="3806"/>
                  <a:pt x="3466" y="3461"/>
                  <a:pt x="3820" y="2850"/>
                </a:cubicBezTo>
                <a:cubicBezTo>
                  <a:pt x="4333" y="1942"/>
                  <a:pt x="4028" y="789"/>
                  <a:pt x="3120" y="258"/>
                </a:cubicBezTo>
                <a:cubicBezTo>
                  <a:pt x="2822" y="83"/>
                  <a:pt x="2496" y="1"/>
                  <a:pt x="21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0" name="Google Shape;1280;p32"/>
          <p:cNvGrpSpPr/>
          <p:nvPr/>
        </p:nvGrpSpPr>
        <p:grpSpPr>
          <a:xfrm>
            <a:off x="4880444" y="1781109"/>
            <a:ext cx="543329" cy="549486"/>
            <a:chOff x="2454769" y="3140471"/>
            <a:chExt cx="543329" cy="549486"/>
          </a:xfrm>
        </p:grpSpPr>
        <p:sp>
          <p:nvSpPr>
            <p:cNvPr id="1281" name="Google Shape;1281;p32"/>
            <p:cNvSpPr/>
            <p:nvPr/>
          </p:nvSpPr>
          <p:spPr>
            <a:xfrm>
              <a:off x="2474455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2454769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2528758" y="3370320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2855843" y="337032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2530901" y="3293236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2562438" y="3300120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2848959" y="3293236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880738" y="330012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2654226" y="3367240"/>
              <a:ext cx="144444" cy="110767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809587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2472673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92" name="Google Shape;1292;p32"/>
          <p:cNvGrpSpPr/>
          <p:nvPr/>
        </p:nvGrpSpPr>
        <p:grpSpPr>
          <a:xfrm>
            <a:off x="5476174" y="2809306"/>
            <a:ext cx="543586" cy="549320"/>
            <a:chOff x="1723287" y="4484568"/>
            <a:chExt cx="543586" cy="549320"/>
          </a:xfrm>
        </p:grpSpPr>
        <p:sp>
          <p:nvSpPr>
            <p:cNvPr id="1293" name="Google Shape;1293;p32"/>
            <p:cNvSpPr/>
            <p:nvPr/>
          </p:nvSpPr>
          <p:spPr>
            <a:xfrm>
              <a:off x="2147369" y="4706385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743215" y="4976059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72328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923002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798469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2121750" y="4781175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800371" y="4698550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825280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789063" y="4675814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2129585" y="4699501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2145755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2110578" y="4676765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05" name="Google Shape;1305;p32"/>
          <p:cNvGrpSpPr/>
          <p:nvPr/>
        </p:nvGrpSpPr>
        <p:grpSpPr>
          <a:xfrm>
            <a:off x="3734397" y="3828556"/>
            <a:ext cx="543586" cy="549320"/>
            <a:chOff x="992047" y="4484568"/>
            <a:chExt cx="543586" cy="549320"/>
          </a:xfrm>
        </p:grpSpPr>
        <p:sp>
          <p:nvSpPr>
            <p:cNvPr id="1306" name="Google Shape;1306;p32"/>
            <p:cNvSpPr/>
            <p:nvPr/>
          </p:nvSpPr>
          <p:spPr>
            <a:xfrm>
              <a:off x="1011733" y="4976059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99204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066293" y="4781567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393363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052977" y="4696678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383399" y="4699909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153491" y="4812214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3" name="Google Shape;1313;p32"/>
          <p:cNvGrpSpPr/>
          <p:nvPr/>
        </p:nvGrpSpPr>
        <p:grpSpPr>
          <a:xfrm>
            <a:off x="3711772" y="1781189"/>
            <a:ext cx="543586" cy="549320"/>
            <a:chOff x="992047" y="2468514"/>
            <a:chExt cx="543586" cy="549320"/>
          </a:xfrm>
        </p:grpSpPr>
        <p:sp>
          <p:nvSpPr>
            <p:cNvPr id="1314" name="Google Shape;1314;p32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22" name="Google Shape;1322;p32"/>
          <p:cNvGrpSpPr/>
          <p:nvPr/>
        </p:nvGrpSpPr>
        <p:grpSpPr>
          <a:xfrm>
            <a:off x="3136612" y="2809234"/>
            <a:ext cx="543345" cy="549486"/>
            <a:chOff x="3190024" y="3140471"/>
            <a:chExt cx="543345" cy="549486"/>
          </a:xfrm>
        </p:grpSpPr>
        <p:sp>
          <p:nvSpPr>
            <p:cNvPr id="1323" name="Google Shape;1323;p32"/>
            <p:cNvSpPr/>
            <p:nvPr/>
          </p:nvSpPr>
          <p:spPr>
            <a:xfrm>
              <a:off x="3209710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3190024" y="314047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3268059" y="336681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3595145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3401363" y="345120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3270912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3598225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0" name="Google Shape;1330;p32"/>
          <p:cNvGrpSpPr/>
          <p:nvPr/>
        </p:nvGrpSpPr>
        <p:grpSpPr>
          <a:xfrm>
            <a:off x="4903060" y="3837353"/>
            <a:ext cx="543329" cy="547372"/>
            <a:chOff x="260822" y="3814528"/>
            <a:chExt cx="543329" cy="547372"/>
          </a:xfrm>
        </p:grpSpPr>
        <p:sp>
          <p:nvSpPr>
            <p:cNvPr id="1331" name="Google Shape;1331;p32"/>
            <p:cNvSpPr/>
            <p:nvPr/>
          </p:nvSpPr>
          <p:spPr>
            <a:xfrm>
              <a:off x="280508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260822" y="381452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66" y="1"/>
                  </a:moveTo>
                  <a:cubicBezTo>
                    <a:pt x="16747" y="1"/>
                    <a:pt x="16325" y="12"/>
                    <a:pt x="15900" y="35"/>
                  </a:cubicBezTo>
                  <a:cubicBezTo>
                    <a:pt x="5829" y="553"/>
                    <a:pt x="0" y="9006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87"/>
                    <a:pt x="35994" y="17175"/>
                  </a:cubicBezTo>
                  <a:cubicBezTo>
                    <a:pt x="35994" y="7228"/>
                    <a:pt x="27819" y="1"/>
                    <a:pt x="1716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334811" y="4109383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79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72"/>
                    <a:pt x="64" y="535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35"/>
                    <a:pt x="4321" y="472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42"/>
                    <a:pt x="5248" y="79"/>
                  </a:cubicBezTo>
                  <a:cubicBezTo>
                    <a:pt x="5248" y="79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658092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79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cubicBezTo>
                    <a:pt x="127" y="394"/>
                    <a:pt x="127" y="394"/>
                    <a:pt x="64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2" y="488"/>
                    <a:pt x="1613" y="488"/>
                  </a:cubicBezTo>
                  <a:cubicBezTo>
                    <a:pt x="1874" y="488"/>
                    <a:pt x="2185" y="504"/>
                    <a:pt x="2546" y="535"/>
                  </a:cubicBezTo>
                  <a:cubicBezTo>
                    <a:pt x="3332" y="535"/>
                    <a:pt x="3866" y="598"/>
                    <a:pt x="4259" y="598"/>
                  </a:cubicBezTo>
                  <a:lnTo>
                    <a:pt x="4714" y="598"/>
                  </a:lnTo>
                  <a:cubicBezTo>
                    <a:pt x="5437" y="535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9" y="205"/>
                  </a:cubicBezTo>
                  <a:cubicBezTo>
                    <a:pt x="3929" y="142"/>
                    <a:pt x="3395" y="79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329256" y="4023769"/>
              <a:ext cx="95989" cy="76275"/>
            </a:xfrm>
            <a:custGeom>
              <a:rect b="b" l="l" r="r" t="t"/>
              <a:pathLst>
                <a:path extrusionOk="0" h="5053" w="6359">
                  <a:moveTo>
                    <a:pt x="6128" y="1"/>
                  </a:moveTo>
                  <a:cubicBezTo>
                    <a:pt x="6000" y="1"/>
                    <a:pt x="5779" y="83"/>
                    <a:pt x="5475" y="252"/>
                  </a:cubicBezTo>
                  <a:cubicBezTo>
                    <a:pt x="5475" y="252"/>
                    <a:pt x="4627" y="707"/>
                    <a:pt x="2867" y="2137"/>
                  </a:cubicBezTo>
                  <a:cubicBezTo>
                    <a:pt x="1092" y="3582"/>
                    <a:pt x="432" y="4305"/>
                    <a:pt x="432" y="4305"/>
                  </a:cubicBezTo>
                  <a:cubicBezTo>
                    <a:pt x="49" y="4781"/>
                    <a:pt x="0" y="5052"/>
                    <a:pt x="258" y="5052"/>
                  </a:cubicBezTo>
                  <a:cubicBezTo>
                    <a:pt x="392" y="5052"/>
                    <a:pt x="608" y="4979"/>
                    <a:pt x="903" y="4823"/>
                  </a:cubicBezTo>
                  <a:cubicBezTo>
                    <a:pt x="903" y="4823"/>
                    <a:pt x="1752" y="4368"/>
                    <a:pt x="3511" y="2922"/>
                  </a:cubicBezTo>
                  <a:cubicBezTo>
                    <a:pt x="5286" y="1493"/>
                    <a:pt x="5868" y="770"/>
                    <a:pt x="5868" y="770"/>
                  </a:cubicBezTo>
                  <a:cubicBezTo>
                    <a:pt x="6292" y="265"/>
                    <a:pt x="6359" y="1"/>
                    <a:pt x="612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326493" y="4026456"/>
              <a:ext cx="101348" cy="70962"/>
            </a:xfrm>
            <a:custGeom>
              <a:rect b="b" l="l" r="r" t="t"/>
              <a:pathLst>
                <a:path extrusionOk="0" h="4701" w="6714">
                  <a:moveTo>
                    <a:pt x="274" y="1"/>
                  </a:moveTo>
                  <a:cubicBezTo>
                    <a:pt x="1" y="1"/>
                    <a:pt x="72" y="259"/>
                    <a:pt x="552" y="781"/>
                  </a:cubicBezTo>
                  <a:cubicBezTo>
                    <a:pt x="552" y="781"/>
                    <a:pt x="1212" y="1440"/>
                    <a:pt x="3050" y="2744"/>
                  </a:cubicBezTo>
                  <a:cubicBezTo>
                    <a:pt x="4935" y="4127"/>
                    <a:pt x="5799" y="4520"/>
                    <a:pt x="5799" y="4520"/>
                  </a:cubicBezTo>
                  <a:cubicBezTo>
                    <a:pt x="6084" y="4643"/>
                    <a:pt x="6293" y="4701"/>
                    <a:pt x="6424" y="4701"/>
                  </a:cubicBezTo>
                  <a:cubicBezTo>
                    <a:pt x="6714" y="4701"/>
                    <a:pt x="6635" y="4419"/>
                    <a:pt x="6192" y="3923"/>
                  </a:cubicBezTo>
                  <a:cubicBezTo>
                    <a:pt x="6192" y="3923"/>
                    <a:pt x="5532" y="3279"/>
                    <a:pt x="3694" y="1896"/>
                  </a:cubicBezTo>
                  <a:cubicBezTo>
                    <a:pt x="1793" y="592"/>
                    <a:pt x="945" y="199"/>
                    <a:pt x="945" y="199"/>
                  </a:cubicBezTo>
                  <a:cubicBezTo>
                    <a:pt x="638" y="67"/>
                    <a:pt x="412" y="1"/>
                    <a:pt x="27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650680" y="4018893"/>
              <a:ext cx="96789" cy="76501"/>
            </a:xfrm>
            <a:custGeom>
              <a:rect b="b" l="l" r="r" t="t"/>
              <a:pathLst>
                <a:path extrusionOk="0" h="5068" w="6412">
                  <a:moveTo>
                    <a:pt x="248" y="1"/>
                  </a:moveTo>
                  <a:cubicBezTo>
                    <a:pt x="1" y="1"/>
                    <a:pt x="69" y="259"/>
                    <a:pt x="492" y="763"/>
                  </a:cubicBezTo>
                  <a:cubicBezTo>
                    <a:pt x="492" y="763"/>
                    <a:pt x="1073" y="1486"/>
                    <a:pt x="2911" y="2931"/>
                  </a:cubicBezTo>
                  <a:cubicBezTo>
                    <a:pt x="4671" y="4361"/>
                    <a:pt x="5457" y="4816"/>
                    <a:pt x="5457" y="4816"/>
                  </a:cubicBezTo>
                  <a:cubicBezTo>
                    <a:pt x="5788" y="4985"/>
                    <a:pt x="6025" y="5067"/>
                    <a:pt x="6164" y="5067"/>
                  </a:cubicBezTo>
                  <a:cubicBezTo>
                    <a:pt x="6412" y="5067"/>
                    <a:pt x="6342" y="4803"/>
                    <a:pt x="5928" y="4298"/>
                  </a:cubicBezTo>
                  <a:cubicBezTo>
                    <a:pt x="5928" y="4298"/>
                    <a:pt x="5331" y="3575"/>
                    <a:pt x="3571" y="2146"/>
                  </a:cubicBezTo>
                  <a:cubicBezTo>
                    <a:pt x="1796" y="700"/>
                    <a:pt x="948" y="245"/>
                    <a:pt x="948" y="245"/>
                  </a:cubicBezTo>
                  <a:cubicBezTo>
                    <a:pt x="621" y="81"/>
                    <a:pt x="385" y="1"/>
                    <a:pt x="24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648657" y="4021746"/>
              <a:ext cx="100940" cy="70705"/>
            </a:xfrm>
            <a:custGeom>
              <a:rect b="b" l="l" r="r" t="t"/>
              <a:pathLst>
                <a:path extrusionOk="0" h="4684" w="6687">
                  <a:moveTo>
                    <a:pt x="6375" y="0"/>
                  </a:moveTo>
                  <a:cubicBezTo>
                    <a:pt x="6233" y="0"/>
                    <a:pt x="6017" y="58"/>
                    <a:pt x="5732" y="181"/>
                  </a:cubicBezTo>
                  <a:cubicBezTo>
                    <a:pt x="5732" y="181"/>
                    <a:pt x="4884" y="574"/>
                    <a:pt x="3045" y="1878"/>
                  </a:cubicBezTo>
                  <a:cubicBezTo>
                    <a:pt x="1144" y="3261"/>
                    <a:pt x="563" y="3920"/>
                    <a:pt x="563" y="3920"/>
                  </a:cubicBezTo>
                  <a:cubicBezTo>
                    <a:pt x="67" y="4405"/>
                    <a:pt x="0" y="4683"/>
                    <a:pt x="306" y="4683"/>
                  </a:cubicBezTo>
                  <a:cubicBezTo>
                    <a:pt x="446" y="4683"/>
                    <a:pt x="665" y="4625"/>
                    <a:pt x="956" y="4502"/>
                  </a:cubicBezTo>
                  <a:cubicBezTo>
                    <a:pt x="956" y="4502"/>
                    <a:pt x="1804" y="4109"/>
                    <a:pt x="3627" y="2805"/>
                  </a:cubicBezTo>
                  <a:cubicBezTo>
                    <a:pt x="5528" y="1422"/>
                    <a:pt x="6188" y="778"/>
                    <a:pt x="6188" y="778"/>
                  </a:cubicBezTo>
                  <a:cubicBezTo>
                    <a:pt x="6641" y="282"/>
                    <a:pt x="6686" y="0"/>
                    <a:pt x="637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480208" y="4147895"/>
              <a:ext cx="126421" cy="89106"/>
            </a:xfrm>
            <a:custGeom>
              <a:rect b="b" l="l" r="r" t="t"/>
              <a:pathLst>
                <a:path extrusionOk="0" h="5903" w="8375">
                  <a:moveTo>
                    <a:pt x="3850" y="0"/>
                  </a:moveTo>
                  <a:cubicBezTo>
                    <a:pt x="3005" y="0"/>
                    <a:pt x="2022" y="168"/>
                    <a:pt x="975" y="671"/>
                  </a:cubicBezTo>
                  <a:cubicBezTo>
                    <a:pt x="975" y="671"/>
                    <a:pt x="1" y="5902"/>
                    <a:pt x="4180" y="5902"/>
                  </a:cubicBezTo>
                  <a:cubicBezTo>
                    <a:pt x="8375" y="5902"/>
                    <a:pt x="6678" y="671"/>
                    <a:pt x="6678" y="671"/>
                  </a:cubicBezTo>
                  <a:cubicBezTo>
                    <a:pt x="6678" y="671"/>
                    <a:pt x="5540" y="0"/>
                    <a:pt x="3850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537379" y="4157179"/>
              <a:ext cx="4996" cy="66720"/>
            </a:xfrm>
            <a:custGeom>
              <a:rect b="b" l="l" r="r" t="t"/>
              <a:pathLst>
                <a:path extrusionOk="0" h="4420" w="331">
                  <a:moveTo>
                    <a:pt x="173" y="1"/>
                  </a:moveTo>
                  <a:cubicBezTo>
                    <a:pt x="141" y="1"/>
                    <a:pt x="110" y="150"/>
                    <a:pt x="79" y="448"/>
                  </a:cubicBezTo>
                  <a:cubicBezTo>
                    <a:pt x="79" y="448"/>
                    <a:pt x="0" y="967"/>
                    <a:pt x="0" y="2208"/>
                  </a:cubicBezTo>
                  <a:cubicBezTo>
                    <a:pt x="0" y="3512"/>
                    <a:pt x="79" y="3983"/>
                    <a:pt x="79" y="3983"/>
                  </a:cubicBezTo>
                  <a:cubicBezTo>
                    <a:pt x="110" y="4274"/>
                    <a:pt x="141" y="4419"/>
                    <a:pt x="173" y="4419"/>
                  </a:cubicBezTo>
                  <a:cubicBezTo>
                    <a:pt x="204" y="4419"/>
                    <a:pt x="236" y="4274"/>
                    <a:pt x="267" y="3983"/>
                  </a:cubicBezTo>
                  <a:cubicBezTo>
                    <a:pt x="267" y="3983"/>
                    <a:pt x="330" y="3512"/>
                    <a:pt x="330" y="2208"/>
                  </a:cubicBezTo>
                  <a:cubicBezTo>
                    <a:pt x="330" y="967"/>
                    <a:pt x="267" y="448"/>
                    <a:pt x="267" y="448"/>
                  </a:cubicBezTo>
                  <a:cubicBezTo>
                    <a:pt x="236" y="150"/>
                    <a:pt x="204" y="1"/>
                    <a:pt x="173" y="1"/>
                  </a:cubicBezTo>
                  <a:close/>
                </a:path>
              </a:pathLst>
            </a:custGeom>
            <a:solidFill>
              <a:srgbClr val="C14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432774" y="4144015"/>
              <a:ext cx="214409" cy="16861"/>
            </a:xfrm>
            <a:custGeom>
              <a:rect b="b" l="l" r="r" t="t"/>
              <a:pathLst>
                <a:path extrusionOk="0" h="1117" w="14204">
                  <a:moveTo>
                    <a:pt x="7070" y="1"/>
                  </a:moveTo>
                  <a:cubicBezTo>
                    <a:pt x="3206" y="1"/>
                    <a:pt x="1635" y="205"/>
                    <a:pt x="1635" y="205"/>
                  </a:cubicBezTo>
                  <a:cubicBezTo>
                    <a:pt x="1" y="393"/>
                    <a:pt x="1" y="723"/>
                    <a:pt x="1635" y="928"/>
                  </a:cubicBezTo>
                  <a:cubicBezTo>
                    <a:pt x="1635" y="928"/>
                    <a:pt x="3206" y="1116"/>
                    <a:pt x="7070" y="1116"/>
                  </a:cubicBezTo>
                  <a:cubicBezTo>
                    <a:pt x="10998" y="1116"/>
                    <a:pt x="12506" y="928"/>
                    <a:pt x="12506" y="928"/>
                  </a:cubicBezTo>
                  <a:cubicBezTo>
                    <a:pt x="14203" y="723"/>
                    <a:pt x="14203" y="393"/>
                    <a:pt x="12506" y="205"/>
                  </a:cubicBezTo>
                  <a:cubicBezTo>
                    <a:pt x="12506" y="205"/>
                    <a:pt x="10998" y="1"/>
                    <a:pt x="7070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33"/>
          <p:cNvSpPr/>
          <p:nvPr/>
        </p:nvSpPr>
        <p:spPr>
          <a:xfrm>
            <a:off x="6029100" y="3280974"/>
            <a:ext cx="1477914" cy="1396037"/>
          </a:xfrm>
          <a:custGeom>
            <a:rect b="b" l="l" r="r" t="t"/>
            <a:pathLst>
              <a:path extrusionOk="0" h="34002" w="35994">
                <a:moveTo>
                  <a:pt x="17175" y="1"/>
                </a:moveTo>
                <a:cubicBezTo>
                  <a:pt x="16754" y="1"/>
                  <a:pt x="16328" y="12"/>
                  <a:pt x="15900" y="35"/>
                </a:cubicBezTo>
                <a:cubicBezTo>
                  <a:pt x="5829" y="553"/>
                  <a:pt x="0" y="8927"/>
                  <a:pt x="0" y="18039"/>
                </a:cubicBezTo>
                <a:cubicBezTo>
                  <a:pt x="0" y="31645"/>
                  <a:pt x="5955" y="34002"/>
                  <a:pt x="18916" y="34002"/>
                </a:cubicBezTo>
                <a:cubicBezTo>
                  <a:pt x="34360" y="34002"/>
                  <a:pt x="35994" y="26209"/>
                  <a:pt x="35994" y="17175"/>
                </a:cubicBezTo>
                <a:cubicBezTo>
                  <a:pt x="35994" y="7171"/>
                  <a:pt x="27824" y="1"/>
                  <a:pt x="171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7" name="Google Shape;1347;p33"/>
          <p:cNvSpPr/>
          <p:nvPr/>
        </p:nvSpPr>
        <p:spPr>
          <a:xfrm>
            <a:off x="6064400" y="1179422"/>
            <a:ext cx="1407300" cy="1407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8" name="Google Shape;1348;p33"/>
          <p:cNvSpPr/>
          <p:nvPr/>
        </p:nvSpPr>
        <p:spPr>
          <a:xfrm>
            <a:off x="6069559" y="3202350"/>
            <a:ext cx="1397100" cy="1397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33"/>
          <p:cNvSpPr/>
          <p:nvPr/>
        </p:nvSpPr>
        <p:spPr>
          <a:xfrm>
            <a:off x="999425" y="1633325"/>
            <a:ext cx="2753100" cy="27531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3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grpSp>
        <p:nvGrpSpPr>
          <p:cNvPr id="1351" name="Google Shape;1351;p33"/>
          <p:cNvGrpSpPr/>
          <p:nvPr/>
        </p:nvGrpSpPr>
        <p:grpSpPr>
          <a:xfrm>
            <a:off x="1014881" y="1633769"/>
            <a:ext cx="2722243" cy="2752257"/>
            <a:chOff x="4879997" y="4484568"/>
            <a:chExt cx="543329" cy="549320"/>
          </a:xfrm>
        </p:grpSpPr>
        <p:sp>
          <p:nvSpPr>
            <p:cNvPr id="1352" name="Google Shape;1352;p33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3" name="Google Shape;1353;p33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4" name="Google Shape;1354;p33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5" name="Google Shape;1355;p33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6" name="Google Shape;1356;p33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3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3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59" name="Google Shape;1359;p33"/>
          <p:cNvSpPr/>
          <p:nvPr/>
        </p:nvSpPr>
        <p:spPr>
          <a:xfrm>
            <a:off x="6029100" y="1210649"/>
            <a:ext cx="1477914" cy="1396037"/>
          </a:xfrm>
          <a:custGeom>
            <a:rect b="b" l="l" r="r" t="t"/>
            <a:pathLst>
              <a:path extrusionOk="0" h="34002" w="35994">
                <a:moveTo>
                  <a:pt x="17175" y="1"/>
                </a:moveTo>
                <a:cubicBezTo>
                  <a:pt x="16754" y="1"/>
                  <a:pt x="16328" y="12"/>
                  <a:pt x="15900" y="35"/>
                </a:cubicBezTo>
                <a:cubicBezTo>
                  <a:pt x="5829" y="553"/>
                  <a:pt x="0" y="8927"/>
                  <a:pt x="0" y="18039"/>
                </a:cubicBezTo>
                <a:cubicBezTo>
                  <a:pt x="0" y="31645"/>
                  <a:pt x="5955" y="34002"/>
                  <a:pt x="18916" y="34002"/>
                </a:cubicBezTo>
                <a:cubicBezTo>
                  <a:pt x="34360" y="34002"/>
                  <a:pt x="35994" y="26209"/>
                  <a:pt x="35994" y="17175"/>
                </a:cubicBezTo>
                <a:cubicBezTo>
                  <a:pt x="35994" y="7171"/>
                  <a:pt x="27824" y="1"/>
                  <a:pt x="1717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33"/>
          <p:cNvSpPr txBox="1"/>
          <p:nvPr/>
        </p:nvSpPr>
        <p:spPr>
          <a:xfrm>
            <a:off x="6023850" y="34713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Mondays 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61" name="Google Shape;1361;p33"/>
          <p:cNvSpPr txBox="1"/>
          <p:nvPr/>
        </p:nvSpPr>
        <p:spPr>
          <a:xfrm>
            <a:off x="6135150" y="382674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2" name="Google Shape;1362;p33"/>
          <p:cNvSpPr txBox="1"/>
          <p:nvPr/>
        </p:nvSpPr>
        <p:spPr>
          <a:xfrm>
            <a:off x="6023853" y="1479105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Being sick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363" name="Google Shape;1363;p33"/>
          <p:cNvSpPr txBox="1"/>
          <p:nvPr/>
        </p:nvSpPr>
        <p:spPr>
          <a:xfrm>
            <a:off x="6143636" y="1834532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364" name="Google Shape;1364;p33"/>
          <p:cNvCxnSpPr>
            <a:stCxn id="1347" idx="2"/>
            <a:endCxn id="1349" idx="7"/>
          </p:cNvCxnSpPr>
          <p:nvPr/>
        </p:nvCxnSpPr>
        <p:spPr>
          <a:xfrm flipH="1">
            <a:off x="3349400" y="1883072"/>
            <a:ext cx="2715000" cy="153300"/>
          </a:xfrm>
          <a:prstGeom prst="bentConnector2">
            <a:avLst/>
          </a:prstGeom>
          <a:noFill/>
          <a:ln cap="flat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65" name="Google Shape;1365;p33"/>
          <p:cNvCxnSpPr>
            <a:stCxn id="1348" idx="2"/>
            <a:endCxn id="1349" idx="6"/>
          </p:cNvCxnSpPr>
          <p:nvPr/>
        </p:nvCxnSpPr>
        <p:spPr>
          <a:xfrm rot="10800000">
            <a:off x="3752659" y="3009900"/>
            <a:ext cx="2316900" cy="8910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chemeClr val="accent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366" name="Google Shape;1366;p33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Things that make you feel sad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372" name="Google Shape;1372;p34"/>
          <p:cNvSpPr/>
          <p:nvPr/>
        </p:nvSpPr>
        <p:spPr>
          <a:xfrm>
            <a:off x="586013" y="1775850"/>
            <a:ext cx="1374646" cy="313218"/>
          </a:xfrm>
          <a:custGeom>
            <a:rect b="b" l="l" r="r" t="t"/>
            <a:pathLst>
              <a:path extrusionOk="0" h="2086" w="9155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3" name="Google Shape;1373;p34"/>
          <p:cNvSpPr/>
          <p:nvPr/>
        </p:nvSpPr>
        <p:spPr>
          <a:xfrm>
            <a:off x="586025" y="2088925"/>
            <a:ext cx="1374646" cy="1195359"/>
          </a:xfrm>
          <a:custGeom>
            <a:rect b="b" l="l" r="r" t="t"/>
            <a:pathLst>
              <a:path extrusionOk="0" h="10943" w="9155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p34"/>
          <p:cNvSpPr/>
          <p:nvPr/>
        </p:nvSpPr>
        <p:spPr>
          <a:xfrm>
            <a:off x="2785830" y="1775850"/>
            <a:ext cx="1368490" cy="313218"/>
          </a:xfrm>
          <a:custGeom>
            <a:rect b="b" l="l" r="r" t="t"/>
            <a:pathLst>
              <a:path extrusionOk="0" h="2086" w="9114">
                <a:moveTo>
                  <a:pt x="0" y="1"/>
                </a:moveTo>
                <a:lnTo>
                  <a:pt x="0" y="2085"/>
                </a:lnTo>
                <a:lnTo>
                  <a:pt x="9114" y="2085"/>
                </a:lnTo>
                <a:lnTo>
                  <a:pt x="911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34"/>
          <p:cNvSpPr/>
          <p:nvPr/>
        </p:nvSpPr>
        <p:spPr>
          <a:xfrm>
            <a:off x="2785842" y="2088925"/>
            <a:ext cx="1368490" cy="1195359"/>
          </a:xfrm>
          <a:custGeom>
            <a:rect b="b" l="l" r="r" t="t"/>
            <a:pathLst>
              <a:path extrusionOk="0" h="10943" w="9114">
                <a:moveTo>
                  <a:pt x="0" y="0"/>
                </a:moveTo>
                <a:lnTo>
                  <a:pt x="0" y="9195"/>
                </a:lnTo>
                <a:lnTo>
                  <a:pt x="3535" y="9195"/>
                </a:lnTo>
                <a:lnTo>
                  <a:pt x="4557" y="10943"/>
                </a:lnTo>
                <a:lnTo>
                  <a:pt x="5579" y="9195"/>
                </a:lnTo>
                <a:lnTo>
                  <a:pt x="9114" y="9195"/>
                </a:lnTo>
                <a:lnTo>
                  <a:pt x="9114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34"/>
          <p:cNvSpPr/>
          <p:nvPr/>
        </p:nvSpPr>
        <p:spPr>
          <a:xfrm>
            <a:off x="4979493" y="1775850"/>
            <a:ext cx="1374796" cy="313218"/>
          </a:xfrm>
          <a:custGeom>
            <a:rect b="b" l="l" r="r" t="t"/>
            <a:pathLst>
              <a:path extrusionOk="0" h="2086" w="9156">
                <a:moveTo>
                  <a:pt x="1" y="1"/>
                </a:moveTo>
                <a:lnTo>
                  <a:pt x="1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34"/>
          <p:cNvSpPr/>
          <p:nvPr/>
        </p:nvSpPr>
        <p:spPr>
          <a:xfrm>
            <a:off x="4979504" y="2088925"/>
            <a:ext cx="1374796" cy="1195359"/>
          </a:xfrm>
          <a:custGeom>
            <a:rect b="b" l="l" r="r" t="t"/>
            <a:pathLst>
              <a:path extrusionOk="0" h="10943" w="9156">
                <a:moveTo>
                  <a:pt x="1" y="0"/>
                </a:moveTo>
                <a:lnTo>
                  <a:pt x="1" y="9195"/>
                </a:lnTo>
                <a:lnTo>
                  <a:pt x="3617" y="9195"/>
                </a:lnTo>
                <a:lnTo>
                  <a:pt x="4598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34"/>
          <p:cNvSpPr txBox="1"/>
          <p:nvPr/>
        </p:nvSpPr>
        <p:spPr>
          <a:xfrm>
            <a:off x="565650" y="2099610"/>
            <a:ext cx="1395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</a:t>
            </a: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</a:t>
            </a: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is composed of hydrogen and helium gas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79" name="Google Shape;1379;p34"/>
          <p:cNvSpPr txBox="1"/>
          <p:nvPr/>
        </p:nvSpPr>
        <p:spPr>
          <a:xfrm>
            <a:off x="2772575" y="2099616"/>
            <a:ext cx="1395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0" name="Google Shape;1380;p34"/>
          <p:cNvSpPr txBox="1"/>
          <p:nvPr/>
        </p:nvSpPr>
        <p:spPr>
          <a:xfrm>
            <a:off x="4979500" y="2099623"/>
            <a:ext cx="1395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81" name="Google Shape;1381;p34"/>
          <p:cNvGrpSpPr/>
          <p:nvPr/>
        </p:nvGrpSpPr>
        <p:grpSpPr>
          <a:xfrm>
            <a:off x="1153195" y="3432037"/>
            <a:ext cx="6835959" cy="248653"/>
            <a:chOff x="1153195" y="3432037"/>
            <a:chExt cx="6835959" cy="248653"/>
          </a:xfrm>
        </p:grpSpPr>
        <p:sp>
          <p:nvSpPr>
            <p:cNvPr id="1382" name="Google Shape;1382;p34"/>
            <p:cNvSpPr/>
            <p:nvPr/>
          </p:nvSpPr>
          <p:spPr>
            <a:xfrm>
              <a:off x="1280663" y="3540888"/>
              <a:ext cx="6628763" cy="42450"/>
            </a:xfrm>
            <a:custGeom>
              <a:rect b="b" l="l" r="r" t="t"/>
              <a:pathLst>
                <a:path extrusionOk="0" h="206" w="29375">
                  <a:moveTo>
                    <a:pt x="0" y="1"/>
                  </a:moveTo>
                  <a:lnTo>
                    <a:pt x="0" y="205"/>
                  </a:lnTo>
                  <a:lnTo>
                    <a:pt x="29374" y="205"/>
                  </a:lnTo>
                  <a:lnTo>
                    <a:pt x="293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4"/>
            <p:cNvSpPr/>
            <p:nvPr/>
          </p:nvSpPr>
          <p:spPr>
            <a:xfrm>
              <a:off x="1217610" y="3488794"/>
              <a:ext cx="127479" cy="128981"/>
            </a:xfrm>
            <a:custGeom>
              <a:rect b="b" l="l" r="r" t="t"/>
              <a:pathLst>
                <a:path extrusionOk="0" h="859" w="849">
                  <a:moveTo>
                    <a:pt x="430" y="0"/>
                  </a:moveTo>
                  <a:cubicBezTo>
                    <a:pt x="174" y="0"/>
                    <a:pt x="1" y="215"/>
                    <a:pt x="1" y="430"/>
                  </a:cubicBezTo>
                  <a:cubicBezTo>
                    <a:pt x="1" y="685"/>
                    <a:pt x="174" y="859"/>
                    <a:pt x="430" y="859"/>
                  </a:cubicBezTo>
                  <a:cubicBezTo>
                    <a:pt x="644" y="859"/>
                    <a:pt x="849" y="685"/>
                    <a:pt x="849" y="430"/>
                  </a:cubicBezTo>
                  <a:cubicBezTo>
                    <a:pt x="849" y="215"/>
                    <a:pt x="644" y="0"/>
                    <a:pt x="4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4"/>
            <p:cNvSpPr/>
            <p:nvPr/>
          </p:nvSpPr>
          <p:spPr>
            <a:xfrm>
              <a:off x="1153195" y="3432037"/>
              <a:ext cx="250154" cy="248653"/>
            </a:xfrm>
            <a:custGeom>
              <a:rect b="b" l="l" r="r" t="t"/>
              <a:pathLst>
                <a:path extrusionOk="0" h="1656" w="1666">
                  <a:moveTo>
                    <a:pt x="859" y="164"/>
                  </a:moveTo>
                  <a:cubicBezTo>
                    <a:pt x="1022" y="164"/>
                    <a:pt x="1196" y="215"/>
                    <a:pt x="1329" y="338"/>
                  </a:cubicBezTo>
                  <a:cubicBezTo>
                    <a:pt x="1451" y="470"/>
                    <a:pt x="1492" y="634"/>
                    <a:pt x="1492" y="808"/>
                  </a:cubicBezTo>
                  <a:cubicBezTo>
                    <a:pt x="1492" y="1022"/>
                    <a:pt x="1451" y="1186"/>
                    <a:pt x="1329" y="1318"/>
                  </a:cubicBezTo>
                  <a:cubicBezTo>
                    <a:pt x="1196" y="1400"/>
                    <a:pt x="1022" y="1492"/>
                    <a:pt x="859" y="1492"/>
                  </a:cubicBezTo>
                  <a:cubicBezTo>
                    <a:pt x="644" y="1492"/>
                    <a:pt x="471" y="1400"/>
                    <a:pt x="389" y="1318"/>
                  </a:cubicBezTo>
                  <a:cubicBezTo>
                    <a:pt x="256" y="1186"/>
                    <a:pt x="174" y="1022"/>
                    <a:pt x="174" y="808"/>
                  </a:cubicBezTo>
                  <a:cubicBezTo>
                    <a:pt x="174" y="634"/>
                    <a:pt x="256" y="470"/>
                    <a:pt x="389" y="338"/>
                  </a:cubicBezTo>
                  <a:cubicBezTo>
                    <a:pt x="471" y="215"/>
                    <a:pt x="644" y="164"/>
                    <a:pt x="859" y="164"/>
                  </a:cubicBezTo>
                  <a:close/>
                  <a:moveTo>
                    <a:pt x="859" y="0"/>
                  </a:moveTo>
                  <a:cubicBezTo>
                    <a:pt x="389" y="0"/>
                    <a:pt x="1" y="378"/>
                    <a:pt x="1" y="808"/>
                  </a:cubicBezTo>
                  <a:cubicBezTo>
                    <a:pt x="1" y="1278"/>
                    <a:pt x="389" y="1656"/>
                    <a:pt x="859" y="1656"/>
                  </a:cubicBezTo>
                  <a:cubicBezTo>
                    <a:pt x="1278" y="1656"/>
                    <a:pt x="1666" y="1278"/>
                    <a:pt x="1666" y="808"/>
                  </a:cubicBezTo>
                  <a:cubicBezTo>
                    <a:pt x="1666" y="378"/>
                    <a:pt x="1278" y="0"/>
                    <a:pt x="8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4"/>
            <p:cNvSpPr/>
            <p:nvPr/>
          </p:nvSpPr>
          <p:spPr>
            <a:xfrm>
              <a:off x="3412923" y="3488794"/>
              <a:ext cx="127479" cy="128981"/>
            </a:xfrm>
            <a:custGeom>
              <a:rect b="b" l="l" r="r" t="t"/>
              <a:pathLst>
                <a:path extrusionOk="0" h="859" w="849">
                  <a:moveTo>
                    <a:pt x="419" y="0"/>
                  </a:moveTo>
                  <a:cubicBezTo>
                    <a:pt x="204" y="0"/>
                    <a:pt x="0" y="215"/>
                    <a:pt x="0" y="430"/>
                  </a:cubicBezTo>
                  <a:cubicBezTo>
                    <a:pt x="0" y="685"/>
                    <a:pt x="204" y="859"/>
                    <a:pt x="419" y="859"/>
                  </a:cubicBezTo>
                  <a:cubicBezTo>
                    <a:pt x="674" y="859"/>
                    <a:pt x="848" y="685"/>
                    <a:pt x="848" y="430"/>
                  </a:cubicBezTo>
                  <a:cubicBezTo>
                    <a:pt x="848" y="215"/>
                    <a:pt x="674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4"/>
            <p:cNvSpPr/>
            <p:nvPr/>
          </p:nvSpPr>
          <p:spPr>
            <a:xfrm>
              <a:off x="3354514" y="3432037"/>
              <a:ext cx="250304" cy="248653"/>
            </a:xfrm>
            <a:custGeom>
              <a:rect b="b" l="l" r="r" t="t"/>
              <a:pathLst>
                <a:path extrusionOk="0" h="1656" w="1667">
                  <a:moveTo>
                    <a:pt x="808" y="164"/>
                  </a:moveTo>
                  <a:cubicBezTo>
                    <a:pt x="1023" y="164"/>
                    <a:pt x="1155" y="215"/>
                    <a:pt x="1278" y="338"/>
                  </a:cubicBezTo>
                  <a:cubicBezTo>
                    <a:pt x="1411" y="470"/>
                    <a:pt x="1493" y="634"/>
                    <a:pt x="1493" y="808"/>
                  </a:cubicBezTo>
                  <a:cubicBezTo>
                    <a:pt x="1493" y="1022"/>
                    <a:pt x="1411" y="1186"/>
                    <a:pt x="1278" y="1318"/>
                  </a:cubicBezTo>
                  <a:cubicBezTo>
                    <a:pt x="1155" y="1400"/>
                    <a:pt x="1023" y="1492"/>
                    <a:pt x="808" y="1492"/>
                  </a:cubicBezTo>
                  <a:cubicBezTo>
                    <a:pt x="645" y="1492"/>
                    <a:pt x="471" y="1400"/>
                    <a:pt x="338" y="1318"/>
                  </a:cubicBezTo>
                  <a:cubicBezTo>
                    <a:pt x="215" y="1186"/>
                    <a:pt x="134" y="1022"/>
                    <a:pt x="134" y="808"/>
                  </a:cubicBezTo>
                  <a:cubicBezTo>
                    <a:pt x="134" y="634"/>
                    <a:pt x="215" y="470"/>
                    <a:pt x="338" y="338"/>
                  </a:cubicBezTo>
                  <a:cubicBezTo>
                    <a:pt x="471" y="215"/>
                    <a:pt x="645" y="164"/>
                    <a:pt x="808" y="164"/>
                  </a:cubicBezTo>
                  <a:close/>
                  <a:moveTo>
                    <a:pt x="808" y="0"/>
                  </a:moveTo>
                  <a:cubicBezTo>
                    <a:pt x="338" y="0"/>
                    <a:pt x="1" y="378"/>
                    <a:pt x="1" y="808"/>
                  </a:cubicBezTo>
                  <a:cubicBezTo>
                    <a:pt x="1" y="1278"/>
                    <a:pt x="338" y="1656"/>
                    <a:pt x="808" y="1656"/>
                  </a:cubicBezTo>
                  <a:cubicBezTo>
                    <a:pt x="1278" y="1656"/>
                    <a:pt x="1666" y="1278"/>
                    <a:pt x="1666" y="808"/>
                  </a:cubicBezTo>
                  <a:cubicBezTo>
                    <a:pt x="1666" y="378"/>
                    <a:pt x="1278" y="0"/>
                    <a:pt x="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4"/>
            <p:cNvSpPr/>
            <p:nvPr/>
          </p:nvSpPr>
          <p:spPr>
            <a:xfrm>
              <a:off x="5611240" y="3488794"/>
              <a:ext cx="128981" cy="128981"/>
            </a:xfrm>
            <a:custGeom>
              <a:rect b="b" l="l" r="r" t="t"/>
              <a:pathLst>
                <a:path extrusionOk="0" h="859" w="859">
                  <a:moveTo>
                    <a:pt x="429" y="0"/>
                  </a:moveTo>
                  <a:cubicBezTo>
                    <a:pt x="174" y="0"/>
                    <a:pt x="0" y="215"/>
                    <a:pt x="0" y="430"/>
                  </a:cubicBezTo>
                  <a:cubicBezTo>
                    <a:pt x="0" y="685"/>
                    <a:pt x="174" y="859"/>
                    <a:pt x="429" y="859"/>
                  </a:cubicBezTo>
                  <a:cubicBezTo>
                    <a:pt x="644" y="859"/>
                    <a:pt x="858" y="685"/>
                    <a:pt x="858" y="430"/>
                  </a:cubicBezTo>
                  <a:cubicBezTo>
                    <a:pt x="858" y="215"/>
                    <a:pt x="644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4"/>
            <p:cNvSpPr/>
            <p:nvPr/>
          </p:nvSpPr>
          <p:spPr>
            <a:xfrm>
              <a:off x="5548326" y="3432037"/>
              <a:ext cx="248653" cy="248653"/>
            </a:xfrm>
            <a:custGeom>
              <a:rect b="b" l="l" r="r" t="t"/>
              <a:pathLst>
                <a:path extrusionOk="0" h="1656" w="1656">
                  <a:moveTo>
                    <a:pt x="848" y="164"/>
                  </a:moveTo>
                  <a:cubicBezTo>
                    <a:pt x="1022" y="164"/>
                    <a:pt x="1185" y="215"/>
                    <a:pt x="1318" y="338"/>
                  </a:cubicBezTo>
                  <a:cubicBezTo>
                    <a:pt x="1441" y="470"/>
                    <a:pt x="1482" y="634"/>
                    <a:pt x="1482" y="808"/>
                  </a:cubicBezTo>
                  <a:cubicBezTo>
                    <a:pt x="1482" y="1022"/>
                    <a:pt x="1441" y="1186"/>
                    <a:pt x="1318" y="1318"/>
                  </a:cubicBezTo>
                  <a:cubicBezTo>
                    <a:pt x="1185" y="1400"/>
                    <a:pt x="1022" y="1492"/>
                    <a:pt x="848" y="1492"/>
                  </a:cubicBezTo>
                  <a:cubicBezTo>
                    <a:pt x="634" y="1492"/>
                    <a:pt x="460" y="1400"/>
                    <a:pt x="378" y="1318"/>
                  </a:cubicBezTo>
                  <a:cubicBezTo>
                    <a:pt x="256" y="1186"/>
                    <a:pt x="164" y="1022"/>
                    <a:pt x="164" y="808"/>
                  </a:cubicBezTo>
                  <a:cubicBezTo>
                    <a:pt x="164" y="634"/>
                    <a:pt x="256" y="470"/>
                    <a:pt x="378" y="338"/>
                  </a:cubicBezTo>
                  <a:cubicBezTo>
                    <a:pt x="460" y="215"/>
                    <a:pt x="634" y="164"/>
                    <a:pt x="848" y="164"/>
                  </a:cubicBezTo>
                  <a:close/>
                  <a:moveTo>
                    <a:pt x="848" y="0"/>
                  </a:moveTo>
                  <a:cubicBezTo>
                    <a:pt x="378" y="0"/>
                    <a:pt x="0" y="378"/>
                    <a:pt x="0" y="808"/>
                  </a:cubicBezTo>
                  <a:cubicBezTo>
                    <a:pt x="0" y="1278"/>
                    <a:pt x="378" y="1656"/>
                    <a:pt x="848" y="1656"/>
                  </a:cubicBezTo>
                  <a:cubicBezTo>
                    <a:pt x="1318" y="1656"/>
                    <a:pt x="1655" y="1278"/>
                    <a:pt x="1655" y="808"/>
                  </a:cubicBezTo>
                  <a:cubicBezTo>
                    <a:pt x="1655" y="378"/>
                    <a:pt x="1318" y="0"/>
                    <a:pt x="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4"/>
            <p:cNvSpPr/>
            <p:nvPr/>
          </p:nvSpPr>
          <p:spPr>
            <a:xfrm>
              <a:off x="7803415" y="3488794"/>
              <a:ext cx="128981" cy="128981"/>
            </a:xfrm>
            <a:custGeom>
              <a:rect b="b" l="l" r="r" t="t"/>
              <a:pathLst>
                <a:path extrusionOk="0" h="859" w="859">
                  <a:moveTo>
                    <a:pt x="429" y="0"/>
                  </a:moveTo>
                  <a:cubicBezTo>
                    <a:pt x="174" y="0"/>
                    <a:pt x="0" y="215"/>
                    <a:pt x="0" y="430"/>
                  </a:cubicBezTo>
                  <a:cubicBezTo>
                    <a:pt x="0" y="685"/>
                    <a:pt x="174" y="859"/>
                    <a:pt x="429" y="859"/>
                  </a:cubicBezTo>
                  <a:cubicBezTo>
                    <a:pt x="644" y="859"/>
                    <a:pt x="858" y="685"/>
                    <a:pt x="858" y="430"/>
                  </a:cubicBezTo>
                  <a:cubicBezTo>
                    <a:pt x="858" y="215"/>
                    <a:pt x="644" y="0"/>
                    <a:pt x="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4"/>
            <p:cNvSpPr/>
            <p:nvPr/>
          </p:nvSpPr>
          <p:spPr>
            <a:xfrm>
              <a:off x="7740501" y="3432037"/>
              <a:ext cx="248653" cy="248653"/>
            </a:xfrm>
            <a:custGeom>
              <a:rect b="b" l="l" r="r" t="t"/>
              <a:pathLst>
                <a:path extrusionOk="0" h="1656" w="1656">
                  <a:moveTo>
                    <a:pt x="848" y="164"/>
                  </a:moveTo>
                  <a:cubicBezTo>
                    <a:pt x="1022" y="164"/>
                    <a:pt x="1185" y="215"/>
                    <a:pt x="1318" y="338"/>
                  </a:cubicBezTo>
                  <a:cubicBezTo>
                    <a:pt x="1441" y="470"/>
                    <a:pt x="1482" y="634"/>
                    <a:pt x="1482" y="808"/>
                  </a:cubicBezTo>
                  <a:cubicBezTo>
                    <a:pt x="1482" y="1022"/>
                    <a:pt x="1441" y="1186"/>
                    <a:pt x="1318" y="1318"/>
                  </a:cubicBezTo>
                  <a:cubicBezTo>
                    <a:pt x="1185" y="1400"/>
                    <a:pt x="1022" y="1492"/>
                    <a:pt x="848" y="1492"/>
                  </a:cubicBezTo>
                  <a:cubicBezTo>
                    <a:pt x="634" y="1492"/>
                    <a:pt x="460" y="1400"/>
                    <a:pt x="378" y="1318"/>
                  </a:cubicBezTo>
                  <a:cubicBezTo>
                    <a:pt x="256" y="1186"/>
                    <a:pt x="164" y="1022"/>
                    <a:pt x="164" y="808"/>
                  </a:cubicBezTo>
                  <a:cubicBezTo>
                    <a:pt x="164" y="634"/>
                    <a:pt x="256" y="470"/>
                    <a:pt x="378" y="338"/>
                  </a:cubicBezTo>
                  <a:cubicBezTo>
                    <a:pt x="460" y="215"/>
                    <a:pt x="634" y="164"/>
                    <a:pt x="848" y="164"/>
                  </a:cubicBezTo>
                  <a:close/>
                  <a:moveTo>
                    <a:pt x="848" y="0"/>
                  </a:moveTo>
                  <a:cubicBezTo>
                    <a:pt x="378" y="0"/>
                    <a:pt x="0" y="378"/>
                    <a:pt x="0" y="808"/>
                  </a:cubicBezTo>
                  <a:cubicBezTo>
                    <a:pt x="0" y="1278"/>
                    <a:pt x="378" y="1656"/>
                    <a:pt x="848" y="1656"/>
                  </a:cubicBezTo>
                  <a:cubicBezTo>
                    <a:pt x="1318" y="1656"/>
                    <a:pt x="1655" y="1278"/>
                    <a:pt x="1655" y="808"/>
                  </a:cubicBezTo>
                  <a:cubicBezTo>
                    <a:pt x="1655" y="378"/>
                    <a:pt x="1318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1" name="Google Shape;1391;p34"/>
          <p:cNvSpPr/>
          <p:nvPr/>
        </p:nvSpPr>
        <p:spPr>
          <a:xfrm>
            <a:off x="7166218" y="1789388"/>
            <a:ext cx="1374796" cy="313218"/>
          </a:xfrm>
          <a:custGeom>
            <a:rect b="b" l="l" r="r" t="t"/>
            <a:pathLst>
              <a:path extrusionOk="0" h="2086" w="9156">
                <a:moveTo>
                  <a:pt x="1" y="1"/>
                </a:moveTo>
                <a:lnTo>
                  <a:pt x="1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34"/>
          <p:cNvSpPr/>
          <p:nvPr/>
        </p:nvSpPr>
        <p:spPr>
          <a:xfrm>
            <a:off x="7166229" y="2100821"/>
            <a:ext cx="1374796" cy="1195359"/>
          </a:xfrm>
          <a:custGeom>
            <a:rect b="b" l="l" r="r" t="t"/>
            <a:pathLst>
              <a:path extrusionOk="0" h="10943" w="9156">
                <a:moveTo>
                  <a:pt x="1" y="0"/>
                </a:moveTo>
                <a:lnTo>
                  <a:pt x="1" y="9195"/>
                </a:lnTo>
                <a:lnTo>
                  <a:pt x="3617" y="9195"/>
                </a:lnTo>
                <a:lnTo>
                  <a:pt x="4598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34"/>
          <p:cNvSpPr txBox="1"/>
          <p:nvPr/>
        </p:nvSpPr>
        <p:spPr>
          <a:xfrm>
            <a:off x="7166225" y="2113160"/>
            <a:ext cx="1395000" cy="89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planet Mars is a very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94" name="Google Shape;1394;p34"/>
          <p:cNvGrpSpPr/>
          <p:nvPr/>
        </p:nvGrpSpPr>
        <p:grpSpPr>
          <a:xfrm>
            <a:off x="991485" y="3828443"/>
            <a:ext cx="543329" cy="549320"/>
            <a:chOff x="4879997" y="4484568"/>
            <a:chExt cx="543329" cy="549320"/>
          </a:xfrm>
        </p:grpSpPr>
        <p:sp>
          <p:nvSpPr>
            <p:cNvPr id="1395" name="Google Shape;1395;p34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4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4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8" name="Google Shape;1398;p34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9" name="Google Shape;1399;p34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0" name="Google Shape;1400;p34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4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2" name="Google Shape;1402;p34"/>
          <p:cNvGrpSpPr/>
          <p:nvPr/>
        </p:nvGrpSpPr>
        <p:grpSpPr>
          <a:xfrm>
            <a:off x="5398209" y="3828439"/>
            <a:ext cx="543586" cy="549320"/>
            <a:chOff x="992047" y="2468514"/>
            <a:chExt cx="543586" cy="549320"/>
          </a:xfrm>
        </p:grpSpPr>
        <p:sp>
          <p:nvSpPr>
            <p:cNvPr id="1403" name="Google Shape;1403;p34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4" name="Google Shape;1404;p34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5" name="Google Shape;1405;p34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34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7" name="Google Shape;1407;p34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4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4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4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1" name="Google Shape;1411;p34"/>
          <p:cNvGrpSpPr/>
          <p:nvPr/>
        </p:nvGrpSpPr>
        <p:grpSpPr>
          <a:xfrm>
            <a:off x="7594200" y="3828407"/>
            <a:ext cx="543601" cy="549320"/>
            <a:chOff x="260822" y="4484568"/>
            <a:chExt cx="543329" cy="549320"/>
          </a:xfrm>
        </p:grpSpPr>
        <p:sp>
          <p:nvSpPr>
            <p:cNvPr id="1412" name="Google Shape;1412;p34"/>
            <p:cNvSpPr/>
            <p:nvPr/>
          </p:nvSpPr>
          <p:spPr>
            <a:xfrm>
              <a:off x="280508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4"/>
            <p:cNvSpPr/>
            <p:nvPr/>
          </p:nvSpPr>
          <p:spPr>
            <a:xfrm>
              <a:off x="260822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4"/>
            <p:cNvSpPr/>
            <p:nvPr/>
          </p:nvSpPr>
          <p:spPr>
            <a:xfrm>
              <a:off x="334811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4"/>
            <p:cNvSpPr/>
            <p:nvPr/>
          </p:nvSpPr>
          <p:spPr>
            <a:xfrm>
              <a:off x="661897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4"/>
            <p:cNvSpPr/>
            <p:nvPr/>
          </p:nvSpPr>
          <p:spPr>
            <a:xfrm>
              <a:off x="436563" y="4819988"/>
              <a:ext cx="214651" cy="17797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4"/>
            <p:cNvSpPr/>
            <p:nvPr/>
          </p:nvSpPr>
          <p:spPr>
            <a:xfrm>
              <a:off x="332924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4"/>
            <p:cNvSpPr/>
            <p:nvPr/>
          </p:nvSpPr>
          <p:spPr>
            <a:xfrm>
              <a:off x="659995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19" name="Google Shape;1419;p34"/>
          <p:cNvGrpSpPr/>
          <p:nvPr/>
        </p:nvGrpSpPr>
        <p:grpSpPr>
          <a:xfrm>
            <a:off x="3187349" y="3828450"/>
            <a:ext cx="555228" cy="549320"/>
            <a:chOff x="3966811" y="4489550"/>
            <a:chExt cx="555228" cy="549320"/>
          </a:xfrm>
        </p:grpSpPr>
        <p:sp>
          <p:nvSpPr>
            <p:cNvPr id="1420" name="Google Shape;1420;p34"/>
            <p:cNvSpPr/>
            <p:nvPr/>
          </p:nvSpPr>
          <p:spPr>
            <a:xfrm>
              <a:off x="3992415" y="4980845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3972729" y="4489550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4"/>
            <p:cNvSpPr/>
            <p:nvPr/>
          </p:nvSpPr>
          <p:spPr>
            <a:xfrm>
              <a:off x="4160351" y="4809073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4"/>
            <p:cNvSpPr/>
            <p:nvPr/>
          </p:nvSpPr>
          <p:spPr>
            <a:xfrm>
              <a:off x="4015196" y="4779438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4411530" y="4779438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4"/>
            <p:cNvSpPr/>
            <p:nvPr/>
          </p:nvSpPr>
          <p:spPr>
            <a:xfrm>
              <a:off x="3966811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4"/>
            <p:cNvSpPr/>
            <p:nvPr/>
          </p:nvSpPr>
          <p:spPr>
            <a:xfrm>
              <a:off x="4261152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27" name="Google Shape;1427;p34"/>
          <p:cNvSpPr txBox="1"/>
          <p:nvPr/>
        </p:nvSpPr>
        <p:spPr>
          <a:xfrm>
            <a:off x="565650" y="1708147"/>
            <a:ext cx="1395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Winter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8" name="Google Shape;1428;p34"/>
          <p:cNvSpPr txBox="1"/>
          <p:nvPr/>
        </p:nvSpPr>
        <p:spPr>
          <a:xfrm>
            <a:off x="2772575" y="1708150"/>
            <a:ext cx="1395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Spring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29" name="Google Shape;1429;p34"/>
          <p:cNvSpPr txBox="1"/>
          <p:nvPr/>
        </p:nvSpPr>
        <p:spPr>
          <a:xfrm>
            <a:off x="4979499" y="1708154"/>
            <a:ext cx="1395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Summer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0" name="Google Shape;1430;p34"/>
          <p:cNvSpPr txBox="1"/>
          <p:nvPr/>
        </p:nvSpPr>
        <p:spPr>
          <a:xfrm>
            <a:off x="7166224" y="1721692"/>
            <a:ext cx="1395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Autumn</a:t>
            </a:r>
            <a:endParaRPr sz="17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1" name="Google Shape;1431;p34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Feelings that predominate according to the season of the year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3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437" name="Google Shape;1437;p35"/>
          <p:cNvSpPr txBox="1"/>
          <p:nvPr/>
        </p:nvSpPr>
        <p:spPr>
          <a:xfrm>
            <a:off x="3823381" y="35360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Fear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38" name="Google Shape;1438;p35"/>
          <p:cNvSpPr txBox="1"/>
          <p:nvPr/>
        </p:nvSpPr>
        <p:spPr>
          <a:xfrm>
            <a:off x="3951624" y="389045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9" name="Google Shape;1439;p35"/>
          <p:cNvSpPr txBox="1"/>
          <p:nvPr/>
        </p:nvSpPr>
        <p:spPr>
          <a:xfrm>
            <a:off x="516725" y="35360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0" name="Google Shape;1440;p35"/>
          <p:cNvSpPr txBox="1"/>
          <p:nvPr/>
        </p:nvSpPr>
        <p:spPr>
          <a:xfrm>
            <a:off x="628025" y="3890452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1" name="Google Shape;1441;p35"/>
          <p:cNvSpPr txBox="1"/>
          <p:nvPr/>
        </p:nvSpPr>
        <p:spPr>
          <a:xfrm>
            <a:off x="2170053" y="35360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Anger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2" name="Google Shape;1442;p35"/>
          <p:cNvSpPr txBox="1"/>
          <p:nvPr/>
        </p:nvSpPr>
        <p:spPr>
          <a:xfrm>
            <a:off x="2289836" y="3890444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3" name="Google Shape;1443;p35"/>
          <p:cNvSpPr txBox="1"/>
          <p:nvPr/>
        </p:nvSpPr>
        <p:spPr>
          <a:xfrm>
            <a:off x="7130038" y="35360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Sadness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4" name="Google Shape;1444;p35"/>
          <p:cNvSpPr txBox="1"/>
          <p:nvPr/>
        </p:nvSpPr>
        <p:spPr>
          <a:xfrm>
            <a:off x="7241359" y="3890453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45" name="Google Shape;1445;p35"/>
          <p:cNvSpPr txBox="1"/>
          <p:nvPr/>
        </p:nvSpPr>
        <p:spPr>
          <a:xfrm>
            <a:off x="5476710" y="35360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Disgust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446" name="Google Shape;1446;p35"/>
          <p:cNvSpPr txBox="1"/>
          <p:nvPr/>
        </p:nvSpPr>
        <p:spPr>
          <a:xfrm>
            <a:off x="5613423" y="389044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47" name="Google Shape;1447;p35"/>
          <p:cNvGrpSpPr/>
          <p:nvPr/>
        </p:nvGrpSpPr>
        <p:grpSpPr>
          <a:xfrm>
            <a:off x="4295894" y="2970759"/>
            <a:ext cx="543329" cy="549486"/>
            <a:chOff x="2454769" y="3140471"/>
            <a:chExt cx="543329" cy="549486"/>
          </a:xfrm>
        </p:grpSpPr>
        <p:sp>
          <p:nvSpPr>
            <p:cNvPr id="1448" name="Google Shape;1448;p35"/>
            <p:cNvSpPr/>
            <p:nvPr/>
          </p:nvSpPr>
          <p:spPr>
            <a:xfrm>
              <a:off x="2474455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>
              <a:off x="2454769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>
              <a:off x="2528758" y="3370320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>
              <a:off x="2855843" y="337032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>
              <a:off x="2530901" y="3293236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>
              <a:off x="2562438" y="3300120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>
              <a:off x="2848959" y="3293236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>
              <a:off x="2880738" y="330012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>
              <a:off x="2654226" y="3367240"/>
              <a:ext cx="144444" cy="110767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>
              <a:off x="2809587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>
              <a:off x="2472673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9" name="Google Shape;1459;p35"/>
          <p:cNvGrpSpPr/>
          <p:nvPr/>
        </p:nvGrpSpPr>
        <p:grpSpPr>
          <a:xfrm>
            <a:off x="2650887" y="2970843"/>
            <a:ext cx="543586" cy="549320"/>
            <a:chOff x="1723287" y="4484568"/>
            <a:chExt cx="543586" cy="549320"/>
          </a:xfrm>
        </p:grpSpPr>
        <p:sp>
          <p:nvSpPr>
            <p:cNvPr id="1460" name="Google Shape;1460;p35"/>
            <p:cNvSpPr/>
            <p:nvPr/>
          </p:nvSpPr>
          <p:spPr>
            <a:xfrm>
              <a:off x="2147369" y="4706385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>
              <a:off x="1743215" y="4976059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>
              <a:off x="172328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>
              <a:off x="1923002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>
              <a:off x="1798469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>
              <a:off x="2121750" y="4781175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>
              <a:off x="1800371" y="4698550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>
              <a:off x="1825280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>
              <a:off x="1789063" y="4675814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>
              <a:off x="2129585" y="4699501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>
              <a:off x="2145755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>
              <a:off x="2110578" y="4676765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2" name="Google Shape;1472;p35"/>
          <p:cNvGrpSpPr/>
          <p:nvPr/>
        </p:nvGrpSpPr>
        <p:grpSpPr>
          <a:xfrm>
            <a:off x="989084" y="2970839"/>
            <a:ext cx="543586" cy="549320"/>
            <a:chOff x="992047" y="2468514"/>
            <a:chExt cx="543586" cy="549320"/>
          </a:xfrm>
        </p:grpSpPr>
        <p:sp>
          <p:nvSpPr>
            <p:cNvPr id="1473" name="Google Shape;1473;p35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81" name="Google Shape;1481;p35"/>
          <p:cNvGrpSpPr/>
          <p:nvPr/>
        </p:nvGrpSpPr>
        <p:grpSpPr>
          <a:xfrm>
            <a:off x="7602524" y="2970759"/>
            <a:ext cx="543345" cy="549486"/>
            <a:chOff x="3190024" y="3140471"/>
            <a:chExt cx="543345" cy="549486"/>
          </a:xfrm>
        </p:grpSpPr>
        <p:sp>
          <p:nvSpPr>
            <p:cNvPr id="1482" name="Google Shape;1482;p35"/>
            <p:cNvSpPr/>
            <p:nvPr/>
          </p:nvSpPr>
          <p:spPr>
            <a:xfrm>
              <a:off x="3209710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>
              <a:off x="3190024" y="314047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>
              <a:off x="3268059" y="336681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>
              <a:off x="3595145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>
              <a:off x="3401363" y="345120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>
              <a:off x="3270912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>
              <a:off x="3598225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9" name="Google Shape;1489;p35"/>
          <p:cNvSpPr txBox="1"/>
          <p:nvPr/>
        </p:nvSpPr>
        <p:spPr>
          <a:xfrm>
            <a:off x="2191700" y="802231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Where do emotions happen?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490" name="Google Shape;1490;p35"/>
          <p:cNvGrpSpPr/>
          <p:nvPr/>
        </p:nvGrpSpPr>
        <p:grpSpPr>
          <a:xfrm>
            <a:off x="1038909" y="1714715"/>
            <a:ext cx="443944" cy="1100939"/>
            <a:chOff x="3343310" y="4475555"/>
            <a:chExt cx="127717" cy="316753"/>
          </a:xfrm>
        </p:grpSpPr>
        <p:sp>
          <p:nvSpPr>
            <p:cNvPr id="1491" name="Google Shape;1491;p35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3" name="Google Shape;1493;p35"/>
          <p:cNvGrpSpPr/>
          <p:nvPr/>
        </p:nvGrpSpPr>
        <p:grpSpPr>
          <a:xfrm>
            <a:off x="2683384" y="1714715"/>
            <a:ext cx="443944" cy="1100939"/>
            <a:chOff x="3343310" y="4475555"/>
            <a:chExt cx="127717" cy="316753"/>
          </a:xfrm>
        </p:grpSpPr>
        <p:sp>
          <p:nvSpPr>
            <p:cNvPr id="1494" name="Google Shape;1494;p35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6" name="Google Shape;1496;p35"/>
          <p:cNvGrpSpPr/>
          <p:nvPr/>
        </p:nvGrpSpPr>
        <p:grpSpPr>
          <a:xfrm>
            <a:off x="4349584" y="1714715"/>
            <a:ext cx="443944" cy="1100939"/>
            <a:chOff x="3343310" y="4475555"/>
            <a:chExt cx="127717" cy="316753"/>
          </a:xfrm>
        </p:grpSpPr>
        <p:sp>
          <p:nvSpPr>
            <p:cNvPr id="1497" name="Google Shape;1497;p35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9" name="Google Shape;1499;p35"/>
          <p:cNvGrpSpPr/>
          <p:nvPr/>
        </p:nvGrpSpPr>
        <p:grpSpPr>
          <a:xfrm>
            <a:off x="5994059" y="1714715"/>
            <a:ext cx="443944" cy="1100939"/>
            <a:chOff x="3343310" y="4475555"/>
            <a:chExt cx="127717" cy="316753"/>
          </a:xfrm>
        </p:grpSpPr>
        <p:sp>
          <p:nvSpPr>
            <p:cNvPr id="1500" name="Google Shape;1500;p35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02" name="Google Shape;1502;p35"/>
          <p:cNvGrpSpPr/>
          <p:nvPr/>
        </p:nvGrpSpPr>
        <p:grpSpPr>
          <a:xfrm>
            <a:off x="7648184" y="1714715"/>
            <a:ext cx="443944" cy="1100939"/>
            <a:chOff x="3343310" y="4475555"/>
            <a:chExt cx="127717" cy="316753"/>
          </a:xfrm>
        </p:grpSpPr>
        <p:sp>
          <p:nvSpPr>
            <p:cNvPr id="1503" name="Google Shape;1503;p35"/>
            <p:cNvSpPr/>
            <p:nvPr/>
          </p:nvSpPr>
          <p:spPr>
            <a:xfrm>
              <a:off x="3343310" y="4535967"/>
              <a:ext cx="127717" cy="256341"/>
            </a:xfrm>
            <a:custGeom>
              <a:rect b="b" l="l" r="r" t="t"/>
              <a:pathLst>
                <a:path extrusionOk="0" h="156544" w="77995">
                  <a:moveTo>
                    <a:pt x="18496" y="1"/>
                  </a:moveTo>
                  <a:cubicBezTo>
                    <a:pt x="8514" y="1"/>
                    <a:pt x="359" y="8123"/>
                    <a:pt x="327" y="18105"/>
                  </a:cubicBezTo>
                  <a:lnTo>
                    <a:pt x="33" y="74537"/>
                  </a:lnTo>
                  <a:cubicBezTo>
                    <a:pt x="0" y="78778"/>
                    <a:pt x="3425" y="82235"/>
                    <a:pt x="7666" y="82268"/>
                  </a:cubicBezTo>
                  <a:lnTo>
                    <a:pt x="7731" y="82268"/>
                  </a:lnTo>
                  <a:cubicBezTo>
                    <a:pt x="11939" y="82268"/>
                    <a:pt x="15364" y="78843"/>
                    <a:pt x="15397" y="74635"/>
                  </a:cubicBezTo>
                  <a:lnTo>
                    <a:pt x="15691" y="18170"/>
                  </a:lnTo>
                  <a:cubicBezTo>
                    <a:pt x="15691" y="17341"/>
                    <a:pt x="16344" y="16668"/>
                    <a:pt x="17166" y="16668"/>
                  </a:cubicBezTo>
                  <a:cubicBezTo>
                    <a:pt x="17185" y="16668"/>
                    <a:pt x="17204" y="16669"/>
                    <a:pt x="17224" y="16669"/>
                  </a:cubicBezTo>
                  <a:cubicBezTo>
                    <a:pt x="18039" y="16669"/>
                    <a:pt x="18724" y="17355"/>
                    <a:pt x="18724" y="18170"/>
                  </a:cubicBezTo>
                  <a:lnTo>
                    <a:pt x="18724" y="147345"/>
                  </a:lnTo>
                  <a:cubicBezTo>
                    <a:pt x="18724" y="152433"/>
                    <a:pt x="22867" y="156543"/>
                    <a:pt x="27956" y="156543"/>
                  </a:cubicBezTo>
                  <a:cubicBezTo>
                    <a:pt x="33044" y="156543"/>
                    <a:pt x="37187" y="152433"/>
                    <a:pt x="37187" y="147345"/>
                  </a:cubicBezTo>
                  <a:lnTo>
                    <a:pt x="37187" y="73656"/>
                  </a:lnTo>
                  <a:lnTo>
                    <a:pt x="41167" y="73656"/>
                  </a:lnTo>
                  <a:lnTo>
                    <a:pt x="41167" y="147345"/>
                  </a:lnTo>
                  <a:cubicBezTo>
                    <a:pt x="41167" y="152433"/>
                    <a:pt x="45277" y="156543"/>
                    <a:pt x="50365" y="156543"/>
                  </a:cubicBezTo>
                  <a:cubicBezTo>
                    <a:pt x="55454" y="156543"/>
                    <a:pt x="59597" y="152433"/>
                    <a:pt x="59597" y="147345"/>
                  </a:cubicBezTo>
                  <a:cubicBezTo>
                    <a:pt x="59597" y="25477"/>
                    <a:pt x="59434" y="95153"/>
                    <a:pt x="59434" y="18300"/>
                  </a:cubicBezTo>
                  <a:cubicBezTo>
                    <a:pt x="59434" y="17420"/>
                    <a:pt x="60119" y="16702"/>
                    <a:pt x="60967" y="16669"/>
                  </a:cubicBezTo>
                  <a:cubicBezTo>
                    <a:pt x="60988" y="16669"/>
                    <a:pt x="61009" y="16668"/>
                    <a:pt x="61030" y="16668"/>
                  </a:cubicBezTo>
                  <a:cubicBezTo>
                    <a:pt x="61882" y="16668"/>
                    <a:pt x="62567" y="17310"/>
                    <a:pt x="62631" y="18170"/>
                  </a:cubicBezTo>
                  <a:lnTo>
                    <a:pt x="62598" y="74570"/>
                  </a:lnTo>
                  <a:cubicBezTo>
                    <a:pt x="62598" y="78810"/>
                    <a:pt x="66023" y="82268"/>
                    <a:pt x="70264" y="82268"/>
                  </a:cubicBezTo>
                  <a:cubicBezTo>
                    <a:pt x="74504" y="82268"/>
                    <a:pt x="77962" y="78843"/>
                    <a:pt x="77962" y="74602"/>
                  </a:cubicBezTo>
                  <a:lnTo>
                    <a:pt x="77994" y="18137"/>
                  </a:lnTo>
                  <a:cubicBezTo>
                    <a:pt x="77994" y="18137"/>
                    <a:pt x="77994" y="18105"/>
                    <a:pt x="77994" y="18105"/>
                  </a:cubicBezTo>
                  <a:cubicBezTo>
                    <a:pt x="77962" y="8123"/>
                    <a:pt x="69807" y="1"/>
                    <a:pt x="598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>
              <a:off x="3381341" y="4475555"/>
              <a:ext cx="52189" cy="52135"/>
            </a:xfrm>
            <a:custGeom>
              <a:rect b="b" l="l" r="r" t="t"/>
              <a:pathLst>
                <a:path extrusionOk="0" h="31838" w="31871">
                  <a:moveTo>
                    <a:pt x="15952" y="1"/>
                  </a:moveTo>
                  <a:cubicBezTo>
                    <a:pt x="7144" y="1"/>
                    <a:pt x="1" y="7112"/>
                    <a:pt x="1" y="15919"/>
                  </a:cubicBezTo>
                  <a:cubicBezTo>
                    <a:pt x="1" y="24694"/>
                    <a:pt x="7144" y="31838"/>
                    <a:pt x="15952" y="31838"/>
                  </a:cubicBezTo>
                  <a:cubicBezTo>
                    <a:pt x="24727" y="31838"/>
                    <a:pt x="31870" y="24694"/>
                    <a:pt x="31870" y="15919"/>
                  </a:cubicBezTo>
                  <a:cubicBezTo>
                    <a:pt x="31870" y="7112"/>
                    <a:pt x="24727" y="1"/>
                    <a:pt x="15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5" name="Google Shape;1505;p35"/>
          <p:cNvSpPr/>
          <p:nvPr/>
        </p:nvSpPr>
        <p:spPr>
          <a:xfrm>
            <a:off x="989200" y="1666413"/>
            <a:ext cx="543345" cy="1197533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35"/>
          <p:cNvSpPr/>
          <p:nvPr/>
        </p:nvSpPr>
        <p:spPr>
          <a:xfrm>
            <a:off x="2633675" y="1666417"/>
            <a:ext cx="543345" cy="429622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35"/>
          <p:cNvSpPr/>
          <p:nvPr/>
        </p:nvSpPr>
        <p:spPr>
          <a:xfrm>
            <a:off x="2633675" y="1989263"/>
            <a:ext cx="183844" cy="429622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35"/>
          <p:cNvSpPr/>
          <p:nvPr/>
        </p:nvSpPr>
        <p:spPr>
          <a:xfrm>
            <a:off x="3010625" y="1989263"/>
            <a:ext cx="183844" cy="429622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35"/>
          <p:cNvSpPr/>
          <p:nvPr/>
        </p:nvSpPr>
        <p:spPr>
          <a:xfrm>
            <a:off x="4450475" y="1666425"/>
            <a:ext cx="270142" cy="638735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35"/>
          <p:cNvSpPr/>
          <p:nvPr/>
        </p:nvSpPr>
        <p:spPr>
          <a:xfrm>
            <a:off x="6080450" y="1666425"/>
            <a:ext cx="270142" cy="594345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35"/>
          <p:cNvSpPr/>
          <p:nvPr/>
        </p:nvSpPr>
        <p:spPr>
          <a:xfrm>
            <a:off x="6290525" y="2260771"/>
            <a:ext cx="270142" cy="210644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35"/>
          <p:cNvSpPr/>
          <p:nvPr/>
        </p:nvSpPr>
        <p:spPr>
          <a:xfrm>
            <a:off x="5906575" y="2260771"/>
            <a:ext cx="270142" cy="210644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35"/>
          <p:cNvSpPr/>
          <p:nvPr/>
        </p:nvSpPr>
        <p:spPr>
          <a:xfrm>
            <a:off x="7739425" y="1666425"/>
            <a:ext cx="270142" cy="594345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4" name="Google Shape;1514;p35"/>
          <p:cNvSpPr/>
          <p:nvPr/>
        </p:nvSpPr>
        <p:spPr>
          <a:xfrm>
            <a:off x="7735075" y="2443724"/>
            <a:ext cx="270142" cy="429622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5" name="Google Shape;1515;p35"/>
          <p:cNvSpPr/>
          <p:nvPr/>
        </p:nvSpPr>
        <p:spPr>
          <a:xfrm>
            <a:off x="7945155" y="2096046"/>
            <a:ext cx="270142" cy="375367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6" name="Google Shape;1516;p35"/>
          <p:cNvSpPr/>
          <p:nvPr/>
        </p:nvSpPr>
        <p:spPr>
          <a:xfrm>
            <a:off x="7517750" y="2096046"/>
            <a:ext cx="270142" cy="375367"/>
          </a:xfrm>
          <a:custGeom>
            <a:rect b="b" l="l" r="r" t="t"/>
            <a:pathLst>
              <a:path extrusionOk="0" h="34016" w="35995">
                <a:moveTo>
                  <a:pt x="17147" y="1"/>
                </a:moveTo>
                <a:cubicBezTo>
                  <a:pt x="16735" y="1"/>
                  <a:pt x="16319" y="12"/>
                  <a:pt x="15900" y="33"/>
                </a:cubicBezTo>
                <a:cubicBezTo>
                  <a:pt x="5830" y="552"/>
                  <a:pt x="1" y="8941"/>
                  <a:pt x="1" y="18038"/>
                </a:cubicBezTo>
                <a:cubicBezTo>
                  <a:pt x="1" y="31659"/>
                  <a:pt x="5955" y="34016"/>
                  <a:pt x="18917" y="34016"/>
                </a:cubicBezTo>
                <a:cubicBezTo>
                  <a:pt x="34361" y="34016"/>
                  <a:pt x="35995" y="26223"/>
                  <a:pt x="35995" y="17190"/>
                </a:cubicBezTo>
                <a:cubicBezTo>
                  <a:pt x="35934" y="7161"/>
                  <a:pt x="27805" y="1"/>
                  <a:pt x="17147" y="1"/>
                </a:cubicBezTo>
                <a:close/>
              </a:path>
            </a:pathLst>
          </a:custGeom>
          <a:solidFill>
            <a:srgbClr val="9ED6DF">
              <a:alpha val="241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17" name="Google Shape;1517;p35"/>
          <p:cNvGrpSpPr/>
          <p:nvPr/>
        </p:nvGrpSpPr>
        <p:grpSpPr>
          <a:xfrm>
            <a:off x="5949072" y="2993368"/>
            <a:ext cx="543586" cy="549320"/>
            <a:chOff x="992047" y="4484568"/>
            <a:chExt cx="543586" cy="549320"/>
          </a:xfrm>
        </p:grpSpPr>
        <p:sp>
          <p:nvSpPr>
            <p:cNvPr id="1518" name="Google Shape;1518;p35"/>
            <p:cNvSpPr/>
            <p:nvPr/>
          </p:nvSpPr>
          <p:spPr>
            <a:xfrm>
              <a:off x="1011733" y="4976059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>
              <a:off x="99204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>
              <a:off x="1066293" y="4781567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>
              <a:off x="1393363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>
              <a:off x="1052977" y="4696678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>
              <a:off x="1383399" y="4699909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>
              <a:off x="1153491" y="4812214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/>
          <p:nvPr/>
        </p:nvSpPr>
        <p:spPr>
          <a:xfrm>
            <a:off x="3586225" y="1396750"/>
            <a:ext cx="1975500" cy="295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8"/>
          <p:cNvSpPr/>
          <p:nvPr/>
        </p:nvSpPr>
        <p:spPr>
          <a:xfrm>
            <a:off x="5047936" y="951801"/>
            <a:ext cx="990600" cy="990600"/>
          </a:xfrm>
          <a:prstGeom prst="ellipse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18"/>
          <p:cNvSpPr/>
          <p:nvPr/>
        </p:nvSpPr>
        <p:spPr>
          <a:xfrm>
            <a:off x="3110386" y="951801"/>
            <a:ext cx="990600" cy="990600"/>
          </a:xfrm>
          <a:prstGeom prst="ellipse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8"/>
          <p:cNvSpPr/>
          <p:nvPr/>
        </p:nvSpPr>
        <p:spPr>
          <a:xfrm>
            <a:off x="3110386" y="3809464"/>
            <a:ext cx="990600" cy="990600"/>
          </a:xfrm>
          <a:prstGeom prst="ellipse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8"/>
          <p:cNvSpPr/>
          <p:nvPr/>
        </p:nvSpPr>
        <p:spPr>
          <a:xfrm>
            <a:off x="5047936" y="3809464"/>
            <a:ext cx="990600" cy="990600"/>
          </a:xfrm>
          <a:prstGeom prst="ellipse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8"/>
          <p:cNvSpPr/>
          <p:nvPr/>
        </p:nvSpPr>
        <p:spPr>
          <a:xfrm>
            <a:off x="3110386" y="2381339"/>
            <a:ext cx="990600" cy="990600"/>
          </a:xfrm>
          <a:prstGeom prst="ellipse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"/>
          <p:cNvSpPr/>
          <p:nvPr/>
        </p:nvSpPr>
        <p:spPr>
          <a:xfrm>
            <a:off x="5047936" y="2381339"/>
            <a:ext cx="990600" cy="990600"/>
          </a:xfrm>
          <a:prstGeom prst="ellipse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1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425" name="Google Shape;425;p18"/>
          <p:cNvSpPr/>
          <p:nvPr/>
        </p:nvSpPr>
        <p:spPr>
          <a:xfrm>
            <a:off x="6768001" y="2499505"/>
            <a:ext cx="2112954" cy="771913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8"/>
          <p:cNvSpPr/>
          <p:nvPr/>
        </p:nvSpPr>
        <p:spPr>
          <a:xfrm>
            <a:off x="6768001" y="3618483"/>
            <a:ext cx="2112954" cy="771913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6768012" y="1367225"/>
            <a:ext cx="2112954" cy="771913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8"/>
          <p:cNvSpPr/>
          <p:nvPr/>
        </p:nvSpPr>
        <p:spPr>
          <a:xfrm>
            <a:off x="260088" y="2499504"/>
            <a:ext cx="2108898" cy="771913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8"/>
          <p:cNvSpPr/>
          <p:nvPr/>
        </p:nvSpPr>
        <p:spPr>
          <a:xfrm>
            <a:off x="258050" y="3618483"/>
            <a:ext cx="2108898" cy="771913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18"/>
          <p:cNvSpPr/>
          <p:nvPr/>
        </p:nvSpPr>
        <p:spPr>
          <a:xfrm>
            <a:off x="262136" y="1367225"/>
            <a:ext cx="2108898" cy="771913"/>
          </a:xfrm>
          <a:custGeom>
            <a:rect b="b" l="l" r="r" t="t"/>
            <a:pathLst>
              <a:path extrusionOk="0" h="3388" w="12016">
                <a:moveTo>
                  <a:pt x="1702" y="1"/>
                </a:moveTo>
                <a:cubicBezTo>
                  <a:pt x="761" y="1"/>
                  <a:pt x="0" y="761"/>
                  <a:pt x="0" y="1689"/>
                </a:cubicBezTo>
                <a:cubicBezTo>
                  <a:pt x="0" y="2626"/>
                  <a:pt x="761" y="3387"/>
                  <a:pt x="1702" y="3387"/>
                </a:cubicBezTo>
                <a:lnTo>
                  <a:pt x="10327" y="3387"/>
                </a:lnTo>
                <a:cubicBezTo>
                  <a:pt x="11267" y="3387"/>
                  <a:pt x="12015" y="2626"/>
                  <a:pt x="12015" y="1689"/>
                </a:cubicBezTo>
                <a:cubicBezTo>
                  <a:pt x="12015" y="761"/>
                  <a:pt x="11267" y="1"/>
                  <a:pt x="10327" y="1"/>
                </a:cubicBezTo>
                <a:close/>
              </a:path>
            </a:pathLst>
          </a:cu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8"/>
          <p:cNvSpPr txBox="1"/>
          <p:nvPr/>
        </p:nvSpPr>
        <p:spPr>
          <a:xfrm>
            <a:off x="416163" y="361850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Sadness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2" name="Google Shape;432;p18"/>
          <p:cNvSpPr txBox="1"/>
          <p:nvPr/>
        </p:nvSpPr>
        <p:spPr>
          <a:xfrm>
            <a:off x="416163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18"/>
          <p:cNvSpPr txBox="1"/>
          <p:nvPr/>
        </p:nvSpPr>
        <p:spPr>
          <a:xfrm>
            <a:off x="416175" y="13336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Cheerfulness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4" name="Google Shape;434;p18"/>
          <p:cNvSpPr txBox="1"/>
          <p:nvPr/>
        </p:nvSpPr>
        <p:spPr>
          <a:xfrm>
            <a:off x="416163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18"/>
          <p:cNvSpPr txBox="1"/>
          <p:nvPr/>
        </p:nvSpPr>
        <p:spPr>
          <a:xfrm>
            <a:off x="416163" y="2482691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Revengeful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6" name="Google Shape;436;p18"/>
          <p:cNvSpPr txBox="1"/>
          <p:nvPr/>
        </p:nvSpPr>
        <p:spPr>
          <a:xfrm>
            <a:off x="416163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7" name="Google Shape;437;p18"/>
          <p:cNvSpPr txBox="1"/>
          <p:nvPr/>
        </p:nvSpPr>
        <p:spPr>
          <a:xfrm>
            <a:off x="6687522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8" name="Google Shape;438;p18"/>
          <p:cNvSpPr txBox="1"/>
          <p:nvPr/>
        </p:nvSpPr>
        <p:spPr>
          <a:xfrm>
            <a:off x="6687522" y="133358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39" name="Google Shape;439;p18"/>
          <p:cNvSpPr txBox="1"/>
          <p:nvPr/>
        </p:nvSpPr>
        <p:spPr>
          <a:xfrm>
            <a:off x="6687522" y="2482691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Fatigue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0" name="Google Shape;440;p18"/>
          <p:cNvSpPr txBox="1"/>
          <p:nvPr/>
        </p:nvSpPr>
        <p:spPr>
          <a:xfrm>
            <a:off x="6687522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1" name="Google Shape;441;p18"/>
          <p:cNvSpPr txBox="1"/>
          <p:nvPr/>
        </p:nvSpPr>
        <p:spPr>
          <a:xfrm>
            <a:off x="6687522" y="361850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Frustration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2" name="Google Shape;442;p18"/>
          <p:cNvSpPr txBox="1"/>
          <p:nvPr/>
        </p:nvSpPr>
        <p:spPr>
          <a:xfrm>
            <a:off x="6687522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43" name="Google Shape;443;p18"/>
          <p:cNvGrpSpPr/>
          <p:nvPr/>
        </p:nvGrpSpPr>
        <p:grpSpPr>
          <a:xfrm>
            <a:off x="3302657" y="2563487"/>
            <a:ext cx="605997" cy="624909"/>
            <a:chOff x="3302657" y="2563487"/>
            <a:chExt cx="605997" cy="624909"/>
          </a:xfrm>
        </p:grpSpPr>
        <p:sp>
          <p:nvSpPr>
            <p:cNvPr id="444" name="Google Shape;444;p18"/>
            <p:cNvSpPr/>
            <p:nvPr/>
          </p:nvSpPr>
          <p:spPr>
            <a:xfrm>
              <a:off x="3302657" y="2563487"/>
              <a:ext cx="141350" cy="214923"/>
            </a:xfrm>
            <a:custGeom>
              <a:rect b="b" l="l" r="r" t="t"/>
              <a:pathLst>
                <a:path extrusionOk="0" h="14238" w="9364">
                  <a:moveTo>
                    <a:pt x="7909" y="0"/>
                  </a:moveTo>
                  <a:cubicBezTo>
                    <a:pt x="6872" y="0"/>
                    <a:pt x="3982" y="1627"/>
                    <a:pt x="2105" y="6157"/>
                  </a:cubicBezTo>
                  <a:cubicBezTo>
                    <a:pt x="0" y="11184"/>
                    <a:pt x="4069" y="14138"/>
                    <a:pt x="4321" y="14201"/>
                  </a:cubicBezTo>
                  <a:cubicBezTo>
                    <a:pt x="4450" y="14225"/>
                    <a:pt x="4577" y="14237"/>
                    <a:pt x="4703" y="14237"/>
                  </a:cubicBezTo>
                  <a:cubicBezTo>
                    <a:pt x="7616" y="14237"/>
                    <a:pt x="9364" y="7854"/>
                    <a:pt x="9364" y="7854"/>
                  </a:cubicBezTo>
                  <a:cubicBezTo>
                    <a:pt x="8123" y="7461"/>
                    <a:pt x="7007" y="6078"/>
                    <a:pt x="6881" y="5041"/>
                  </a:cubicBezTo>
                  <a:cubicBezTo>
                    <a:pt x="6677" y="3596"/>
                    <a:pt x="8971" y="454"/>
                    <a:pt x="8185" y="61"/>
                  </a:cubicBezTo>
                  <a:cubicBezTo>
                    <a:pt x="8120" y="21"/>
                    <a:pt x="8026" y="0"/>
                    <a:pt x="7909" y="0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8"/>
            <p:cNvSpPr/>
            <p:nvPr/>
          </p:nvSpPr>
          <p:spPr>
            <a:xfrm>
              <a:off x="3767288" y="2563487"/>
              <a:ext cx="141365" cy="214923"/>
            </a:xfrm>
            <a:custGeom>
              <a:rect b="b" l="l" r="r" t="t"/>
              <a:pathLst>
                <a:path extrusionOk="0" h="14238" w="9365">
                  <a:moveTo>
                    <a:pt x="1410" y="0"/>
                  </a:moveTo>
                  <a:cubicBezTo>
                    <a:pt x="1288" y="0"/>
                    <a:pt x="1188" y="21"/>
                    <a:pt x="1116" y="61"/>
                  </a:cubicBezTo>
                  <a:cubicBezTo>
                    <a:pt x="393" y="454"/>
                    <a:pt x="2687" y="3596"/>
                    <a:pt x="2483" y="5041"/>
                  </a:cubicBezTo>
                  <a:cubicBezTo>
                    <a:pt x="2294" y="6078"/>
                    <a:pt x="1179" y="7461"/>
                    <a:pt x="1" y="7854"/>
                  </a:cubicBezTo>
                  <a:cubicBezTo>
                    <a:pt x="1" y="7854"/>
                    <a:pt x="1748" y="14237"/>
                    <a:pt x="4662" y="14237"/>
                  </a:cubicBezTo>
                  <a:cubicBezTo>
                    <a:pt x="4787" y="14237"/>
                    <a:pt x="4914" y="14225"/>
                    <a:pt x="5044" y="14201"/>
                  </a:cubicBezTo>
                  <a:cubicBezTo>
                    <a:pt x="5295" y="14138"/>
                    <a:pt x="9364" y="11184"/>
                    <a:pt x="7259" y="6157"/>
                  </a:cubicBezTo>
                  <a:cubicBezTo>
                    <a:pt x="5382" y="1627"/>
                    <a:pt x="2492" y="0"/>
                    <a:pt x="1410" y="0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8"/>
            <p:cNvSpPr/>
            <p:nvPr/>
          </p:nvSpPr>
          <p:spPr>
            <a:xfrm>
              <a:off x="3358152" y="3130567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5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4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8"/>
            <p:cNvSpPr/>
            <p:nvPr/>
          </p:nvSpPr>
          <p:spPr>
            <a:xfrm>
              <a:off x="3338224" y="2639076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EC6665"/>
            </a:solidFill>
            <a:ln cap="flat" cmpd="sng" w="32600">
              <a:solidFill>
                <a:srgbClr val="C54847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8"/>
            <p:cNvSpPr/>
            <p:nvPr/>
          </p:nvSpPr>
          <p:spPr>
            <a:xfrm>
              <a:off x="3530104" y="2951715"/>
              <a:ext cx="168868" cy="82072"/>
            </a:xfrm>
            <a:custGeom>
              <a:rect b="b" l="l" r="r" t="t"/>
              <a:pathLst>
                <a:path extrusionOk="0" h="5437" w="11187">
                  <a:moveTo>
                    <a:pt x="189" y="1"/>
                  </a:moveTo>
                  <a:cubicBezTo>
                    <a:pt x="64" y="1"/>
                    <a:pt x="1" y="598"/>
                    <a:pt x="252" y="1572"/>
                  </a:cubicBezTo>
                  <a:cubicBezTo>
                    <a:pt x="252" y="1572"/>
                    <a:pt x="331" y="1713"/>
                    <a:pt x="394" y="1965"/>
                  </a:cubicBezTo>
                  <a:cubicBezTo>
                    <a:pt x="456" y="2043"/>
                    <a:pt x="519" y="2232"/>
                    <a:pt x="645" y="2436"/>
                  </a:cubicBezTo>
                  <a:cubicBezTo>
                    <a:pt x="645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75" y="3017"/>
                  </a:cubicBezTo>
                  <a:cubicBezTo>
                    <a:pt x="1305" y="3473"/>
                    <a:pt x="1760" y="4070"/>
                    <a:pt x="2546" y="4588"/>
                  </a:cubicBezTo>
                  <a:cubicBezTo>
                    <a:pt x="3269" y="5107"/>
                    <a:pt x="4384" y="5437"/>
                    <a:pt x="5625" y="5437"/>
                  </a:cubicBezTo>
                  <a:cubicBezTo>
                    <a:pt x="6866" y="5437"/>
                    <a:pt x="7982" y="5107"/>
                    <a:pt x="8767" y="4651"/>
                  </a:cubicBezTo>
                  <a:cubicBezTo>
                    <a:pt x="9553" y="4133"/>
                    <a:pt x="10009" y="3536"/>
                    <a:pt x="10276" y="3080"/>
                  </a:cubicBezTo>
                  <a:cubicBezTo>
                    <a:pt x="10606" y="2562"/>
                    <a:pt x="10731" y="2232"/>
                    <a:pt x="10794" y="1965"/>
                  </a:cubicBezTo>
                  <a:cubicBezTo>
                    <a:pt x="10936" y="1713"/>
                    <a:pt x="10936" y="1572"/>
                    <a:pt x="10936" y="1572"/>
                  </a:cubicBezTo>
                  <a:cubicBezTo>
                    <a:pt x="11187" y="535"/>
                    <a:pt x="11061" y="1"/>
                    <a:pt x="10936" y="1"/>
                  </a:cubicBezTo>
                  <a:cubicBezTo>
                    <a:pt x="10794" y="1"/>
                    <a:pt x="10668" y="472"/>
                    <a:pt x="10339" y="1383"/>
                  </a:cubicBezTo>
                  <a:cubicBezTo>
                    <a:pt x="10339" y="1383"/>
                    <a:pt x="10276" y="1509"/>
                    <a:pt x="10150" y="1713"/>
                  </a:cubicBezTo>
                  <a:cubicBezTo>
                    <a:pt x="10071" y="1902"/>
                    <a:pt x="9883" y="2232"/>
                    <a:pt x="9616" y="2625"/>
                  </a:cubicBezTo>
                  <a:cubicBezTo>
                    <a:pt x="9364" y="3017"/>
                    <a:pt x="8893" y="3473"/>
                    <a:pt x="8249" y="3866"/>
                  </a:cubicBezTo>
                  <a:cubicBezTo>
                    <a:pt x="7652" y="4196"/>
                    <a:pt x="6741" y="4463"/>
                    <a:pt x="5625" y="4463"/>
                  </a:cubicBezTo>
                  <a:cubicBezTo>
                    <a:pt x="4573" y="4463"/>
                    <a:pt x="3661" y="4196"/>
                    <a:pt x="3002" y="3803"/>
                  </a:cubicBezTo>
                  <a:cubicBezTo>
                    <a:pt x="2357" y="3410"/>
                    <a:pt x="1965" y="2955"/>
                    <a:pt x="1635" y="2562"/>
                  </a:cubicBezTo>
                  <a:cubicBezTo>
                    <a:pt x="1572" y="2499"/>
                    <a:pt x="1509" y="2357"/>
                    <a:pt x="1430" y="2295"/>
                  </a:cubicBezTo>
                  <a:cubicBezTo>
                    <a:pt x="1368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38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18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8"/>
            <p:cNvSpPr/>
            <p:nvPr/>
          </p:nvSpPr>
          <p:spPr>
            <a:xfrm>
              <a:off x="3412470" y="2936060"/>
              <a:ext cx="89891" cy="9751"/>
            </a:xfrm>
            <a:custGeom>
              <a:rect b="b" l="l" r="r" t="t"/>
              <a:pathLst>
                <a:path extrusionOk="0" h="646" w="5955">
                  <a:moveTo>
                    <a:pt x="4651" y="1"/>
                  </a:moveTo>
                  <a:cubicBezTo>
                    <a:pt x="4258" y="1"/>
                    <a:pt x="3661" y="1"/>
                    <a:pt x="2875" y="64"/>
                  </a:cubicBezTo>
                  <a:cubicBezTo>
                    <a:pt x="2027" y="189"/>
                    <a:pt x="1446" y="189"/>
                    <a:pt x="1053" y="252"/>
                  </a:cubicBezTo>
                  <a:lnTo>
                    <a:pt x="660" y="252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7"/>
                    <a:pt x="63" y="519"/>
                  </a:cubicBezTo>
                  <a:cubicBezTo>
                    <a:pt x="189" y="582"/>
                    <a:pt x="330" y="582"/>
                    <a:pt x="519" y="645"/>
                  </a:cubicBezTo>
                  <a:lnTo>
                    <a:pt x="1053" y="645"/>
                  </a:lnTo>
                  <a:cubicBezTo>
                    <a:pt x="1446" y="645"/>
                    <a:pt x="2027" y="645"/>
                    <a:pt x="2875" y="582"/>
                  </a:cubicBezTo>
                  <a:cubicBezTo>
                    <a:pt x="3724" y="519"/>
                    <a:pt x="4321" y="457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52"/>
                    <a:pt x="5955" y="127"/>
                    <a:pt x="5232" y="64"/>
                  </a:cubicBezTo>
                  <a:cubicBezTo>
                    <a:pt x="5232" y="64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F39B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3739541" y="2936060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42" y="1"/>
                    <a:pt x="912" y="64"/>
                  </a:cubicBezTo>
                  <a:cubicBezTo>
                    <a:pt x="598" y="189"/>
                    <a:pt x="393" y="252"/>
                    <a:pt x="393" y="252"/>
                  </a:cubicBezTo>
                  <a:cubicBezTo>
                    <a:pt x="330" y="252"/>
                    <a:pt x="268" y="331"/>
                    <a:pt x="205" y="331"/>
                  </a:cubicBezTo>
                  <a:lnTo>
                    <a:pt x="63" y="457"/>
                  </a:lnTo>
                  <a:cubicBezTo>
                    <a:pt x="1" y="519"/>
                    <a:pt x="1" y="519"/>
                    <a:pt x="1" y="582"/>
                  </a:cubicBezTo>
                  <a:lnTo>
                    <a:pt x="268" y="582"/>
                  </a:lnTo>
                  <a:cubicBezTo>
                    <a:pt x="330" y="582"/>
                    <a:pt x="393" y="582"/>
                    <a:pt x="519" y="519"/>
                  </a:cubicBezTo>
                  <a:lnTo>
                    <a:pt x="990" y="519"/>
                  </a:lnTo>
                  <a:cubicBezTo>
                    <a:pt x="1147" y="488"/>
                    <a:pt x="1359" y="472"/>
                    <a:pt x="1623" y="472"/>
                  </a:cubicBezTo>
                  <a:cubicBezTo>
                    <a:pt x="1886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4" y="394"/>
                    <a:pt x="4777" y="252"/>
                  </a:cubicBezTo>
                  <a:cubicBezTo>
                    <a:pt x="4777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F39B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8"/>
            <p:cNvSpPr/>
            <p:nvPr/>
          </p:nvSpPr>
          <p:spPr>
            <a:xfrm>
              <a:off x="3411519" y="2848076"/>
              <a:ext cx="76139" cy="70207"/>
            </a:xfrm>
            <a:custGeom>
              <a:rect b="b" l="l" r="r" t="t"/>
              <a:pathLst>
                <a:path extrusionOk="0" h="4651" w="5044">
                  <a:moveTo>
                    <a:pt x="2294" y="0"/>
                  </a:moveTo>
                  <a:cubicBezTo>
                    <a:pt x="974" y="0"/>
                    <a:pt x="0" y="1053"/>
                    <a:pt x="0" y="2357"/>
                  </a:cubicBezTo>
                  <a:cubicBezTo>
                    <a:pt x="0" y="3598"/>
                    <a:pt x="1430" y="4651"/>
                    <a:pt x="2687" y="4651"/>
                  </a:cubicBezTo>
                  <a:cubicBezTo>
                    <a:pt x="3991" y="4651"/>
                    <a:pt x="5044" y="3598"/>
                    <a:pt x="5044" y="2357"/>
                  </a:cubicBezTo>
                  <a:cubicBezTo>
                    <a:pt x="5044" y="330"/>
                    <a:pt x="3598" y="0"/>
                    <a:pt x="229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8"/>
            <p:cNvSpPr/>
            <p:nvPr/>
          </p:nvSpPr>
          <p:spPr>
            <a:xfrm>
              <a:off x="3437138" y="2854945"/>
              <a:ext cx="32741" cy="30613"/>
            </a:xfrm>
            <a:custGeom>
              <a:rect b="b" l="l" r="r" t="t"/>
              <a:pathLst>
                <a:path extrusionOk="0" h="2028" w="2169">
                  <a:moveTo>
                    <a:pt x="990" y="1"/>
                  </a:moveTo>
                  <a:cubicBezTo>
                    <a:pt x="393" y="1"/>
                    <a:pt x="0" y="456"/>
                    <a:pt x="0" y="1053"/>
                  </a:cubicBezTo>
                  <a:cubicBezTo>
                    <a:pt x="0" y="1572"/>
                    <a:pt x="597" y="2028"/>
                    <a:pt x="1178" y="2028"/>
                  </a:cubicBezTo>
                  <a:cubicBezTo>
                    <a:pt x="1697" y="2028"/>
                    <a:pt x="2168" y="1572"/>
                    <a:pt x="2168" y="1053"/>
                  </a:cubicBezTo>
                  <a:cubicBezTo>
                    <a:pt x="2168" y="127"/>
                    <a:pt x="1571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3400408" y="2824933"/>
              <a:ext cx="106163" cy="55157"/>
            </a:xfrm>
            <a:custGeom>
              <a:rect b="b" l="l" r="r" t="t"/>
              <a:pathLst>
                <a:path extrusionOk="0" h="3654" w="7033">
                  <a:moveTo>
                    <a:pt x="411" y="1"/>
                  </a:moveTo>
                  <a:cubicBezTo>
                    <a:pt x="1" y="1"/>
                    <a:pt x="55" y="292"/>
                    <a:pt x="595" y="748"/>
                  </a:cubicBezTo>
                  <a:cubicBezTo>
                    <a:pt x="595" y="748"/>
                    <a:pt x="1318" y="1329"/>
                    <a:pt x="3281" y="2319"/>
                  </a:cubicBezTo>
                  <a:cubicBezTo>
                    <a:pt x="5182" y="3371"/>
                    <a:pt x="6094" y="3560"/>
                    <a:pt x="6094" y="3560"/>
                  </a:cubicBezTo>
                  <a:cubicBezTo>
                    <a:pt x="6316" y="3624"/>
                    <a:pt x="6492" y="3654"/>
                    <a:pt x="6621" y="3654"/>
                  </a:cubicBezTo>
                  <a:cubicBezTo>
                    <a:pt x="7032" y="3654"/>
                    <a:pt x="6973" y="3354"/>
                    <a:pt x="6424" y="2900"/>
                  </a:cubicBezTo>
                  <a:cubicBezTo>
                    <a:pt x="6424" y="2900"/>
                    <a:pt x="5701" y="2319"/>
                    <a:pt x="3816" y="1329"/>
                  </a:cubicBezTo>
                  <a:cubicBezTo>
                    <a:pt x="1852" y="292"/>
                    <a:pt x="925" y="88"/>
                    <a:pt x="925" y="88"/>
                  </a:cubicBezTo>
                  <a:cubicBezTo>
                    <a:pt x="710" y="28"/>
                    <a:pt x="538" y="1"/>
                    <a:pt x="41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8"/>
            <p:cNvSpPr/>
            <p:nvPr/>
          </p:nvSpPr>
          <p:spPr>
            <a:xfrm>
              <a:off x="3740492" y="2849027"/>
              <a:ext cx="77090" cy="71158"/>
            </a:xfrm>
            <a:custGeom>
              <a:rect b="b" l="l" r="r" t="t"/>
              <a:pathLst>
                <a:path extrusionOk="0" h="4714" w="5107">
                  <a:moveTo>
                    <a:pt x="2750" y="0"/>
                  </a:moveTo>
                  <a:cubicBezTo>
                    <a:pt x="1509" y="0"/>
                    <a:pt x="0" y="330"/>
                    <a:pt x="0" y="2357"/>
                  </a:cubicBezTo>
                  <a:cubicBezTo>
                    <a:pt x="0" y="3598"/>
                    <a:pt x="1053" y="4713"/>
                    <a:pt x="2357" y="4713"/>
                  </a:cubicBezTo>
                  <a:cubicBezTo>
                    <a:pt x="3677" y="4713"/>
                    <a:pt x="5106" y="3598"/>
                    <a:pt x="5106" y="2357"/>
                  </a:cubicBezTo>
                  <a:cubicBezTo>
                    <a:pt x="5106" y="1053"/>
                    <a:pt x="4069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3758276" y="2855896"/>
              <a:ext cx="33692" cy="30613"/>
            </a:xfrm>
            <a:custGeom>
              <a:rect b="b" l="l" r="r" t="t"/>
              <a:pathLst>
                <a:path extrusionOk="0" h="2028" w="2232">
                  <a:moveTo>
                    <a:pt x="1179" y="1"/>
                  </a:moveTo>
                  <a:cubicBezTo>
                    <a:pt x="661" y="1"/>
                    <a:pt x="1" y="142"/>
                    <a:pt x="1" y="1053"/>
                  </a:cubicBezTo>
                  <a:cubicBezTo>
                    <a:pt x="1" y="1572"/>
                    <a:pt x="456" y="2027"/>
                    <a:pt x="1053" y="2027"/>
                  </a:cubicBezTo>
                  <a:cubicBezTo>
                    <a:pt x="1572" y="2027"/>
                    <a:pt x="2232" y="1572"/>
                    <a:pt x="2232" y="1053"/>
                  </a:cubicBezTo>
                  <a:cubicBezTo>
                    <a:pt x="2232" y="456"/>
                    <a:pt x="1776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3721576" y="2825914"/>
              <a:ext cx="107114" cy="55127"/>
            </a:xfrm>
            <a:custGeom>
              <a:rect b="b" l="l" r="r" t="t"/>
              <a:pathLst>
                <a:path extrusionOk="0" h="3652" w="7096">
                  <a:moveTo>
                    <a:pt x="6648" y="0"/>
                  </a:moveTo>
                  <a:cubicBezTo>
                    <a:pt x="6513" y="0"/>
                    <a:pt x="6333" y="27"/>
                    <a:pt x="6108" y="86"/>
                  </a:cubicBezTo>
                  <a:cubicBezTo>
                    <a:pt x="6108" y="86"/>
                    <a:pt x="5244" y="290"/>
                    <a:pt x="3280" y="1343"/>
                  </a:cubicBezTo>
                  <a:cubicBezTo>
                    <a:pt x="1316" y="2317"/>
                    <a:pt x="609" y="2914"/>
                    <a:pt x="609" y="2914"/>
                  </a:cubicBezTo>
                  <a:cubicBezTo>
                    <a:pt x="60" y="3355"/>
                    <a:pt x="1" y="3652"/>
                    <a:pt x="438" y="3652"/>
                  </a:cubicBezTo>
                  <a:cubicBezTo>
                    <a:pt x="576" y="3652"/>
                    <a:pt x="764" y="3622"/>
                    <a:pt x="1002" y="3558"/>
                  </a:cubicBezTo>
                  <a:cubicBezTo>
                    <a:pt x="1002" y="3558"/>
                    <a:pt x="1850" y="3369"/>
                    <a:pt x="3814" y="2317"/>
                  </a:cubicBezTo>
                  <a:cubicBezTo>
                    <a:pt x="5778" y="1343"/>
                    <a:pt x="6501" y="746"/>
                    <a:pt x="6501" y="746"/>
                  </a:cubicBezTo>
                  <a:cubicBezTo>
                    <a:pt x="7044" y="299"/>
                    <a:pt x="7096" y="0"/>
                    <a:pt x="664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7" name="Google Shape;457;p18"/>
          <p:cNvGrpSpPr/>
          <p:nvPr/>
        </p:nvGrpSpPr>
        <p:grpSpPr>
          <a:xfrm>
            <a:off x="5279997" y="1172439"/>
            <a:ext cx="543586" cy="549320"/>
            <a:chOff x="5279997" y="1172439"/>
            <a:chExt cx="543586" cy="549320"/>
          </a:xfrm>
        </p:grpSpPr>
        <p:sp>
          <p:nvSpPr>
            <p:cNvPr id="458" name="Google Shape;458;p18"/>
            <p:cNvSpPr/>
            <p:nvPr/>
          </p:nvSpPr>
          <p:spPr>
            <a:xfrm>
              <a:off x="5299683" y="1663930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5279997" y="1172439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5474730" y="1485078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5518133" y="1529312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5331477" y="1461361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5727811" y="1461361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5363965" y="1396143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5685118" y="1396143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6" name="Google Shape;466;p18"/>
          <p:cNvGrpSpPr/>
          <p:nvPr/>
        </p:nvGrpSpPr>
        <p:grpSpPr>
          <a:xfrm>
            <a:off x="5256247" y="2601202"/>
            <a:ext cx="591066" cy="549486"/>
            <a:chOff x="5256247" y="2601202"/>
            <a:chExt cx="591066" cy="549486"/>
          </a:xfrm>
        </p:grpSpPr>
        <p:sp>
          <p:nvSpPr>
            <p:cNvPr id="467" name="Google Shape;467;p18"/>
            <p:cNvSpPr/>
            <p:nvPr/>
          </p:nvSpPr>
          <p:spPr>
            <a:xfrm>
              <a:off x="5275933" y="3092723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5256247" y="2601202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5330493" y="2951538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/>
            <p:nvPr/>
          </p:nvSpPr>
          <p:spPr>
            <a:xfrm>
              <a:off x="5653532" y="2952232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5333331" y="2882515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5660416" y="2882515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5471617" y="2943717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5702778" y="2634007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5645712" y="2771644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5611080" y="2689518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8"/>
          <p:cNvGrpSpPr/>
          <p:nvPr/>
        </p:nvGrpSpPr>
        <p:grpSpPr>
          <a:xfrm>
            <a:off x="5256247" y="4030106"/>
            <a:ext cx="543586" cy="549320"/>
            <a:chOff x="5256247" y="4030106"/>
            <a:chExt cx="543586" cy="549320"/>
          </a:xfrm>
        </p:grpSpPr>
        <p:sp>
          <p:nvSpPr>
            <p:cNvPr id="478" name="Google Shape;478;p18"/>
            <p:cNvSpPr/>
            <p:nvPr/>
          </p:nvSpPr>
          <p:spPr>
            <a:xfrm>
              <a:off x="5275933" y="4521596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5256247" y="4030106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8"/>
            <p:cNvSpPr/>
            <p:nvPr/>
          </p:nvSpPr>
          <p:spPr>
            <a:xfrm>
              <a:off x="5330493" y="4327105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8"/>
            <p:cNvSpPr/>
            <p:nvPr/>
          </p:nvSpPr>
          <p:spPr>
            <a:xfrm>
              <a:off x="5657563" y="4327105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5317177" y="4242215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5647599" y="4245446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5417691" y="4357751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" name="Google Shape;485;p18"/>
          <p:cNvGrpSpPr/>
          <p:nvPr/>
        </p:nvGrpSpPr>
        <p:grpSpPr>
          <a:xfrm>
            <a:off x="3333974" y="4030034"/>
            <a:ext cx="543345" cy="549486"/>
            <a:chOff x="3190024" y="3140471"/>
            <a:chExt cx="543345" cy="549486"/>
          </a:xfrm>
        </p:grpSpPr>
        <p:sp>
          <p:nvSpPr>
            <p:cNvPr id="486" name="Google Shape;486;p18"/>
            <p:cNvSpPr/>
            <p:nvPr/>
          </p:nvSpPr>
          <p:spPr>
            <a:xfrm>
              <a:off x="3209710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18"/>
            <p:cNvSpPr/>
            <p:nvPr/>
          </p:nvSpPr>
          <p:spPr>
            <a:xfrm>
              <a:off x="3190024" y="314047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8"/>
            <p:cNvSpPr/>
            <p:nvPr/>
          </p:nvSpPr>
          <p:spPr>
            <a:xfrm>
              <a:off x="3268059" y="336681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18"/>
            <p:cNvSpPr/>
            <p:nvPr/>
          </p:nvSpPr>
          <p:spPr>
            <a:xfrm>
              <a:off x="3595145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8"/>
            <p:cNvSpPr/>
            <p:nvPr/>
          </p:nvSpPr>
          <p:spPr>
            <a:xfrm>
              <a:off x="3401363" y="345120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3270912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8"/>
            <p:cNvSpPr/>
            <p:nvPr/>
          </p:nvSpPr>
          <p:spPr>
            <a:xfrm>
              <a:off x="3598225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18"/>
          <p:cNvGrpSpPr/>
          <p:nvPr/>
        </p:nvGrpSpPr>
        <p:grpSpPr>
          <a:xfrm>
            <a:off x="3333859" y="1173796"/>
            <a:ext cx="543586" cy="549486"/>
            <a:chOff x="992047" y="3140471"/>
            <a:chExt cx="543586" cy="549486"/>
          </a:xfrm>
        </p:grpSpPr>
        <p:sp>
          <p:nvSpPr>
            <p:cNvPr id="494" name="Google Shape;494;p18"/>
            <p:cNvSpPr/>
            <p:nvPr/>
          </p:nvSpPr>
          <p:spPr>
            <a:xfrm>
              <a:off x="1011733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18"/>
            <p:cNvSpPr/>
            <p:nvPr/>
          </p:nvSpPr>
          <p:spPr>
            <a:xfrm>
              <a:off x="992047" y="3140471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18"/>
            <p:cNvSpPr/>
            <p:nvPr/>
          </p:nvSpPr>
          <p:spPr>
            <a:xfrm>
              <a:off x="1183700" y="3453337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1066293" y="343744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18"/>
            <p:cNvSpPr/>
            <p:nvPr/>
          </p:nvSpPr>
          <p:spPr>
            <a:xfrm>
              <a:off x="1393363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8"/>
            <p:cNvSpPr/>
            <p:nvPr/>
          </p:nvSpPr>
          <p:spPr>
            <a:xfrm>
              <a:off x="1075064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1396216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36"/>
          <p:cNvSpPr/>
          <p:nvPr/>
        </p:nvSpPr>
        <p:spPr>
          <a:xfrm>
            <a:off x="1072500" y="1997481"/>
            <a:ext cx="32391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36"/>
          <p:cNvSpPr/>
          <p:nvPr/>
        </p:nvSpPr>
        <p:spPr>
          <a:xfrm>
            <a:off x="1072500" y="2717211"/>
            <a:ext cx="32391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36"/>
          <p:cNvSpPr/>
          <p:nvPr/>
        </p:nvSpPr>
        <p:spPr>
          <a:xfrm>
            <a:off x="1072500" y="3436942"/>
            <a:ext cx="32391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Google Shape;1532;p36"/>
          <p:cNvSpPr/>
          <p:nvPr/>
        </p:nvSpPr>
        <p:spPr>
          <a:xfrm>
            <a:off x="1072500" y="4156673"/>
            <a:ext cx="32391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36"/>
          <p:cNvSpPr/>
          <p:nvPr/>
        </p:nvSpPr>
        <p:spPr>
          <a:xfrm>
            <a:off x="1072500" y="1277750"/>
            <a:ext cx="3239100" cy="572700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Google Shape;1534;p3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535" name="Google Shape;1535;p36"/>
          <p:cNvSpPr txBox="1"/>
          <p:nvPr/>
        </p:nvSpPr>
        <p:spPr>
          <a:xfrm>
            <a:off x="2952450" y="803950"/>
            <a:ext cx="3239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Guide to emotional self - care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36" name="Google Shape;1536;p36"/>
          <p:cNvSpPr txBox="1"/>
          <p:nvPr/>
        </p:nvSpPr>
        <p:spPr>
          <a:xfrm>
            <a:off x="1066025" y="2958349"/>
            <a:ext cx="32391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7" name="Google Shape;1537;p36"/>
          <p:cNvSpPr txBox="1"/>
          <p:nvPr/>
        </p:nvSpPr>
        <p:spPr>
          <a:xfrm>
            <a:off x="1066025" y="1536175"/>
            <a:ext cx="32391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8" name="Google Shape;1538;p36"/>
          <p:cNvSpPr txBox="1"/>
          <p:nvPr/>
        </p:nvSpPr>
        <p:spPr>
          <a:xfrm>
            <a:off x="1066025" y="2254833"/>
            <a:ext cx="32391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9" name="Google Shape;1539;p36"/>
          <p:cNvSpPr txBox="1"/>
          <p:nvPr/>
        </p:nvSpPr>
        <p:spPr>
          <a:xfrm>
            <a:off x="1066025" y="4430275"/>
            <a:ext cx="32391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0" name="Google Shape;1540;p36"/>
          <p:cNvSpPr txBox="1"/>
          <p:nvPr/>
        </p:nvSpPr>
        <p:spPr>
          <a:xfrm>
            <a:off x="1066025" y="3694296"/>
            <a:ext cx="32391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1" name="Google Shape;1541;p36"/>
          <p:cNvSpPr txBox="1"/>
          <p:nvPr/>
        </p:nvSpPr>
        <p:spPr>
          <a:xfrm>
            <a:off x="1066025" y="2731925"/>
            <a:ext cx="1848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Watch your sorry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2" name="Google Shape;1542;p36"/>
          <p:cNvSpPr txBox="1"/>
          <p:nvPr/>
        </p:nvSpPr>
        <p:spPr>
          <a:xfrm>
            <a:off x="1066025" y="1309750"/>
            <a:ext cx="1848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Learn how to say no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3" name="Google Shape;1543;p36"/>
          <p:cNvSpPr txBox="1"/>
          <p:nvPr/>
        </p:nvSpPr>
        <p:spPr>
          <a:xfrm>
            <a:off x="1066025" y="2028421"/>
            <a:ext cx="1848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Breathe deeply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4" name="Google Shape;1544;p36"/>
          <p:cNvSpPr txBox="1"/>
          <p:nvPr/>
        </p:nvSpPr>
        <p:spPr>
          <a:xfrm>
            <a:off x="1066025" y="4203850"/>
            <a:ext cx="1848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Feel your emotions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545" name="Google Shape;1545;p36"/>
          <p:cNvSpPr txBox="1"/>
          <p:nvPr/>
        </p:nvSpPr>
        <p:spPr>
          <a:xfrm>
            <a:off x="1066025" y="3467875"/>
            <a:ext cx="18480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Create </a:t>
            </a: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boundaries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1546" name="Google Shape;1546;p36"/>
          <p:cNvCxnSpPr/>
          <p:nvPr/>
        </p:nvCxnSpPr>
        <p:spPr>
          <a:xfrm>
            <a:off x="4305125" y="1564100"/>
            <a:ext cx="3598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7" name="Google Shape;1547;p36"/>
          <p:cNvCxnSpPr/>
          <p:nvPr/>
        </p:nvCxnSpPr>
        <p:spPr>
          <a:xfrm>
            <a:off x="4305125" y="2283825"/>
            <a:ext cx="3598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8" name="Google Shape;1548;p36"/>
          <p:cNvCxnSpPr/>
          <p:nvPr/>
        </p:nvCxnSpPr>
        <p:spPr>
          <a:xfrm>
            <a:off x="4305125" y="3003550"/>
            <a:ext cx="3598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49" name="Google Shape;1549;p36"/>
          <p:cNvCxnSpPr/>
          <p:nvPr/>
        </p:nvCxnSpPr>
        <p:spPr>
          <a:xfrm>
            <a:off x="4305125" y="3723300"/>
            <a:ext cx="3598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550" name="Google Shape;1550;p36"/>
          <p:cNvCxnSpPr/>
          <p:nvPr/>
        </p:nvCxnSpPr>
        <p:spPr>
          <a:xfrm>
            <a:off x="4305125" y="4443025"/>
            <a:ext cx="3598800" cy="0"/>
          </a:xfrm>
          <a:prstGeom prst="straightConnector1">
            <a:avLst/>
          </a:prstGeom>
          <a:noFill/>
          <a:ln cap="flat" cmpd="sng" w="28575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551" name="Google Shape;1551;p36"/>
          <p:cNvSpPr/>
          <p:nvPr/>
        </p:nvSpPr>
        <p:spPr>
          <a:xfrm>
            <a:off x="5900363" y="1359950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2" name="Google Shape;1552;p36"/>
          <p:cNvSpPr/>
          <p:nvPr/>
        </p:nvSpPr>
        <p:spPr>
          <a:xfrm>
            <a:off x="5900363" y="2079675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3" name="Google Shape;1553;p36"/>
          <p:cNvSpPr/>
          <p:nvPr/>
        </p:nvSpPr>
        <p:spPr>
          <a:xfrm>
            <a:off x="5900363" y="2799413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4" name="Google Shape;1554;p36"/>
          <p:cNvSpPr/>
          <p:nvPr/>
        </p:nvSpPr>
        <p:spPr>
          <a:xfrm>
            <a:off x="5900363" y="3519125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55" name="Google Shape;1555;p36"/>
          <p:cNvSpPr/>
          <p:nvPr/>
        </p:nvSpPr>
        <p:spPr>
          <a:xfrm>
            <a:off x="5900363" y="4238825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56" name="Google Shape;1556;p36"/>
          <p:cNvGrpSpPr/>
          <p:nvPr/>
        </p:nvGrpSpPr>
        <p:grpSpPr>
          <a:xfrm>
            <a:off x="7534497" y="1289439"/>
            <a:ext cx="543329" cy="549320"/>
            <a:chOff x="260822" y="2468514"/>
            <a:chExt cx="543329" cy="549320"/>
          </a:xfrm>
        </p:grpSpPr>
        <p:sp>
          <p:nvSpPr>
            <p:cNvPr id="1557" name="Google Shape;1557;p36"/>
            <p:cNvSpPr/>
            <p:nvPr/>
          </p:nvSpPr>
          <p:spPr>
            <a:xfrm>
              <a:off x="280508" y="2960005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9" y="0"/>
                    <a:pt x="17018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6"/>
            <p:cNvSpPr/>
            <p:nvPr/>
          </p:nvSpPr>
          <p:spPr>
            <a:xfrm>
              <a:off x="260822" y="2468514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0"/>
                  </a:moveTo>
                  <a:cubicBezTo>
                    <a:pt x="16754" y="0"/>
                    <a:pt x="16328" y="12"/>
                    <a:pt x="15900" y="34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1"/>
                    <a:pt x="18916" y="34001"/>
                  </a:cubicBezTo>
                  <a:cubicBezTo>
                    <a:pt x="34360" y="34001"/>
                    <a:pt x="35994" y="26209"/>
                    <a:pt x="35994" y="17175"/>
                  </a:cubicBezTo>
                  <a:cubicBezTo>
                    <a:pt x="35994" y="7170"/>
                    <a:pt x="27824" y="0"/>
                    <a:pt x="17175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6"/>
            <p:cNvSpPr/>
            <p:nvPr/>
          </p:nvSpPr>
          <p:spPr>
            <a:xfrm>
              <a:off x="452460" y="2781153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1"/>
                  </a:moveTo>
                  <a:cubicBezTo>
                    <a:pt x="63" y="1"/>
                    <a:pt x="1" y="598"/>
                    <a:pt x="268" y="1572"/>
                  </a:cubicBezTo>
                  <a:cubicBezTo>
                    <a:pt x="268" y="1572"/>
                    <a:pt x="331" y="1713"/>
                    <a:pt x="393" y="1965"/>
                  </a:cubicBezTo>
                  <a:cubicBezTo>
                    <a:pt x="456" y="2043"/>
                    <a:pt x="519" y="2232"/>
                    <a:pt x="660" y="2436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90" y="3017"/>
                  </a:cubicBezTo>
                  <a:cubicBezTo>
                    <a:pt x="1305" y="3473"/>
                    <a:pt x="1776" y="4070"/>
                    <a:pt x="2561" y="4588"/>
                  </a:cubicBezTo>
                  <a:cubicBezTo>
                    <a:pt x="3268" y="5107"/>
                    <a:pt x="4384" y="5437"/>
                    <a:pt x="5625" y="5437"/>
                  </a:cubicBezTo>
                  <a:cubicBezTo>
                    <a:pt x="6882" y="5437"/>
                    <a:pt x="7982" y="5107"/>
                    <a:pt x="8767" y="4651"/>
                  </a:cubicBezTo>
                  <a:cubicBezTo>
                    <a:pt x="9553" y="4133"/>
                    <a:pt x="10024" y="3536"/>
                    <a:pt x="10276" y="3080"/>
                  </a:cubicBezTo>
                  <a:cubicBezTo>
                    <a:pt x="10605" y="2562"/>
                    <a:pt x="10731" y="2232"/>
                    <a:pt x="10810" y="1965"/>
                  </a:cubicBezTo>
                  <a:cubicBezTo>
                    <a:pt x="10935" y="1713"/>
                    <a:pt x="10935" y="1572"/>
                    <a:pt x="10935" y="1572"/>
                  </a:cubicBezTo>
                  <a:cubicBezTo>
                    <a:pt x="11202" y="535"/>
                    <a:pt x="11061" y="1"/>
                    <a:pt x="10935" y="1"/>
                  </a:cubicBezTo>
                  <a:cubicBezTo>
                    <a:pt x="10810" y="1"/>
                    <a:pt x="10668" y="472"/>
                    <a:pt x="10338" y="1383"/>
                  </a:cubicBezTo>
                  <a:cubicBezTo>
                    <a:pt x="10338" y="1383"/>
                    <a:pt x="10276" y="1509"/>
                    <a:pt x="10150" y="1713"/>
                  </a:cubicBezTo>
                  <a:cubicBezTo>
                    <a:pt x="10087" y="1902"/>
                    <a:pt x="9883" y="2232"/>
                    <a:pt x="9631" y="2625"/>
                  </a:cubicBezTo>
                  <a:cubicBezTo>
                    <a:pt x="9364" y="3017"/>
                    <a:pt x="8909" y="3473"/>
                    <a:pt x="8249" y="3866"/>
                  </a:cubicBezTo>
                  <a:cubicBezTo>
                    <a:pt x="7668" y="4196"/>
                    <a:pt x="6741" y="4463"/>
                    <a:pt x="5625" y="4463"/>
                  </a:cubicBezTo>
                  <a:cubicBezTo>
                    <a:pt x="4588" y="4463"/>
                    <a:pt x="3661" y="4196"/>
                    <a:pt x="3017" y="3803"/>
                  </a:cubicBezTo>
                  <a:cubicBezTo>
                    <a:pt x="2357" y="3410"/>
                    <a:pt x="1964" y="2955"/>
                    <a:pt x="1635" y="2562"/>
                  </a:cubicBezTo>
                  <a:cubicBezTo>
                    <a:pt x="1572" y="2499"/>
                    <a:pt x="1509" y="2357"/>
                    <a:pt x="1446" y="2295"/>
                  </a:cubicBezTo>
                  <a:cubicBezTo>
                    <a:pt x="1383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53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205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6"/>
            <p:cNvSpPr/>
            <p:nvPr/>
          </p:nvSpPr>
          <p:spPr>
            <a:xfrm>
              <a:off x="334811" y="2765498"/>
              <a:ext cx="89906" cy="9751"/>
            </a:xfrm>
            <a:custGeom>
              <a:rect b="b" l="l" r="r" t="t"/>
              <a:pathLst>
                <a:path extrusionOk="0" h="646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7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7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52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6"/>
            <p:cNvSpPr/>
            <p:nvPr/>
          </p:nvSpPr>
          <p:spPr>
            <a:xfrm>
              <a:off x="661897" y="2765498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7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4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275526" y="2633084"/>
              <a:ext cx="203722" cy="119613"/>
            </a:xfrm>
            <a:custGeom>
              <a:rect b="b" l="l" r="r" t="t"/>
              <a:pathLst>
                <a:path extrusionOk="0" h="7924" w="13496">
                  <a:moveTo>
                    <a:pt x="7417" y="1"/>
                  </a:moveTo>
                  <a:cubicBezTo>
                    <a:pt x="3914" y="1"/>
                    <a:pt x="373" y="886"/>
                    <a:pt x="63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496" y="4514"/>
                    <a:pt x="12380" y="775"/>
                  </a:cubicBezTo>
                  <a:cubicBezTo>
                    <a:pt x="11039" y="239"/>
                    <a:pt x="9233" y="1"/>
                    <a:pt x="74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585990" y="2633084"/>
              <a:ext cx="203496" cy="119613"/>
            </a:xfrm>
            <a:custGeom>
              <a:rect b="b" l="l" r="r" t="t"/>
              <a:pathLst>
                <a:path extrusionOk="0" h="7924" w="13481">
                  <a:moveTo>
                    <a:pt x="6068" y="1"/>
                  </a:moveTo>
                  <a:cubicBezTo>
                    <a:pt x="4250" y="1"/>
                    <a:pt x="2442" y="239"/>
                    <a:pt x="1101" y="775"/>
                  </a:cubicBezTo>
                  <a:cubicBezTo>
                    <a:pt x="1" y="4514"/>
                    <a:pt x="2483" y="7924"/>
                    <a:pt x="7778" y="7924"/>
                  </a:cubicBezTo>
                  <a:cubicBezTo>
                    <a:pt x="13088" y="7924"/>
                    <a:pt x="13481" y="2613"/>
                    <a:pt x="13418" y="2221"/>
                  </a:cubicBezTo>
                  <a:cubicBezTo>
                    <a:pt x="13118" y="886"/>
                    <a:pt x="9574" y="1"/>
                    <a:pt x="606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445576" y="2652845"/>
              <a:ext cx="178166" cy="25631"/>
            </a:xfrm>
            <a:custGeom>
              <a:rect b="b" l="l" r="r" t="t"/>
              <a:pathLst>
                <a:path extrusionOk="0" h="1698" w="11803">
                  <a:moveTo>
                    <a:pt x="5767" y="0"/>
                  </a:moveTo>
                  <a:cubicBezTo>
                    <a:pt x="3992" y="63"/>
                    <a:pt x="2813" y="330"/>
                    <a:pt x="2028" y="519"/>
                  </a:cubicBezTo>
                  <a:cubicBezTo>
                    <a:pt x="1635" y="582"/>
                    <a:pt x="1368" y="723"/>
                    <a:pt x="1179" y="786"/>
                  </a:cubicBezTo>
                  <a:cubicBezTo>
                    <a:pt x="1054" y="849"/>
                    <a:pt x="975" y="849"/>
                    <a:pt x="975" y="849"/>
                  </a:cubicBezTo>
                  <a:cubicBezTo>
                    <a:pt x="582" y="974"/>
                    <a:pt x="331" y="1179"/>
                    <a:pt x="190" y="1241"/>
                  </a:cubicBezTo>
                  <a:cubicBezTo>
                    <a:pt x="127" y="1304"/>
                    <a:pt x="64" y="1367"/>
                    <a:pt x="64" y="1430"/>
                  </a:cubicBezTo>
                  <a:cubicBezTo>
                    <a:pt x="1" y="1430"/>
                    <a:pt x="1" y="1509"/>
                    <a:pt x="1" y="1571"/>
                  </a:cubicBezTo>
                  <a:cubicBezTo>
                    <a:pt x="1" y="1571"/>
                    <a:pt x="1" y="1634"/>
                    <a:pt x="64" y="1634"/>
                  </a:cubicBezTo>
                  <a:cubicBezTo>
                    <a:pt x="127" y="1697"/>
                    <a:pt x="190" y="1697"/>
                    <a:pt x="331" y="1697"/>
                  </a:cubicBezTo>
                  <a:lnTo>
                    <a:pt x="1179" y="1697"/>
                  </a:lnTo>
                  <a:cubicBezTo>
                    <a:pt x="1179" y="1697"/>
                    <a:pt x="1242" y="1697"/>
                    <a:pt x="1446" y="1634"/>
                  </a:cubicBezTo>
                  <a:cubicBezTo>
                    <a:pt x="1572" y="1634"/>
                    <a:pt x="1902" y="1634"/>
                    <a:pt x="2232" y="1571"/>
                  </a:cubicBezTo>
                  <a:cubicBezTo>
                    <a:pt x="3017" y="1509"/>
                    <a:pt x="4117" y="1304"/>
                    <a:pt x="5767" y="1304"/>
                  </a:cubicBezTo>
                  <a:cubicBezTo>
                    <a:pt x="7401" y="1304"/>
                    <a:pt x="8579" y="1430"/>
                    <a:pt x="9302" y="1509"/>
                  </a:cubicBezTo>
                  <a:cubicBezTo>
                    <a:pt x="9695" y="1571"/>
                    <a:pt x="9946" y="1634"/>
                    <a:pt x="10087" y="1634"/>
                  </a:cubicBezTo>
                  <a:lnTo>
                    <a:pt x="10339" y="1634"/>
                  </a:lnTo>
                  <a:cubicBezTo>
                    <a:pt x="10588" y="1667"/>
                    <a:pt x="10799" y="1682"/>
                    <a:pt x="10972" y="1682"/>
                  </a:cubicBezTo>
                  <a:cubicBezTo>
                    <a:pt x="11803" y="1682"/>
                    <a:pt x="11737" y="1330"/>
                    <a:pt x="10606" y="849"/>
                  </a:cubicBezTo>
                  <a:lnTo>
                    <a:pt x="10339" y="723"/>
                  </a:lnTo>
                  <a:cubicBezTo>
                    <a:pt x="10150" y="644"/>
                    <a:pt x="9883" y="582"/>
                    <a:pt x="9490" y="456"/>
                  </a:cubicBezTo>
                  <a:cubicBezTo>
                    <a:pt x="8705" y="252"/>
                    <a:pt x="7526" y="0"/>
                    <a:pt x="576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6"/>
            <p:cNvSpPr/>
            <p:nvPr/>
          </p:nvSpPr>
          <p:spPr>
            <a:xfrm>
              <a:off x="331973" y="2656635"/>
              <a:ext cx="62146" cy="39624"/>
            </a:xfrm>
            <a:custGeom>
              <a:rect b="b" l="l" r="r" t="t"/>
              <a:pathLst>
                <a:path extrusionOk="0" h="2625" w="4117">
                  <a:moveTo>
                    <a:pt x="0" y="2624"/>
                  </a:moveTo>
                  <a:lnTo>
                    <a:pt x="4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6"/>
            <p:cNvSpPr/>
            <p:nvPr/>
          </p:nvSpPr>
          <p:spPr>
            <a:xfrm>
              <a:off x="330569" y="2656393"/>
              <a:ext cx="64969" cy="40741"/>
            </a:xfrm>
            <a:custGeom>
              <a:rect b="b" l="l" r="r" t="t"/>
              <a:pathLst>
                <a:path extrusionOk="0" h="2699" w="4304">
                  <a:moveTo>
                    <a:pt x="4119" y="1"/>
                  </a:moveTo>
                  <a:cubicBezTo>
                    <a:pt x="4037" y="1"/>
                    <a:pt x="3913" y="32"/>
                    <a:pt x="3754" y="95"/>
                  </a:cubicBezTo>
                  <a:cubicBezTo>
                    <a:pt x="3754" y="95"/>
                    <a:pt x="3173" y="284"/>
                    <a:pt x="1994" y="1069"/>
                  </a:cubicBezTo>
                  <a:cubicBezTo>
                    <a:pt x="816" y="1855"/>
                    <a:pt x="345" y="2248"/>
                    <a:pt x="345" y="2248"/>
                  </a:cubicBezTo>
                  <a:cubicBezTo>
                    <a:pt x="32" y="2518"/>
                    <a:pt x="1" y="2698"/>
                    <a:pt x="200" y="2698"/>
                  </a:cubicBezTo>
                  <a:cubicBezTo>
                    <a:pt x="291" y="2698"/>
                    <a:pt x="430" y="2661"/>
                    <a:pt x="612" y="2578"/>
                  </a:cubicBezTo>
                  <a:cubicBezTo>
                    <a:pt x="612" y="2578"/>
                    <a:pt x="1130" y="2373"/>
                    <a:pt x="2309" y="1666"/>
                  </a:cubicBezTo>
                  <a:cubicBezTo>
                    <a:pt x="3566" y="881"/>
                    <a:pt x="3958" y="488"/>
                    <a:pt x="3958" y="488"/>
                  </a:cubicBezTo>
                  <a:cubicBezTo>
                    <a:pt x="4274" y="161"/>
                    <a:pt x="4303" y="1"/>
                    <a:pt x="4119" y="1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6"/>
            <p:cNvSpPr/>
            <p:nvPr/>
          </p:nvSpPr>
          <p:spPr>
            <a:xfrm>
              <a:off x="274575" y="2633084"/>
              <a:ext cx="204673" cy="119613"/>
            </a:xfrm>
            <a:custGeom>
              <a:rect b="b" l="l" r="r" t="t"/>
              <a:pathLst>
                <a:path extrusionOk="0" h="7924" w="13559">
                  <a:moveTo>
                    <a:pt x="7416" y="1"/>
                  </a:moveTo>
                  <a:cubicBezTo>
                    <a:pt x="3914" y="1"/>
                    <a:pt x="385" y="886"/>
                    <a:pt x="126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559" y="4514"/>
                    <a:pt x="12381" y="775"/>
                  </a:cubicBezTo>
                  <a:cubicBezTo>
                    <a:pt x="11040" y="239"/>
                    <a:pt x="9231" y="1"/>
                    <a:pt x="74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6"/>
            <p:cNvSpPr/>
            <p:nvPr/>
          </p:nvSpPr>
          <p:spPr>
            <a:xfrm>
              <a:off x="324455" y="2661903"/>
              <a:ext cx="77000" cy="47987"/>
            </a:xfrm>
            <a:custGeom>
              <a:rect b="b" l="l" r="r" t="t"/>
              <a:pathLst>
                <a:path extrusionOk="0" h="3179" w="5101">
                  <a:moveTo>
                    <a:pt x="4966" y="0"/>
                  </a:moveTo>
                  <a:cubicBezTo>
                    <a:pt x="4882" y="0"/>
                    <a:pt x="4702" y="60"/>
                    <a:pt x="4426" y="186"/>
                  </a:cubicBezTo>
                  <a:cubicBezTo>
                    <a:pt x="4426" y="186"/>
                    <a:pt x="3829" y="516"/>
                    <a:pt x="2399" y="1364"/>
                  </a:cubicBezTo>
                  <a:cubicBezTo>
                    <a:pt x="1017" y="2275"/>
                    <a:pt x="436" y="2731"/>
                    <a:pt x="436" y="2731"/>
                  </a:cubicBezTo>
                  <a:cubicBezTo>
                    <a:pt x="101" y="3017"/>
                    <a:pt x="1" y="3179"/>
                    <a:pt x="135" y="3179"/>
                  </a:cubicBezTo>
                  <a:cubicBezTo>
                    <a:pt x="215" y="3179"/>
                    <a:pt x="378" y="3121"/>
                    <a:pt x="624" y="2998"/>
                  </a:cubicBezTo>
                  <a:cubicBezTo>
                    <a:pt x="624" y="2998"/>
                    <a:pt x="1284" y="2731"/>
                    <a:pt x="2651" y="1820"/>
                  </a:cubicBezTo>
                  <a:cubicBezTo>
                    <a:pt x="4096" y="909"/>
                    <a:pt x="4615" y="437"/>
                    <a:pt x="4615" y="437"/>
                  </a:cubicBezTo>
                  <a:cubicBezTo>
                    <a:pt x="4984" y="156"/>
                    <a:pt x="5101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365533" y="2671173"/>
              <a:ext cx="47338" cy="29752"/>
            </a:xfrm>
            <a:custGeom>
              <a:rect b="b" l="l" r="r" t="t"/>
              <a:pathLst>
                <a:path extrusionOk="0" h="1971" w="3136">
                  <a:moveTo>
                    <a:pt x="3023" y="0"/>
                  </a:moveTo>
                  <a:cubicBezTo>
                    <a:pt x="2967" y="0"/>
                    <a:pt x="2872" y="28"/>
                    <a:pt x="2742" y="90"/>
                  </a:cubicBezTo>
                  <a:cubicBezTo>
                    <a:pt x="2742" y="90"/>
                    <a:pt x="2349" y="295"/>
                    <a:pt x="1501" y="876"/>
                  </a:cubicBezTo>
                  <a:cubicBezTo>
                    <a:pt x="590" y="1394"/>
                    <a:pt x="260" y="1661"/>
                    <a:pt x="260" y="1661"/>
                  </a:cubicBezTo>
                  <a:cubicBezTo>
                    <a:pt x="52" y="1869"/>
                    <a:pt x="0" y="1971"/>
                    <a:pt x="88" y="1971"/>
                  </a:cubicBezTo>
                  <a:cubicBezTo>
                    <a:pt x="140" y="1971"/>
                    <a:pt x="240" y="1936"/>
                    <a:pt x="385" y="1866"/>
                  </a:cubicBezTo>
                  <a:cubicBezTo>
                    <a:pt x="385" y="1866"/>
                    <a:pt x="778" y="1661"/>
                    <a:pt x="1642" y="1143"/>
                  </a:cubicBezTo>
                  <a:cubicBezTo>
                    <a:pt x="2554" y="546"/>
                    <a:pt x="2821" y="295"/>
                    <a:pt x="2821" y="295"/>
                  </a:cubicBezTo>
                  <a:cubicBezTo>
                    <a:pt x="3084" y="116"/>
                    <a:pt x="3135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657111" y="2661903"/>
              <a:ext cx="76532" cy="47987"/>
            </a:xfrm>
            <a:custGeom>
              <a:rect b="b" l="l" r="r" t="t"/>
              <a:pathLst>
                <a:path extrusionOk="0" h="3179" w="5070">
                  <a:moveTo>
                    <a:pt x="4944" y="0"/>
                  </a:moveTo>
                  <a:cubicBezTo>
                    <a:pt x="4866" y="0"/>
                    <a:pt x="4702" y="60"/>
                    <a:pt x="4449" y="186"/>
                  </a:cubicBezTo>
                  <a:cubicBezTo>
                    <a:pt x="4449" y="186"/>
                    <a:pt x="3852" y="516"/>
                    <a:pt x="2423" y="1364"/>
                  </a:cubicBezTo>
                  <a:cubicBezTo>
                    <a:pt x="977" y="2275"/>
                    <a:pt x="459" y="2731"/>
                    <a:pt x="459" y="2731"/>
                  </a:cubicBezTo>
                  <a:cubicBezTo>
                    <a:pt x="85" y="3017"/>
                    <a:pt x="0" y="3179"/>
                    <a:pt x="148" y="3179"/>
                  </a:cubicBezTo>
                  <a:cubicBezTo>
                    <a:pt x="236" y="3179"/>
                    <a:pt x="407" y="3121"/>
                    <a:pt x="647" y="2998"/>
                  </a:cubicBezTo>
                  <a:cubicBezTo>
                    <a:pt x="647" y="2998"/>
                    <a:pt x="1244" y="2731"/>
                    <a:pt x="2674" y="1820"/>
                  </a:cubicBezTo>
                  <a:cubicBezTo>
                    <a:pt x="4119" y="909"/>
                    <a:pt x="4638" y="437"/>
                    <a:pt x="4638" y="437"/>
                  </a:cubicBezTo>
                  <a:cubicBezTo>
                    <a:pt x="4968" y="156"/>
                    <a:pt x="5070" y="0"/>
                    <a:pt x="4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698159" y="2671173"/>
              <a:ext cx="47398" cy="29752"/>
            </a:xfrm>
            <a:custGeom>
              <a:rect b="b" l="l" r="r" t="t"/>
              <a:pathLst>
                <a:path extrusionOk="0" h="1971" w="3140">
                  <a:moveTo>
                    <a:pt x="3022" y="0"/>
                  </a:moveTo>
                  <a:cubicBezTo>
                    <a:pt x="2964" y="0"/>
                    <a:pt x="2860" y="28"/>
                    <a:pt x="2704" y="90"/>
                  </a:cubicBezTo>
                  <a:cubicBezTo>
                    <a:pt x="2704" y="90"/>
                    <a:pt x="2390" y="295"/>
                    <a:pt x="1463" y="876"/>
                  </a:cubicBezTo>
                  <a:cubicBezTo>
                    <a:pt x="615" y="1394"/>
                    <a:pt x="285" y="1661"/>
                    <a:pt x="285" y="1661"/>
                  </a:cubicBezTo>
                  <a:cubicBezTo>
                    <a:pt x="77" y="1869"/>
                    <a:pt x="0" y="1971"/>
                    <a:pt x="70" y="1971"/>
                  </a:cubicBezTo>
                  <a:cubicBezTo>
                    <a:pt x="111" y="1971"/>
                    <a:pt x="202" y="1936"/>
                    <a:pt x="348" y="1866"/>
                  </a:cubicBezTo>
                  <a:cubicBezTo>
                    <a:pt x="348" y="1866"/>
                    <a:pt x="741" y="1661"/>
                    <a:pt x="1667" y="1143"/>
                  </a:cubicBezTo>
                  <a:cubicBezTo>
                    <a:pt x="2516" y="546"/>
                    <a:pt x="2846" y="295"/>
                    <a:pt x="2846" y="295"/>
                  </a:cubicBezTo>
                  <a:cubicBezTo>
                    <a:pt x="3067" y="116"/>
                    <a:pt x="3140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2" name="Google Shape;1572;p36"/>
          <p:cNvGrpSpPr/>
          <p:nvPr/>
        </p:nvGrpSpPr>
        <p:grpSpPr>
          <a:xfrm>
            <a:off x="7534498" y="2647076"/>
            <a:ext cx="543329" cy="550256"/>
            <a:chOff x="5947373" y="4479601"/>
            <a:chExt cx="543329" cy="550256"/>
          </a:xfrm>
        </p:grpSpPr>
        <p:sp>
          <p:nvSpPr>
            <p:cNvPr id="1573" name="Google Shape;1573;p36"/>
            <p:cNvSpPr/>
            <p:nvPr/>
          </p:nvSpPr>
          <p:spPr>
            <a:xfrm>
              <a:off x="5967059" y="4971077"/>
              <a:ext cx="496142" cy="58780"/>
            </a:xfrm>
            <a:custGeom>
              <a:rect b="b" l="l" r="r" t="t"/>
              <a:pathLst>
                <a:path extrusionOk="0" h="3894" w="32868">
                  <a:moveTo>
                    <a:pt x="18263" y="1"/>
                  </a:moveTo>
                  <a:cubicBezTo>
                    <a:pt x="17640" y="1"/>
                    <a:pt x="17008" y="6"/>
                    <a:pt x="16371" y="16"/>
                  </a:cubicBezTo>
                  <a:cubicBezTo>
                    <a:pt x="7667" y="142"/>
                    <a:pt x="0" y="739"/>
                    <a:pt x="597" y="1980"/>
                  </a:cubicBezTo>
                  <a:cubicBezTo>
                    <a:pt x="1082" y="3081"/>
                    <a:pt x="5678" y="3893"/>
                    <a:pt x="14501" y="3893"/>
                  </a:cubicBezTo>
                  <a:cubicBezTo>
                    <a:pt x="15124" y="3893"/>
                    <a:pt x="15769" y="3889"/>
                    <a:pt x="16434" y="3881"/>
                  </a:cubicBezTo>
                  <a:cubicBezTo>
                    <a:pt x="27494" y="3614"/>
                    <a:pt x="32867" y="3095"/>
                    <a:pt x="32867" y="1713"/>
                  </a:cubicBezTo>
                  <a:cubicBezTo>
                    <a:pt x="32867" y="810"/>
                    <a:pt x="26220" y="1"/>
                    <a:pt x="182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6"/>
            <p:cNvSpPr/>
            <p:nvPr/>
          </p:nvSpPr>
          <p:spPr>
            <a:xfrm>
              <a:off x="5947373" y="4479601"/>
              <a:ext cx="543329" cy="513245"/>
            </a:xfrm>
            <a:custGeom>
              <a:rect b="b" l="l" r="r" t="t"/>
              <a:pathLst>
                <a:path extrusionOk="0" h="34001" w="35994">
                  <a:moveTo>
                    <a:pt x="17166" y="0"/>
                  </a:moveTo>
                  <a:cubicBezTo>
                    <a:pt x="16747" y="0"/>
                    <a:pt x="16325" y="11"/>
                    <a:pt x="15900" y="34"/>
                  </a:cubicBezTo>
                  <a:cubicBezTo>
                    <a:pt x="5829" y="552"/>
                    <a:pt x="0" y="9005"/>
                    <a:pt x="0" y="18039"/>
                  </a:cubicBezTo>
                  <a:cubicBezTo>
                    <a:pt x="0" y="31644"/>
                    <a:pt x="5955" y="34001"/>
                    <a:pt x="18916" y="34001"/>
                  </a:cubicBezTo>
                  <a:cubicBezTo>
                    <a:pt x="34360" y="34001"/>
                    <a:pt x="35994" y="26287"/>
                    <a:pt x="35994" y="17190"/>
                  </a:cubicBezTo>
                  <a:cubicBezTo>
                    <a:pt x="35994" y="7228"/>
                    <a:pt x="27819" y="0"/>
                    <a:pt x="1716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6033228" y="4697599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57"/>
                    <a:pt x="1383" y="4447"/>
                    <a:pt x="2624" y="4447"/>
                  </a:cubicBezTo>
                  <a:cubicBezTo>
                    <a:pt x="3865" y="4447"/>
                    <a:pt x="4855" y="3457"/>
                    <a:pt x="4855" y="2216"/>
                  </a:cubicBezTo>
                  <a:cubicBezTo>
                    <a:pt x="4855" y="315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6065007" y="4704483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01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6351528" y="4697599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1"/>
                  </a:moveTo>
                  <a:cubicBezTo>
                    <a:pt x="975" y="1"/>
                    <a:pt x="1" y="975"/>
                    <a:pt x="1" y="2216"/>
                  </a:cubicBezTo>
                  <a:cubicBezTo>
                    <a:pt x="1" y="3457"/>
                    <a:pt x="1367" y="4447"/>
                    <a:pt x="2624" y="4447"/>
                  </a:cubicBezTo>
                  <a:cubicBezTo>
                    <a:pt x="3865" y="4447"/>
                    <a:pt x="4840" y="3457"/>
                    <a:pt x="4840" y="2216"/>
                  </a:cubicBezTo>
                  <a:cubicBezTo>
                    <a:pt x="4840" y="315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6383080" y="4704483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0"/>
                  </a:moveTo>
                  <a:cubicBezTo>
                    <a:pt x="456" y="0"/>
                    <a:pt x="0" y="393"/>
                    <a:pt x="0" y="974"/>
                  </a:cubicBezTo>
                  <a:cubicBezTo>
                    <a:pt x="0" y="1509"/>
                    <a:pt x="597" y="1964"/>
                    <a:pt x="1178" y="1964"/>
                  </a:cubicBezTo>
                  <a:cubicBezTo>
                    <a:pt x="1713" y="1964"/>
                    <a:pt x="2168" y="1509"/>
                    <a:pt x="2168" y="974"/>
                  </a:cubicBezTo>
                  <a:cubicBezTo>
                    <a:pt x="2168" y="126"/>
                    <a:pt x="1508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79" name="Google Shape;1579;p36"/>
          <p:cNvGrpSpPr/>
          <p:nvPr/>
        </p:nvGrpSpPr>
        <p:grpSpPr>
          <a:xfrm>
            <a:off x="7534511" y="3335327"/>
            <a:ext cx="543329" cy="549486"/>
            <a:chOff x="3207823" y="3812414"/>
            <a:chExt cx="543329" cy="549486"/>
          </a:xfrm>
        </p:grpSpPr>
        <p:sp>
          <p:nvSpPr>
            <p:cNvPr id="1580" name="Google Shape;1580;p36"/>
            <p:cNvSpPr/>
            <p:nvPr/>
          </p:nvSpPr>
          <p:spPr>
            <a:xfrm>
              <a:off x="3227509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6"/>
            <p:cNvSpPr/>
            <p:nvPr/>
          </p:nvSpPr>
          <p:spPr>
            <a:xfrm>
              <a:off x="3207823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6"/>
            <p:cNvSpPr/>
            <p:nvPr/>
          </p:nvSpPr>
          <p:spPr>
            <a:xfrm>
              <a:off x="3395430" y="413216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6"/>
            <p:cNvSpPr/>
            <p:nvPr/>
          </p:nvSpPr>
          <p:spPr>
            <a:xfrm>
              <a:off x="3293678" y="403041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6"/>
            <p:cNvSpPr/>
            <p:nvPr/>
          </p:nvSpPr>
          <p:spPr>
            <a:xfrm>
              <a:off x="3325457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6"/>
            <p:cNvSpPr/>
            <p:nvPr/>
          </p:nvSpPr>
          <p:spPr>
            <a:xfrm>
              <a:off x="3611978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6"/>
            <p:cNvSpPr/>
            <p:nvPr/>
          </p:nvSpPr>
          <p:spPr>
            <a:xfrm>
              <a:off x="3643530" y="403728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6"/>
            <p:cNvSpPr/>
            <p:nvPr/>
          </p:nvSpPr>
          <p:spPr>
            <a:xfrm>
              <a:off x="3256208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6"/>
            <p:cNvSpPr/>
            <p:nvPr/>
          </p:nvSpPr>
          <p:spPr>
            <a:xfrm>
              <a:off x="3652543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9" name="Google Shape;1589;p36"/>
          <p:cNvGrpSpPr/>
          <p:nvPr/>
        </p:nvGrpSpPr>
        <p:grpSpPr>
          <a:xfrm>
            <a:off x="7534363" y="4022789"/>
            <a:ext cx="543586" cy="549320"/>
            <a:chOff x="3181963" y="2468514"/>
            <a:chExt cx="543586" cy="549320"/>
          </a:xfrm>
        </p:grpSpPr>
        <p:sp>
          <p:nvSpPr>
            <p:cNvPr id="1590" name="Google Shape;1590;p36"/>
            <p:cNvSpPr/>
            <p:nvPr/>
          </p:nvSpPr>
          <p:spPr>
            <a:xfrm>
              <a:off x="3201890" y="2960005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6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5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36"/>
            <p:cNvSpPr/>
            <p:nvPr/>
          </p:nvSpPr>
          <p:spPr>
            <a:xfrm>
              <a:off x="3181963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2" name="Google Shape;1592;p36"/>
            <p:cNvSpPr/>
            <p:nvPr/>
          </p:nvSpPr>
          <p:spPr>
            <a:xfrm>
              <a:off x="3376695" y="2781153"/>
              <a:ext cx="162226" cy="75203"/>
            </a:xfrm>
            <a:custGeom>
              <a:rect b="b" l="l" r="r" t="t"/>
              <a:pathLst>
                <a:path extrusionOk="0" h="4982" w="10747">
                  <a:moveTo>
                    <a:pt x="10747" y="1"/>
                  </a:moveTo>
                  <a:lnTo>
                    <a:pt x="10747" y="1"/>
                  </a:lnTo>
                  <a:cubicBezTo>
                    <a:pt x="8867" y="420"/>
                    <a:pt x="7046" y="559"/>
                    <a:pt x="5454" y="559"/>
                  </a:cubicBezTo>
                  <a:cubicBezTo>
                    <a:pt x="2270" y="559"/>
                    <a:pt x="1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597" y="4981"/>
                    <a:pt x="5499" y="4981"/>
                  </a:cubicBezTo>
                  <a:cubicBezTo>
                    <a:pt x="10479" y="4981"/>
                    <a:pt x="10747" y="1"/>
                    <a:pt x="1074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3" name="Google Shape;1593;p36"/>
            <p:cNvSpPr/>
            <p:nvPr/>
          </p:nvSpPr>
          <p:spPr>
            <a:xfrm>
              <a:off x="3420340" y="2825387"/>
              <a:ext cx="83958" cy="30975"/>
            </a:xfrm>
            <a:custGeom>
              <a:rect b="b" l="l" r="r" t="t"/>
              <a:pathLst>
                <a:path extrusionOk="0" h="2052" w="5562">
                  <a:moveTo>
                    <a:pt x="2858" y="0"/>
                  </a:moveTo>
                  <a:cubicBezTo>
                    <a:pt x="1151" y="0"/>
                    <a:pt x="0" y="1391"/>
                    <a:pt x="0" y="1391"/>
                  </a:cubicBezTo>
                  <a:cubicBezTo>
                    <a:pt x="644" y="1784"/>
                    <a:pt x="1571" y="2051"/>
                    <a:pt x="2608" y="2051"/>
                  </a:cubicBezTo>
                  <a:cubicBezTo>
                    <a:pt x="3928" y="2051"/>
                    <a:pt x="4839" y="1721"/>
                    <a:pt x="5562" y="1203"/>
                  </a:cubicBezTo>
                  <a:cubicBezTo>
                    <a:pt x="4579" y="306"/>
                    <a:pt x="3658" y="0"/>
                    <a:pt x="2858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4" name="Google Shape;1594;p36"/>
            <p:cNvSpPr/>
            <p:nvPr/>
          </p:nvSpPr>
          <p:spPr>
            <a:xfrm>
              <a:off x="3233427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7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69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5" name="Google Shape;1595;p36"/>
            <p:cNvSpPr/>
            <p:nvPr/>
          </p:nvSpPr>
          <p:spPr>
            <a:xfrm>
              <a:off x="3629762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6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53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6" name="Google Shape;1596;p36"/>
            <p:cNvSpPr/>
            <p:nvPr/>
          </p:nvSpPr>
          <p:spPr>
            <a:xfrm>
              <a:off x="3266172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2" y="0"/>
                  </a:moveTo>
                  <a:cubicBezTo>
                    <a:pt x="2027" y="79"/>
                    <a:pt x="1964" y="79"/>
                    <a:pt x="1823" y="79"/>
                  </a:cubicBezTo>
                  <a:lnTo>
                    <a:pt x="1697" y="142"/>
                  </a:lnTo>
                  <a:lnTo>
                    <a:pt x="1634" y="205"/>
                  </a:lnTo>
                  <a:cubicBezTo>
                    <a:pt x="1493" y="205"/>
                    <a:pt x="1430" y="267"/>
                    <a:pt x="1367" y="267"/>
                  </a:cubicBezTo>
                  <a:cubicBezTo>
                    <a:pt x="1100" y="472"/>
                    <a:pt x="848" y="660"/>
                    <a:pt x="707" y="864"/>
                  </a:cubicBezTo>
                  <a:cubicBezTo>
                    <a:pt x="393" y="1257"/>
                    <a:pt x="189" y="1650"/>
                    <a:pt x="126" y="1964"/>
                  </a:cubicBezTo>
                  <a:cubicBezTo>
                    <a:pt x="63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26" y="3677"/>
                    <a:pt x="189" y="3677"/>
                  </a:cubicBezTo>
                  <a:cubicBezTo>
                    <a:pt x="314" y="3677"/>
                    <a:pt x="456" y="3410"/>
                    <a:pt x="581" y="2954"/>
                  </a:cubicBezTo>
                  <a:cubicBezTo>
                    <a:pt x="581" y="2954"/>
                    <a:pt x="644" y="2891"/>
                    <a:pt x="644" y="2750"/>
                  </a:cubicBezTo>
                  <a:cubicBezTo>
                    <a:pt x="707" y="2624"/>
                    <a:pt x="786" y="2498"/>
                    <a:pt x="911" y="2231"/>
                  </a:cubicBezTo>
                  <a:cubicBezTo>
                    <a:pt x="974" y="2043"/>
                    <a:pt x="1178" y="1713"/>
                    <a:pt x="1367" y="1446"/>
                  </a:cubicBezTo>
                  <a:cubicBezTo>
                    <a:pt x="1493" y="1320"/>
                    <a:pt x="1634" y="1257"/>
                    <a:pt x="1823" y="1116"/>
                  </a:cubicBezTo>
                  <a:cubicBezTo>
                    <a:pt x="1885" y="1116"/>
                    <a:pt x="1885" y="1116"/>
                    <a:pt x="1964" y="1053"/>
                  </a:cubicBezTo>
                  <a:lnTo>
                    <a:pt x="2090" y="1053"/>
                  </a:lnTo>
                  <a:cubicBezTo>
                    <a:pt x="2152" y="990"/>
                    <a:pt x="2215" y="990"/>
                    <a:pt x="2278" y="990"/>
                  </a:cubicBezTo>
                  <a:lnTo>
                    <a:pt x="2482" y="990"/>
                  </a:lnTo>
                  <a:cubicBezTo>
                    <a:pt x="2542" y="982"/>
                    <a:pt x="2600" y="978"/>
                    <a:pt x="2655" y="978"/>
                  </a:cubicBezTo>
                  <a:cubicBezTo>
                    <a:pt x="3022" y="978"/>
                    <a:pt x="3293" y="1151"/>
                    <a:pt x="3457" y="1383"/>
                  </a:cubicBezTo>
                  <a:cubicBezTo>
                    <a:pt x="3661" y="1650"/>
                    <a:pt x="3786" y="1901"/>
                    <a:pt x="3849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79" y="3410"/>
                    <a:pt x="4242" y="3677"/>
                    <a:pt x="4383" y="3677"/>
                  </a:cubicBezTo>
                  <a:cubicBezTo>
                    <a:pt x="4509" y="3677"/>
                    <a:pt x="4635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35" y="1964"/>
                  </a:cubicBezTo>
                  <a:cubicBezTo>
                    <a:pt x="4572" y="1713"/>
                    <a:pt x="4509" y="1257"/>
                    <a:pt x="4179" y="786"/>
                  </a:cubicBezTo>
                  <a:cubicBezTo>
                    <a:pt x="4116" y="723"/>
                    <a:pt x="3991" y="597"/>
                    <a:pt x="3928" y="472"/>
                  </a:cubicBezTo>
                  <a:cubicBezTo>
                    <a:pt x="3849" y="472"/>
                    <a:pt x="3786" y="393"/>
                    <a:pt x="3724" y="330"/>
                  </a:cubicBezTo>
                  <a:cubicBezTo>
                    <a:pt x="3598" y="267"/>
                    <a:pt x="3535" y="267"/>
                    <a:pt x="3457" y="205"/>
                  </a:cubicBezTo>
                  <a:cubicBezTo>
                    <a:pt x="3394" y="142"/>
                    <a:pt x="3331" y="142"/>
                    <a:pt x="3205" y="142"/>
                  </a:cubicBezTo>
                  <a:cubicBezTo>
                    <a:pt x="3142" y="79"/>
                    <a:pt x="3064" y="79"/>
                    <a:pt x="293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7" name="Google Shape;1597;p36"/>
            <p:cNvSpPr/>
            <p:nvPr/>
          </p:nvSpPr>
          <p:spPr>
            <a:xfrm>
              <a:off x="3587310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3" y="0"/>
                  </a:moveTo>
                  <a:cubicBezTo>
                    <a:pt x="2027" y="79"/>
                    <a:pt x="1965" y="79"/>
                    <a:pt x="1902" y="79"/>
                  </a:cubicBezTo>
                  <a:lnTo>
                    <a:pt x="1760" y="142"/>
                  </a:lnTo>
                  <a:lnTo>
                    <a:pt x="1635" y="205"/>
                  </a:lnTo>
                  <a:cubicBezTo>
                    <a:pt x="1572" y="205"/>
                    <a:pt x="1430" y="267"/>
                    <a:pt x="1368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52" y="1650"/>
                    <a:pt x="126" y="1964"/>
                  </a:cubicBezTo>
                  <a:cubicBezTo>
                    <a:pt x="64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26" y="3677"/>
                    <a:pt x="252" y="3677"/>
                  </a:cubicBezTo>
                  <a:cubicBezTo>
                    <a:pt x="331" y="3677"/>
                    <a:pt x="456" y="3410"/>
                    <a:pt x="645" y="2954"/>
                  </a:cubicBezTo>
                  <a:cubicBezTo>
                    <a:pt x="645" y="2954"/>
                    <a:pt x="645" y="2891"/>
                    <a:pt x="723" y="2750"/>
                  </a:cubicBezTo>
                  <a:cubicBezTo>
                    <a:pt x="723" y="2624"/>
                    <a:pt x="786" y="2498"/>
                    <a:pt x="912" y="2231"/>
                  </a:cubicBezTo>
                  <a:cubicBezTo>
                    <a:pt x="975" y="2043"/>
                    <a:pt x="1179" y="1713"/>
                    <a:pt x="1368" y="1446"/>
                  </a:cubicBezTo>
                  <a:cubicBezTo>
                    <a:pt x="1509" y="1320"/>
                    <a:pt x="1697" y="1257"/>
                    <a:pt x="1823" y="1116"/>
                  </a:cubicBezTo>
                  <a:cubicBezTo>
                    <a:pt x="1902" y="1116"/>
                    <a:pt x="1965" y="1116"/>
                    <a:pt x="1965" y="1053"/>
                  </a:cubicBezTo>
                  <a:lnTo>
                    <a:pt x="2153" y="1053"/>
                  </a:lnTo>
                  <a:cubicBezTo>
                    <a:pt x="2153" y="990"/>
                    <a:pt x="2216" y="990"/>
                    <a:pt x="2294" y="990"/>
                  </a:cubicBezTo>
                  <a:lnTo>
                    <a:pt x="2483" y="990"/>
                  </a:lnTo>
                  <a:cubicBezTo>
                    <a:pt x="2543" y="982"/>
                    <a:pt x="2600" y="978"/>
                    <a:pt x="2655" y="978"/>
                  </a:cubicBezTo>
                  <a:cubicBezTo>
                    <a:pt x="3023" y="978"/>
                    <a:pt x="3295" y="1151"/>
                    <a:pt x="3473" y="1383"/>
                  </a:cubicBezTo>
                  <a:cubicBezTo>
                    <a:pt x="3661" y="1650"/>
                    <a:pt x="3787" y="1901"/>
                    <a:pt x="3866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80" y="3410"/>
                    <a:pt x="4258" y="3677"/>
                    <a:pt x="4384" y="3677"/>
                  </a:cubicBezTo>
                  <a:cubicBezTo>
                    <a:pt x="4510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73" y="1713"/>
                    <a:pt x="4510" y="1257"/>
                    <a:pt x="4180" y="786"/>
                  </a:cubicBezTo>
                  <a:cubicBezTo>
                    <a:pt x="4117" y="723"/>
                    <a:pt x="4054" y="597"/>
                    <a:pt x="3928" y="472"/>
                  </a:cubicBezTo>
                  <a:cubicBezTo>
                    <a:pt x="3866" y="472"/>
                    <a:pt x="3787" y="393"/>
                    <a:pt x="3724" y="330"/>
                  </a:cubicBezTo>
                  <a:cubicBezTo>
                    <a:pt x="3661" y="267"/>
                    <a:pt x="3536" y="267"/>
                    <a:pt x="3473" y="205"/>
                  </a:cubicBezTo>
                  <a:cubicBezTo>
                    <a:pt x="3394" y="142"/>
                    <a:pt x="3331" y="142"/>
                    <a:pt x="3206" y="142"/>
                  </a:cubicBezTo>
                  <a:cubicBezTo>
                    <a:pt x="3143" y="79"/>
                    <a:pt x="3080" y="79"/>
                    <a:pt x="293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8" name="Google Shape;1598;p36"/>
            <p:cNvSpPr/>
            <p:nvPr/>
          </p:nvSpPr>
          <p:spPr>
            <a:xfrm>
              <a:off x="3224656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778" y="10087"/>
                    <a:pt x="5028" y="10087"/>
                  </a:cubicBezTo>
                  <a:cubicBezTo>
                    <a:pt x="2216" y="10087"/>
                    <a:pt x="1" y="7856"/>
                    <a:pt x="1" y="5044"/>
                  </a:cubicBezTo>
                  <a:cubicBezTo>
                    <a:pt x="1" y="2294"/>
                    <a:pt x="2216" y="1"/>
                    <a:pt x="5028" y="1"/>
                  </a:cubicBezTo>
                  <a:cubicBezTo>
                    <a:pt x="7778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9" name="Google Shape;1599;p36"/>
            <p:cNvSpPr/>
            <p:nvPr/>
          </p:nvSpPr>
          <p:spPr>
            <a:xfrm>
              <a:off x="3538925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856" y="10087"/>
                    <a:pt x="5028" y="10087"/>
                  </a:cubicBezTo>
                  <a:cubicBezTo>
                    <a:pt x="2279" y="10087"/>
                    <a:pt x="1" y="7856"/>
                    <a:pt x="1" y="5044"/>
                  </a:cubicBezTo>
                  <a:cubicBezTo>
                    <a:pt x="1" y="2294"/>
                    <a:pt x="2279" y="1"/>
                    <a:pt x="5028" y="1"/>
                  </a:cubicBezTo>
                  <a:cubicBezTo>
                    <a:pt x="7856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0" name="Google Shape;1600;p36"/>
            <p:cNvSpPr/>
            <p:nvPr/>
          </p:nvSpPr>
          <p:spPr>
            <a:xfrm>
              <a:off x="3376695" y="2667550"/>
              <a:ext cx="157245" cy="41511"/>
            </a:xfrm>
            <a:custGeom>
              <a:rect b="b" l="l" r="r" t="t"/>
              <a:pathLst>
                <a:path extrusionOk="0" fill="none" h="2750" w="10417">
                  <a:moveTo>
                    <a:pt x="0" y="2750"/>
                  </a:moveTo>
                  <a:cubicBezTo>
                    <a:pt x="0" y="2750"/>
                    <a:pt x="6285" y="0"/>
                    <a:pt x="10417" y="2750"/>
                  </a:cubicBezTo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1" name="Google Shape;1601;p36"/>
          <p:cNvGrpSpPr/>
          <p:nvPr/>
        </p:nvGrpSpPr>
        <p:grpSpPr>
          <a:xfrm>
            <a:off x="7534384" y="1938088"/>
            <a:ext cx="543586" cy="609631"/>
            <a:chOff x="992047" y="3080326"/>
            <a:chExt cx="543586" cy="609631"/>
          </a:xfrm>
        </p:grpSpPr>
        <p:sp>
          <p:nvSpPr>
            <p:cNvPr id="1602" name="Google Shape;1602;p36"/>
            <p:cNvSpPr/>
            <p:nvPr/>
          </p:nvSpPr>
          <p:spPr>
            <a:xfrm>
              <a:off x="1011733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3" name="Google Shape;1603;p36"/>
            <p:cNvSpPr/>
            <p:nvPr/>
          </p:nvSpPr>
          <p:spPr>
            <a:xfrm>
              <a:off x="992047" y="3140471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>
              <a:off x="1183700" y="3453337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5" name="Google Shape;1605;p36"/>
            <p:cNvSpPr/>
            <p:nvPr/>
          </p:nvSpPr>
          <p:spPr>
            <a:xfrm>
              <a:off x="1066293" y="343744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6" name="Google Shape;1606;p36"/>
            <p:cNvSpPr/>
            <p:nvPr/>
          </p:nvSpPr>
          <p:spPr>
            <a:xfrm>
              <a:off x="1393363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36"/>
            <p:cNvSpPr/>
            <p:nvPr/>
          </p:nvSpPr>
          <p:spPr>
            <a:xfrm>
              <a:off x="1075064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36"/>
            <p:cNvSpPr/>
            <p:nvPr/>
          </p:nvSpPr>
          <p:spPr>
            <a:xfrm>
              <a:off x="1396216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36"/>
            <p:cNvSpPr/>
            <p:nvPr/>
          </p:nvSpPr>
          <p:spPr>
            <a:xfrm>
              <a:off x="1033563" y="3080326"/>
              <a:ext cx="447763" cy="125258"/>
            </a:xfrm>
            <a:custGeom>
              <a:rect b="b" l="l" r="r" t="t"/>
              <a:pathLst>
                <a:path extrusionOk="0" h="8298" w="29663">
                  <a:moveTo>
                    <a:pt x="13568" y="2042"/>
                  </a:moveTo>
                  <a:cubicBezTo>
                    <a:pt x="13904" y="2042"/>
                    <a:pt x="14247" y="2046"/>
                    <a:pt x="14596" y="2053"/>
                  </a:cubicBezTo>
                  <a:cubicBezTo>
                    <a:pt x="20236" y="2258"/>
                    <a:pt x="24808" y="2839"/>
                    <a:pt x="24745" y="4410"/>
                  </a:cubicBezTo>
                  <a:cubicBezTo>
                    <a:pt x="24687" y="5494"/>
                    <a:pt x="20259" y="6524"/>
                    <a:pt x="15161" y="6524"/>
                  </a:cubicBezTo>
                  <a:cubicBezTo>
                    <a:pt x="14715" y="6524"/>
                    <a:pt x="14264" y="6516"/>
                    <a:pt x="13810" y="6500"/>
                  </a:cubicBezTo>
                  <a:cubicBezTo>
                    <a:pt x="8186" y="6311"/>
                    <a:pt x="4839" y="5133"/>
                    <a:pt x="4918" y="4017"/>
                  </a:cubicBezTo>
                  <a:cubicBezTo>
                    <a:pt x="4918" y="2912"/>
                    <a:pt x="8484" y="2042"/>
                    <a:pt x="13568" y="2042"/>
                  </a:cubicBezTo>
                  <a:close/>
                  <a:moveTo>
                    <a:pt x="12862" y="1"/>
                  </a:moveTo>
                  <a:cubicBezTo>
                    <a:pt x="5351" y="1"/>
                    <a:pt x="199" y="1734"/>
                    <a:pt x="126" y="3687"/>
                  </a:cubicBezTo>
                  <a:cubicBezTo>
                    <a:pt x="0" y="5793"/>
                    <a:pt x="4918" y="8008"/>
                    <a:pt x="13292" y="8275"/>
                  </a:cubicBezTo>
                  <a:cubicBezTo>
                    <a:pt x="13765" y="8290"/>
                    <a:pt x="14236" y="8297"/>
                    <a:pt x="14704" y="8297"/>
                  </a:cubicBezTo>
                  <a:cubicBezTo>
                    <a:pt x="22521" y="8297"/>
                    <a:pt x="29462" y="6256"/>
                    <a:pt x="29521" y="4284"/>
                  </a:cubicBezTo>
                  <a:cubicBezTo>
                    <a:pt x="29663" y="1331"/>
                    <a:pt x="22907" y="294"/>
                    <a:pt x="14470" y="27"/>
                  </a:cubicBezTo>
                  <a:cubicBezTo>
                    <a:pt x="13923" y="9"/>
                    <a:pt x="13387" y="1"/>
                    <a:pt x="1286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37"/>
          <p:cNvSpPr/>
          <p:nvPr/>
        </p:nvSpPr>
        <p:spPr>
          <a:xfrm>
            <a:off x="2736075" y="1066750"/>
            <a:ext cx="3672000" cy="3672000"/>
          </a:xfrm>
          <a:prstGeom prst="ellipse">
            <a:avLst/>
          </a:prstGeom>
          <a:noFill/>
          <a:ln cap="flat" cmpd="sng" w="28575">
            <a:solidFill>
              <a:srgbClr val="52BAB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3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616" name="Google Shape;1616;p37"/>
          <p:cNvSpPr/>
          <p:nvPr/>
        </p:nvSpPr>
        <p:spPr>
          <a:xfrm>
            <a:off x="2917200" y="1247913"/>
            <a:ext cx="3309600" cy="33096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37"/>
          <p:cNvSpPr/>
          <p:nvPr/>
        </p:nvSpPr>
        <p:spPr>
          <a:xfrm>
            <a:off x="3440260" y="3211735"/>
            <a:ext cx="805583" cy="80558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37"/>
          <p:cNvSpPr/>
          <p:nvPr/>
        </p:nvSpPr>
        <p:spPr>
          <a:xfrm>
            <a:off x="3440272" y="1811072"/>
            <a:ext cx="805583" cy="8055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37"/>
          <p:cNvSpPr/>
          <p:nvPr/>
        </p:nvSpPr>
        <p:spPr>
          <a:xfrm>
            <a:off x="4910134" y="1811072"/>
            <a:ext cx="805583" cy="80558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37"/>
          <p:cNvSpPr/>
          <p:nvPr/>
        </p:nvSpPr>
        <p:spPr>
          <a:xfrm>
            <a:off x="4910123" y="3211747"/>
            <a:ext cx="805583" cy="80558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37"/>
          <p:cNvSpPr/>
          <p:nvPr/>
        </p:nvSpPr>
        <p:spPr>
          <a:xfrm rot="1951376">
            <a:off x="4118478" y="1346980"/>
            <a:ext cx="887863" cy="701125"/>
          </a:xfrm>
          <a:custGeom>
            <a:rect b="b" l="l" r="r" t="t"/>
            <a:pathLst>
              <a:path extrusionOk="0" h="9011" w="11411">
                <a:moveTo>
                  <a:pt x="8224" y="0"/>
                </a:moveTo>
                <a:lnTo>
                  <a:pt x="8224" y="1612"/>
                </a:lnTo>
                <a:cubicBezTo>
                  <a:pt x="7974" y="1562"/>
                  <a:pt x="7711" y="1562"/>
                  <a:pt x="7499" y="1562"/>
                </a:cubicBezTo>
                <a:cubicBezTo>
                  <a:pt x="3338" y="1562"/>
                  <a:pt x="1" y="4899"/>
                  <a:pt x="1" y="9010"/>
                </a:cubicBezTo>
                <a:lnTo>
                  <a:pt x="2450" y="9010"/>
                </a:lnTo>
                <a:cubicBezTo>
                  <a:pt x="2450" y="6249"/>
                  <a:pt x="4687" y="4012"/>
                  <a:pt x="7499" y="4012"/>
                </a:cubicBezTo>
                <a:cubicBezTo>
                  <a:pt x="7711" y="4012"/>
                  <a:pt x="7974" y="4012"/>
                  <a:pt x="8224" y="4062"/>
                </a:cubicBezTo>
                <a:lnTo>
                  <a:pt x="8224" y="5986"/>
                </a:lnTo>
                <a:lnTo>
                  <a:pt x="9736" y="4536"/>
                </a:lnTo>
                <a:lnTo>
                  <a:pt x="9786" y="4474"/>
                </a:lnTo>
                <a:lnTo>
                  <a:pt x="11410" y="2974"/>
                </a:lnTo>
                <a:lnTo>
                  <a:pt x="10573" y="2237"/>
                </a:lnTo>
                <a:lnTo>
                  <a:pt x="10473" y="2087"/>
                </a:lnTo>
                <a:lnTo>
                  <a:pt x="82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2" name="Google Shape;1622;p37"/>
          <p:cNvSpPr/>
          <p:nvPr/>
        </p:nvSpPr>
        <p:spPr>
          <a:xfrm rot="7200013">
            <a:off x="5401989" y="2609117"/>
            <a:ext cx="887878" cy="701137"/>
          </a:xfrm>
          <a:custGeom>
            <a:rect b="b" l="l" r="r" t="t"/>
            <a:pathLst>
              <a:path extrusionOk="0" h="9011" w="11411">
                <a:moveTo>
                  <a:pt x="8224" y="0"/>
                </a:moveTo>
                <a:lnTo>
                  <a:pt x="8224" y="1612"/>
                </a:lnTo>
                <a:cubicBezTo>
                  <a:pt x="7974" y="1562"/>
                  <a:pt x="7711" y="1562"/>
                  <a:pt x="7499" y="1562"/>
                </a:cubicBezTo>
                <a:cubicBezTo>
                  <a:pt x="3338" y="1562"/>
                  <a:pt x="1" y="4899"/>
                  <a:pt x="1" y="9010"/>
                </a:cubicBezTo>
                <a:lnTo>
                  <a:pt x="2450" y="9010"/>
                </a:lnTo>
                <a:cubicBezTo>
                  <a:pt x="2450" y="6249"/>
                  <a:pt x="4687" y="4012"/>
                  <a:pt x="7499" y="4012"/>
                </a:cubicBezTo>
                <a:cubicBezTo>
                  <a:pt x="7711" y="4012"/>
                  <a:pt x="7974" y="4012"/>
                  <a:pt x="8224" y="4062"/>
                </a:cubicBezTo>
                <a:lnTo>
                  <a:pt x="8224" y="5986"/>
                </a:lnTo>
                <a:lnTo>
                  <a:pt x="9736" y="4536"/>
                </a:lnTo>
                <a:lnTo>
                  <a:pt x="9786" y="4474"/>
                </a:lnTo>
                <a:lnTo>
                  <a:pt x="11410" y="2974"/>
                </a:lnTo>
                <a:lnTo>
                  <a:pt x="10573" y="2237"/>
                </a:lnTo>
                <a:lnTo>
                  <a:pt x="10473" y="2087"/>
                </a:lnTo>
                <a:lnTo>
                  <a:pt x="822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3" name="Google Shape;1623;p37"/>
          <p:cNvSpPr/>
          <p:nvPr/>
        </p:nvSpPr>
        <p:spPr>
          <a:xfrm rot="-8999987">
            <a:off x="4118474" y="3766091"/>
            <a:ext cx="887878" cy="701137"/>
          </a:xfrm>
          <a:custGeom>
            <a:rect b="b" l="l" r="r" t="t"/>
            <a:pathLst>
              <a:path extrusionOk="0" h="9011" w="11411">
                <a:moveTo>
                  <a:pt x="8224" y="0"/>
                </a:moveTo>
                <a:lnTo>
                  <a:pt x="8224" y="1612"/>
                </a:lnTo>
                <a:cubicBezTo>
                  <a:pt x="7974" y="1562"/>
                  <a:pt x="7711" y="1562"/>
                  <a:pt x="7499" y="1562"/>
                </a:cubicBezTo>
                <a:cubicBezTo>
                  <a:pt x="3338" y="1562"/>
                  <a:pt x="1" y="4899"/>
                  <a:pt x="1" y="9010"/>
                </a:cubicBezTo>
                <a:lnTo>
                  <a:pt x="2450" y="9010"/>
                </a:lnTo>
                <a:cubicBezTo>
                  <a:pt x="2450" y="6249"/>
                  <a:pt x="4687" y="4012"/>
                  <a:pt x="7499" y="4012"/>
                </a:cubicBezTo>
                <a:cubicBezTo>
                  <a:pt x="7711" y="4012"/>
                  <a:pt x="7974" y="4012"/>
                  <a:pt x="8224" y="4062"/>
                </a:cubicBezTo>
                <a:lnTo>
                  <a:pt x="8224" y="5986"/>
                </a:lnTo>
                <a:lnTo>
                  <a:pt x="9736" y="4536"/>
                </a:lnTo>
                <a:lnTo>
                  <a:pt x="9786" y="4474"/>
                </a:lnTo>
                <a:lnTo>
                  <a:pt x="11410" y="2974"/>
                </a:lnTo>
                <a:lnTo>
                  <a:pt x="10573" y="2237"/>
                </a:lnTo>
                <a:lnTo>
                  <a:pt x="10473" y="2087"/>
                </a:lnTo>
                <a:lnTo>
                  <a:pt x="82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4" name="Google Shape;1624;p37"/>
          <p:cNvSpPr/>
          <p:nvPr/>
        </p:nvSpPr>
        <p:spPr>
          <a:xfrm rot="-3599987">
            <a:off x="2854098" y="2560881"/>
            <a:ext cx="887878" cy="701137"/>
          </a:xfrm>
          <a:custGeom>
            <a:rect b="b" l="l" r="r" t="t"/>
            <a:pathLst>
              <a:path extrusionOk="0" h="9011" w="11411">
                <a:moveTo>
                  <a:pt x="8224" y="0"/>
                </a:moveTo>
                <a:lnTo>
                  <a:pt x="8224" y="1612"/>
                </a:lnTo>
                <a:cubicBezTo>
                  <a:pt x="7974" y="1562"/>
                  <a:pt x="7711" y="1562"/>
                  <a:pt x="7499" y="1562"/>
                </a:cubicBezTo>
                <a:cubicBezTo>
                  <a:pt x="3338" y="1562"/>
                  <a:pt x="1" y="4899"/>
                  <a:pt x="1" y="9010"/>
                </a:cubicBezTo>
                <a:lnTo>
                  <a:pt x="2450" y="9010"/>
                </a:lnTo>
                <a:cubicBezTo>
                  <a:pt x="2450" y="6249"/>
                  <a:pt x="4687" y="4012"/>
                  <a:pt x="7499" y="4012"/>
                </a:cubicBezTo>
                <a:cubicBezTo>
                  <a:pt x="7711" y="4012"/>
                  <a:pt x="7974" y="4012"/>
                  <a:pt x="8224" y="4062"/>
                </a:cubicBezTo>
                <a:lnTo>
                  <a:pt x="8224" y="5986"/>
                </a:lnTo>
                <a:lnTo>
                  <a:pt x="9736" y="4536"/>
                </a:lnTo>
                <a:lnTo>
                  <a:pt x="9786" y="4474"/>
                </a:lnTo>
                <a:lnTo>
                  <a:pt x="11410" y="2974"/>
                </a:lnTo>
                <a:lnTo>
                  <a:pt x="10573" y="2237"/>
                </a:lnTo>
                <a:lnTo>
                  <a:pt x="10473" y="2087"/>
                </a:lnTo>
                <a:lnTo>
                  <a:pt x="82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37"/>
          <p:cNvSpPr/>
          <p:nvPr/>
        </p:nvSpPr>
        <p:spPr>
          <a:xfrm>
            <a:off x="609825" y="1992851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Mercury is the closest planet to the Sun and the smallest one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6" name="Google Shape;1626;p37"/>
          <p:cNvSpPr/>
          <p:nvPr/>
        </p:nvSpPr>
        <p:spPr>
          <a:xfrm>
            <a:off x="609825" y="370466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Jupiter is a gas giant and the biggest object in the Solar System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7" name="Google Shape;1627;p37"/>
          <p:cNvSpPr/>
          <p:nvPr/>
        </p:nvSpPr>
        <p:spPr>
          <a:xfrm>
            <a:off x="6618000" y="1992849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8" name="Google Shape;1628;p37"/>
          <p:cNvSpPr/>
          <p:nvPr/>
        </p:nvSpPr>
        <p:spPr>
          <a:xfrm>
            <a:off x="6618000" y="3704663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Despite being red, planet Mars is a very cold place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629" name="Google Shape;1629;p37"/>
          <p:cNvSpPr txBox="1"/>
          <p:nvPr/>
        </p:nvSpPr>
        <p:spPr>
          <a:xfrm>
            <a:off x="6618000" y="16171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Studious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0" name="Google Shape;1630;p37"/>
          <p:cNvSpPr txBox="1"/>
          <p:nvPr/>
        </p:nvSpPr>
        <p:spPr>
          <a:xfrm>
            <a:off x="609825" y="16171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Naughty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1" name="Google Shape;1631;p37"/>
          <p:cNvSpPr txBox="1"/>
          <p:nvPr/>
        </p:nvSpPr>
        <p:spPr>
          <a:xfrm>
            <a:off x="6618000" y="332898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Anger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32" name="Google Shape;1632;p37"/>
          <p:cNvSpPr txBox="1"/>
          <p:nvPr/>
        </p:nvSpPr>
        <p:spPr>
          <a:xfrm>
            <a:off x="609825" y="3328988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Sadness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633" name="Google Shape;1633;p37"/>
          <p:cNvGrpSpPr/>
          <p:nvPr/>
        </p:nvGrpSpPr>
        <p:grpSpPr>
          <a:xfrm>
            <a:off x="3571274" y="1939114"/>
            <a:ext cx="543586" cy="549486"/>
            <a:chOff x="1723287" y="3812414"/>
            <a:chExt cx="543586" cy="549486"/>
          </a:xfrm>
        </p:grpSpPr>
        <p:sp>
          <p:nvSpPr>
            <p:cNvPr id="1634" name="Google Shape;1634;p37"/>
            <p:cNvSpPr/>
            <p:nvPr/>
          </p:nvSpPr>
          <p:spPr>
            <a:xfrm>
              <a:off x="1743215" y="4303935"/>
              <a:ext cx="495901" cy="57965"/>
            </a:xfrm>
            <a:custGeom>
              <a:rect b="b" l="l" r="r" t="t"/>
              <a:pathLst>
                <a:path extrusionOk="0" h="3840" w="32852">
                  <a:moveTo>
                    <a:pt x="18089" y="0"/>
                  </a:moveTo>
                  <a:cubicBezTo>
                    <a:pt x="17517" y="0"/>
                    <a:pt x="16939" y="4"/>
                    <a:pt x="16355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68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08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1723287" y="38124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0" y="1"/>
                  </a:moveTo>
                  <a:cubicBezTo>
                    <a:pt x="16749" y="1"/>
                    <a:pt x="16334" y="12"/>
                    <a:pt x="15916" y="33"/>
                  </a:cubicBezTo>
                  <a:cubicBezTo>
                    <a:pt x="5829" y="567"/>
                    <a:pt x="1" y="8941"/>
                    <a:pt x="1" y="18038"/>
                  </a:cubicBezTo>
                  <a:cubicBezTo>
                    <a:pt x="1" y="31659"/>
                    <a:pt x="5971" y="34016"/>
                    <a:pt x="18932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24" y="1"/>
                    <a:pt x="1716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1797533" y="4109383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51" y="1"/>
                  </a:moveTo>
                  <a:cubicBezTo>
                    <a:pt x="4258" y="1"/>
                    <a:pt x="3661" y="1"/>
                    <a:pt x="2875" y="79"/>
                  </a:cubicBezTo>
                  <a:cubicBezTo>
                    <a:pt x="2027" y="205"/>
                    <a:pt x="1446" y="205"/>
                    <a:pt x="1053" y="268"/>
                  </a:cubicBezTo>
                  <a:lnTo>
                    <a:pt x="660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63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053" y="661"/>
                  </a:lnTo>
                  <a:cubicBezTo>
                    <a:pt x="1446" y="661"/>
                    <a:pt x="2027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2124603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42" y="1"/>
                    <a:pt x="912" y="79"/>
                  </a:cubicBezTo>
                  <a:cubicBezTo>
                    <a:pt x="598" y="205"/>
                    <a:pt x="393" y="268"/>
                    <a:pt x="393" y="268"/>
                  </a:cubicBezTo>
                  <a:cubicBezTo>
                    <a:pt x="330" y="268"/>
                    <a:pt x="268" y="331"/>
                    <a:pt x="205" y="331"/>
                  </a:cubicBezTo>
                  <a:cubicBezTo>
                    <a:pt x="126" y="394"/>
                    <a:pt x="126" y="394"/>
                    <a:pt x="63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68" y="598"/>
                  </a:lnTo>
                  <a:cubicBezTo>
                    <a:pt x="330" y="598"/>
                    <a:pt x="393" y="598"/>
                    <a:pt x="519" y="535"/>
                  </a:cubicBezTo>
                  <a:lnTo>
                    <a:pt x="990" y="535"/>
                  </a:lnTo>
                  <a:cubicBezTo>
                    <a:pt x="1147" y="504"/>
                    <a:pt x="1359" y="488"/>
                    <a:pt x="1623" y="488"/>
                  </a:cubicBezTo>
                  <a:cubicBezTo>
                    <a:pt x="1886" y="488"/>
                    <a:pt x="2200" y="504"/>
                    <a:pt x="2561" y="535"/>
                  </a:cubicBezTo>
                  <a:cubicBezTo>
                    <a:pt x="3347" y="535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35"/>
                    <a:pt x="5374" y="394"/>
                    <a:pt x="4777" y="268"/>
                  </a:cubicBezTo>
                  <a:cubicBezTo>
                    <a:pt x="4777" y="268"/>
                    <a:pt x="4588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2110850" y="4018953"/>
              <a:ext cx="99959" cy="76245"/>
            </a:xfrm>
            <a:custGeom>
              <a:rect b="b" l="l" r="r" t="t"/>
              <a:pathLst>
                <a:path extrusionOk="0" h="5051" w="6622">
                  <a:moveTo>
                    <a:pt x="5530" y="0"/>
                  </a:moveTo>
                  <a:cubicBezTo>
                    <a:pt x="5369" y="0"/>
                    <a:pt x="5047" y="117"/>
                    <a:pt x="4572" y="366"/>
                  </a:cubicBezTo>
                  <a:cubicBezTo>
                    <a:pt x="4572" y="366"/>
                    <a:pt x="4321" y="571"/>
                    <a:pt x="3724" y="963"/>
                  </a:cubicBezTo>
                  <a:cubicBezTo>
                    <a:pt x="3394" y="1152"/>
                    <a:pt x="3001" y="1356"/>
                    <a:pt x="2545" y="1670"/>
                  </a:cubicBezTo>
                  <a:cubicBezTo>
                    <a:pt x="2294" y="1875"/>
                    <a:pt x="2027" y="2000"/>
                    <a:pt x="1760" y="2204"/>
                  </a:cubicBezTo>
                  <a:cubicBezTo>
                    <a:pt x="1241" y="2597"/>
                    <a:pt x="644" y="2990"/>
                    <a:pt x="63" y="3446"/>
                  </a:cubicBezTo>
                  <a:lnTo>
                    <a:pt x="0" y="3446"/>
                  </a:lnTo>
                  <a:cubicBezTo>
                    <a:pt x="723" y="3713"/>
                    <a:pt x="1367" y="3901"/>
                    <a:pt x="2027" y="4105"/>
                  </a:cubicBezTo>
                  <a:cubicBezTo>
                    <a:pt x="2357" y="4168"/>
                    <a:pt x="2608" y="4294"/>
                    <a:pt x="2938" y="4357"/>
                  </a:cubicBezTo>
                  <a:cubicBezTo>
                    <a:pt x="3472" y="4498"/>
                    <a:pt x="3928" y="4624"/>
                    <a:pt x="4258" y="4687"/>
                  </a:cubicBezTo>
                  <a:cubicBezTo>
                    <a:pt x="4965" y="4891"/>
                    <a:pt x="5295" y="4954"/>
                    <a:pt x="5295" y="4954"/>
                  </a:cubicBezTo>
                  <a:cubicBezTo>
                    <a:pt x="5655" y="5019"/>
                    <a:pt x="5926" y="5051"/>
                    <a:pt x="6107" y="5051"/>
                  </a:cubicBezTo>
                  <a:cubicBezTo>
                    <a:pt x="6622" y="5051"/>
                    <a:pt x="6417" y="4798"/>
                    <a:pt x="5499" y="4357"/>
                  </a:cubicBezTo>
                  <a:cubicBezTo>
                    <a:pt x="5499" y="4357"/>
                    <a:pt x="5169" y="4231"/>
                    <a:pt x="4509" y="3964"/>
                  </a:cubicBezTo>
                  <a:cubicBezTo>
                    <a:pt x="4179" y="3838"/>
                    <a:pt x="3724" y="3634"/>
                    <a:pt x="3205" y="3446"/>
                  </a:cubicBezTo>
                  <a:cubicBezTo>
                    <a:pt x="2938" y="3383"/>
                    <a:pt x="2608" y="3241"/>
                    <a:pt x="2294" y="3179"/>
                  </a:cubicBezTo>
                  <a:lnTo>
                    <a:pt x="2153" y="3116"/>
                  </a:lnTo>
                  <a:lnTo>
                    <a:pt x="2216" y="3116"/>
                  </a:lnTo>
                  <a:lnTo>
                    <a:pt x="2294" y="2990"/>
                  </a:lnTo>
                  <a:cubicBezTo>
                    <a:pt x="2608" y="2786"/>
                    <a:pt x="2813" y="2597"/>
                    <a:pt x="3080" y="2456"/>
                  </a:cubicBezTo>
                  <a:cubicBezTo>
                    <a:pt x="3535" y="2063"/>
                    <a:pt x="3928" y="1812"/>
                    <a:pt x="4179" y="1607"/>
                  </a:cubicBezTo>
                  <a:cubicBezTo>
                    <a:pt x="4776" y="1152"/>
                    <a:pt x="4965" y="885"/>
                    <a:pt x="4965" y="885"/>
                  </a:cubicBezTo>
                  <a:cubicBezTo>
                    <a:pt x="5620" y="318"/>
                    <a:pt x="5794" y="0"/>
                    <a:pt x="55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1915166" y="4125280"/>
              <a:ext cx="168868" cy="82072"/>
            </a:xfrm>
            <a:custGeom>
              <a:rect b="b" l="l" r="r" t="t"/>
              <a:pathLst>
                <a:path extrusionOk="0" h="5437" w="11187">
                  <a:moveTo>
                    <a:pt x="189" y="0"/>
                  </a:moveTo>
                  <a:cubicBezTo>
                    <a:pt x="64" y="0"/>
                    <a:pt x="1" y="519"/>
                    <a:pt x="252" y="1572"/>
                  </a:cubicBezTo>
                  <a:cubicBezTo>
                    <a:pt x="252" y="1572"/>
                    <a:pt x="331" y="1697"/>
                    <a:pt x="394" y="1901"/>
                  </a:cubicBezTo>
                  <a:cubicBezTo>
                    <a:pt x="456" y="2027"/>
                    <a:pt x="519" y="2231"/>
                    <a:pt x="645" y="2357"/>
                  </a:cubicBezTo>
                  <a:cubicBezTo>
                    <a:pt x="645" y="2483"/>
                    <a:pt x="723" y="2561"/>
                    <a:pt x="786" y="2687"/>
                  </a:cubicBezTo>
                  <a:cubicBezTo>
                    <a:pt x="849" y="2750"/>
                    <a:pt x="912" y="2876"/>
                    <a:pt x="975" y="3017"/>
                  </a:cubicBezTo>
                  <a:cubicBezTo>
                    <a:pt x="1305" y="3473"/>
                    <a:pt x="1760" y="4054"/>
                    <a:pt x="2546" y="4588"/>
                  </a:cubicBezTo>
                  <a:cubicBezTo>
                    <a:pt x="3269" y="5044"/>
                    <a:pt x="4384" y="5436"/>
                    <a:pt x="5625" y="5436"/>
                  </a:cubicBezTo>
                  <a:cubicBezTo>
                    <a:pt x="6866" y="5436"/>
                    <a:pt x="7982" y="5106"/>
                    <a:pt x="8767" y="4651"/>
                  </a:cubicBezTo>
                  <a:cubicBezTo>
                    <a:pt x="9553" y="4132"/>
                    <a:pt x="10009" y="3535"/>
                    <a:pt x="10276" y="3080"/>
                  </a:cubicBezTo>
                  <a:cubicBezTo>
                    <a:pt x="10606" y="2561"/>
                    <a:pt x="10731" y="2169"/>
                    <a:pt x="10794" y="1964"/>
                  </a:cubicBezTo>
                  <a:cubicBezTo>
                    <a:pt x="10936" y="1697"/>
                    <a:pt x="10936" y="1572"/>
                    <a:pt x="10936" y="1572"/>
                  </a:cubicBezTo>
                  <a:cubicBezTo>
                    <a:pt x="11187" y="519"/>
                    <a:pt x="11061" y="0"/>
                    <a:pt x="10936" y="0"/>
                  </a:cubicBezTo>
                  <a:cubicBezTo>
                    <a:pt x="10794" y="0"/>
                    <a:pt x="10668" y="456"/>
                    <a:pt x="10339" y="1383"/>
                  </a:cubicBezTo>
                  <a:cubicBezTo>
                    <a:pt x="10339" y="1383"/>
                    <a:pt x="10276" y="1446"/>
                    <a:pt x="10150" y="1697"/>
                  </a:cubicBezTo>
                  <a:cubicBezTo>
                    <a:pt x="10071" y="1901"/>
                    <a:pt x="9883" y="2231"/>
                    <a:pt x="9616" y="2624"/>
                  </a:cubicBezTo>
                  <a:cubicBezTo>
                    <a:pt x="9364" y="3017"/>
                    <a:pt x="8893" y="3473"/>
                    <a:pt x="8249" y="3865"/>
                  </a:cubicBezTo>
                  <a:cubicBezTo>
                    <a:pt x="7652" y="4195"/>
                    <a:pt x="6741" y="4447"/>
                    <a:pt x="5625" y="4447"/>
                  </a:cubicBezTo>
                  <a:cubicBezTo>
                    <a:pt x="4573" y="4447"/>
                    <a:pt x="3661" y="4195"/>
                    <a:pt x="3002" y="3802"/>
                  </a:cubicBezTo>
                  <a:cubicBezTo>
                    <a:pt x="2357" y="3410"/>
                    <a:pt x="1965" y="2954"/>
                    <a:pt x="1635" y="2561"/>
                  </a:cubicBezTo>
                  <a:cubicBezTo>
                    <a:pt x="1572" y="2420"/>
                    <a:pt x="1509" y="2357"/>
                    <a:pt x="1430" y="2294"/>
                  </a:cubicBezTo>
                  <a:cubicBezTo>
                    <a:pt x="1368" y="2169"/>
                    <a:pt x="1305" y="2090"/>
                    <a:pt x="1305" y="2027"/>
                  </a:cubicBezTo>
                  <a:cubicBezTo>
                    <a:pt x="1179" y="1839"/>
                    <a:pt x="1116" y="1697"/>
                    <a:pt x="1038" y="1634"/>
                  </a:cubicBezTo>
                  <a:cubicBezTo>
                    <a:pt x="912" y="1446"/>
                    <a:pt x="912" y="1304"/>
                    <a:pt x="912" y="1304"/>
                  </a:cubicBezTo>
                  <a:cubicBezTo>
                    <a:pt x="456" y="456"/>
                    <a:pt x="331" y="0"/>
                    <a:pt x="18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1805353" y="4029461"/>
              <a:ext cx="73301" cy="68078"/>
            </a:xfrm>
            <a:custGeom>
              <a:rect b="b" l="l" r="r" t="t"/>
              <a:pathLst>
                <a:path extrusionOk="0" h="4510" w="4856">
                  <a:moveTo>
                    <a:pt x="2232" y="0"/>
                  </a:moveTo>
                  <a:cubicBezTo>
                    <a:pt x="990" y="0"/>
                    <a:pt x="1" y="1053"/>
                    <a:pt x="1" y="2294"/>
                  </a:cubicBezTo>
                  <a:cubicBezTo>
                    <a:pt x="1" y="3535"/>
                    <a:pt x="1383" y="4509"/>
                    <a:pt x="2624" y="4509"/>
                  </a:cubicBezTo>
                  <a:cubicBezTo>
                    <a:pt x="3865" y="4509"/>
                    <a:pt x="4855" y="3535"/>
                    <a:pt x="4855" y="2294"/>
                  </a:cubicBezTo>
                  <a:cubicBezTo>
                    <a:pt x="4855" y="330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1837131" y="403633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1"/>
                  </a:moveTo>
                  <a:cubicBezTo>
                    <a:pt x="456" y="1"/>
                    <a:pt x="1" y="456"/>
                    <a:pt x="1" y="991"/>
                  </a:cubicBezTo>
                  <a:cubicBezTo>
                    <a:pt x="1" y="1572"/>
                    <a:pt x="582" y="1965"/>
                    <a:pt x="1179" y="1965"/>
                  </a:cubicBezTo>
                  <a:cubicBezTo>
                    <a:pt x="1698" y="1965"/>
                    <a:pt x="2153" y="1572"/>
                    <a:pt x="2153" y="991"/>
                  </a:cubicBezTo>
                  <a:cubicBezTo>
                    <a:pt x="2153" y="127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37"/>
          <p:cNvGrpSpPr/>
          <p:nvPr/>
        </p:nvGrpSpPr>
        <p:grpSpPr>
          <a:xfrm>
            <a:off x="5041125" y="1939201"/>
            <a:ext cx="543586" cy="549320"/>
            <a:chOff x="3181963" y="2468514"/>
            <a:chExt cx="543586" cy="549320"/>
          </a:xfrm>
        </p:grpSpPr>
        <p:sp>
          <p:nvSpPr>
            <p:cNvPr id="1643" name="Google Shape;1643;p37"/>
            <p:cNvSpPr/>
            <p:nvPr/>
          </p:nvSpPr>
          <p:spPr>
            <a:xfrm>
              <a:off x="3201890" y="2960005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6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5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81963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76695" y="2781153"/>
              <a:ext cx="162226" cy="75203"/>
            </a:xfrm>
            <a:custGeom>
              <a:rect b="b" l="l" r="r" t="t"/>
              <a:pathLst>
                <a:path extrusionOk="0" h="4982" w="10747">
                  <a:moveTo>
                    <a:pt x="10747" y="1"/>
                  </a:moveTo>
                  <a:lnTo>
                    <a:pt x="10747" y="1"/>
                  </a:lnTo>
                  <a:cubicBezTo>
                    <a:pt x="8867" y="420"/>
                    <a:pt x="7046" y="559"/>
                    <a:pt x="5454" y="559"/>
                  </a:cubicBezTo>
                  <a:cubicBezTo>
                    <a:pt x="2270" y="559"/>
                    <a:pt x="1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597" y="4981"/>
                    <a:pt x="5499" y="4981"/>
                  </a:cubicBezTo>
                  <a:cubicBezTo>
                    <a:pt x="10479" y="4981"/>
                    <a:pt x="10747" y="1"/>
                    <a:pt x="1074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420340" y="2825387"/>
              <a:ext cx="83958" cy="30975"/>
            </a:xfrm>
            <a:custGeom>
              <a:rect b="b" l="l" r="r" t="t"/>
              <a:pathLst>
                <a:path extrusionOk="0" h="2052" w="5562">
                  <a:moveTo>
                    <a:pt x="2858" y="0"/>
                  </a:moveTo>
                  <a:cubicBezTo>
                    <a:pt x="1151" y="0"/>
                    <a:pt x="0" y="1391"/>
                    <a:pt x="0" y="1391"/>
                  </a:cubicBezTo>
                  <a:cubicBezTo>
                    <a:pt x="644" y="1784"/>
                    <a:pt x="1571" y="2051"/>
                    <a:pt x="2608" y="2051"/>
                  </a:cubicBezTo>
                  <a:cubicBezTo>
                    <a:pt x="3928" y="2051"/>
                    <a:pt x="4839" y="1721"/>
                    <a:pt x="5562" y="1203"/>
                  </a:cubicBezTo>
                  <a:cubicBezTo>
                    <a:pt x="4579" y="306"/>
                    <a:pt x="3658" y="0"/>
                    <a:pt x="2858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233427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7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69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29762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6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53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266172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2" y="0"/>
                  </a:moveTo>
                  <a:cubicBezTo>
                    <a:pt x="2027" y="79"/>
                    <a:pt x="1964" y="79"/>
                    <a:pt x="1823" y="79"/>
                  </a:cubicBezTo>
                  <a:lnTo>
                    <a:pt x="1697" y="142"/>
                  </a:lnTo>
                  <a:lnTo>
                    <a:pt x="1634" y="205"/>
                  </a:lnTo>
                  <a:cubicBezTo>
                    <a:pt x="1493" y="205"/>
                    <a:pt x="1430" y="267"/>
                    <a:pt x="1367" y="267"/>
                  </a:cubicBezTo>
                  <a:cubicBezTo>
                    <a:pt x="1100" y="472"/>
                    <a:pt x="848" y="660"/>
                    <a:pt x="707" y="864"/>
                  </a:cubicBezTo>
                  <a:cubicBezTo>
                    <a:pt x="393" y="1257"/>
                    <a:pt x="189" y="1650"/>
                    <a:pt x="126" y="1964"/>
                  </a:cubicBezTo>
                  <a:cubicBezTo>
                    <a:pt x="63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26" y="3677"/>
                    <a:pt x="189" y="3677"/>
                  </a:cubicBezTo>
                  <a:cubicBezTo>
                    <a:pt x="314" y="3677"/>
                    <a:pt x="456" y="3410"/>
                    <a:pt x="581" y="2954"/>
                  </a:cubicBezTo>
                  <a:cubicBezTo>
                    <a:pt x="581" y="2954"/>
                    <a:pt x="644" y="2891"/>
                    <a:pt x="644" y="2750"/>
                  </a:cubicBezTo>
                  <a:cubicBezTo>
                    <a:pt x="707" y="2624"/>
                    <a:pt x="786" y="2498"/>
                    <a:pt x="911" y="2231"/>
                  </a:cubicBezTo>
                  <a:cubicBezTo>
                    <a:pt x="974" y="2043"/>
                    <a:pt x="1178" y="1713"/>
                    <a:pt x="1367" y="1446"/>
                  </a:cubicBezTo>
                  <a:cubicBezTo>
                    <a:pt x="1493" y="1320"/>
                    <a:pt x="1634" y="1257"/>
                    <a:pt x="1823" y="1116"/>
                  </a:cubicBezTo>
                  <a:cubicBezTo>
                    <a:pt x="1885" y="1116"/>
                    <a:pt x="1885" y="1116"/>
                    <a:pt x="1964" y="1053"/>
                  </a:cubicBezTo>
                  <a:lnTo>
                    <a:pt x="2090" y="1053"/>
                  </a:lnTo>
                  <a:cubicBezTo>
                    <a:pt x="2152" y="990"/>
                    <a:pt x="2215" y="990"/>
                    <a:pt x="2278" y="990"/>
                  </a:cubicBezTo>
                  <a:lnTo>
                    <a:pt x="2482" y="990"/>
                  </a:lnTo>
                  <a:cubicBezTo>
                    <a:pt x="2542" y="982"/>
                    <a:pt x="2600" y="978"/>
                    <a:pt x="2655" y="978"/>
                  </a:cubicBezTo>
                  <a:cubicBezTo>
                    <a:pt x="3022" y="978"/>
                    <a:pt x="3293" y="1151"/>
                    <a:pt x="3457" y="1383"/>
                  </a:cubicBezTo>
                  <a:cubicBezTo>
                    <a:pt x="3661" y="1650"/>
                    <a:pt x="3786" y="1901"/>
                    <a:pt x="3849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79" y="3410"/>
                    <a:pt x="4242" y="3677"/>
                    <a:pt x="4383" y="3677"/>
                  </a:cubicBezTo>
                  <a:cubicBezTo>
                    <a:pt x="4509" y="3677"/>
                    <a:pt x="4635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35" y="1964"/>
                  </a:cubicBezTo>
                  <a:cubicBezTo>
                    <a:pt x="4572" y="1713"/>
                    <a:pt x="4509" y="1257"/>
                    <a:pt x="4179" y="786"/>
                  </a:cubicBezTo>
                  <a:cubicBezTo>
                    <a:pt x="4116" y="723"/>
                    <a:pt x="3991" y="597"/>
                    <a:pt x="3928" y="472"/>
                  </a:cubicBezTo>
                  <a:cubicBezTo>
                    <a:pt x="3849" y="472"/>
                    <a:pt x="3786" y="393"/>
                    <a:pt x="3724" y="330"/>
                  </a:cubicBezTo>
                  <a:cubicBezTo>
                    <a:pt x="3598" y="267"/>
                    <a:pt x="3535" y="267"/>
                    <a:pt x="3457" y="205"/>
                  </a:cubicBezTo>
                  <a:cubicBezTo>
                    <a:pt x="3394" y="142"/>
                    <a:pt x="3331" y="142"/>
                    <a:pt x="3205" y="142"/>
                  </a:cubicBezTo>
                  <a:cubicBezTo>
                    <a:pt x="3142" y="79"/>
                    <a:pt x="3064" y="79"/>
                    <a:pt x="293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87310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3" y="0"/>
                  </a:moveTo>
                  <a:cubicBezTo>
                    <a:pt x="2027" y="79"/>
                    <a:pt x="1965" y="79"/>
                    <a:pt x="1902" y="79"/>
                  </a:cubicBezTo>
                  <a:lnTo>
                    <a:pt x="1760" y="142"/>
                  </a:lnTo>
                  <a:lnTo>
                    <a:pt x="1635" y="205"/>
                  </a:lnTo>
                  <a:cubicBezTo>
                    <a:pt x="1572" y="205"/>
                    <a:pt x="1430" y="267"/>
                    <a:pt x="1368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52" y="1650"/>
                    <a:pt x="126" y="1964"/>
                  </a:cubicBezTo>
                  <a:cubicBezTo>
                    <a:pt x="64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26" y="3677"/>
                    <a:pt x="252" y="3677"/>
                  </a:cubicBezTo>
                  <a:cubicBezTo>
                    <a:pt x="331" y="3677"/>
                    <a:pt x="456" y="3410"/>
                    <a:pt x="645" y="2954"/>
                  </a:cubicBezTo>
                  <a:cubicBezTo>
                    <a:pt x="645" y="2954"/>
                    <a:pt x="645" y="2891"/>
                    <a:pt x="723" y="2750"/>
                  </a:cubicBezTo>
                  <a:cubicBezTo>
                    <a:pt x="723" y="2624"/>
                    <a:pt x="786" y="2498"/>
                    <a:pt x="912" y="2231"/>
                  </a:cubicBezTo>
                  <a:cubicBezTo>
                    <a:pt x="975" y="2043"/>
                    <a:pt x="1179" y="1713"/>
                    <a:pt x="1368" y="1446"/>
                  </a:cubicBezTo>
                  <a:cubicBezTo>
                    <a:pt x="1509" y="1320"/>
                    <a:pt x="1697" y="1257"/>
                    <a:pt x="1823" y="1116"/>
                  </a:cubicBezTo>
                  <a:cubicBezTo>
                    <a:pt x="1902" y="1116"/>
                    <a:pt x="1965" y="1116"/>
                    <a:pt x="1965" y="1053"/>
                  </a:cubicBezTo>
                  <a:lnTo>
                    <a:pt x="2153" y="1053"/>
                  </a:lnTo>
                  <a:cubicBezTo>
                    <a:pt x="2153" y="990"/>
                    <a:pt x="2216" y="990"/>
                    <a:pt x="2294" y="990"/>
                  </a:cubicBezTo>
                  <a:lnTo>
                    <a:pt x="2483" y="990"/>
                  </a:lnTo>
                  <a:cubicBezTo>
                    <a:pt x="2543" y="982"/>
                    <a:pt x="2600" y="978"/>
                    <a:pt x="2655" y="978"/>
                  </a:cubicBezTo>
                  <a:cubicBezTo>
                    <a:pt x="3023" y="978"/>
                    <a:pt x="3295" y="1151"/>
                    <a:pt x="3473" y="1383"/>
                  </a:cubicBezTo>
                  <a:cubicBezTo>
                    <a:pt x="3661" y="1650"/>
                    <a:pt x="3787" y="1901"/>
                    <a:pt x="3866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80" y="3410"/>
                    <a:pt x="4258" y="3677"/>
                    <a:pt x="4384" y="3677"/>
                  </a:cubicBezTo>
                  <a:cubicBezTo>
                    <a:pt x="4510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73" y="1713"/>
                    <a:pt x="4510" y="1257"/>
                    <a:pt x="4180" y="786"/>
                  </a:cubicBezTo>
                  <a:cubicBezTo>
                    <a:pt x="4117" y="723"/>
                    <a:pt x="4054" y="597"/>
                    <a:pt x="3928" y="472"/>
                  </a:cubicBezTo>
                  <a:cubicBezTo>
                    <a:pt x="3866" y="472"/>
                    <a:pt x="3787" y="393"/>
                    <a:pt x="3724" y="330"/>
                  </a:cubicBezTo>
                  <a:cubicBezTo>
                    <a:pt x="3661" y="267"/>
                    <a:pt x="3536" y="267"/>
                    <a:pt x="3473" y="205"/>
                  </a:cubicBezTo>
                  <a:cubicBezTo>
                    <a:pt x="3394" y="142"/>
                    <a:pt x="3331" y="142"/>
                    <a:pt x="3206" y="142"/>
                  </a:cubicBezTo>
                  <a:cubicBezTo>
                    <a:pt x="3143" y="79"/>
                    <a:pt x="3080" y="79"/>
                    <a:pt x="293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224656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778" y="10087"/>
                    <a:pt x="5028" y="10087"/>
                  </a:cubicBezTo>
                  <a:cubicBezTo>
                    <a:pt x="2216" y="10087"/>
                    <a:pt x="1" y="7856"/>
                    <a:pt x="1" y="5044"/>
                  </a:cubicBezTo>
                  <a:cubicBezTo>
                    <a:pt x="1" y="2294"/>
                    <a:pt x="2216" y="1"/>
                    <a:pt x="5028" y="1"/>
                  </a:cubicBezTo>
                  <a:cubicBezTo>
                    <a:pt x="7778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538925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856" y="10087"/>
                    <a:pt x="5028" y="10087"/>
                  </a:cubicBezTo>
                  <a:cubicBezTo>
                    <a:pt x="2279" y="10087"/>
                    <a:pt x="1" y="7856"/>
                    <a:pt x="1" y="5044"/>
                  </a:cubicBezTo>
                  <a:cubicBezTo>
                    <a:pt x="1" y="2294"/>
                    <a:pt x="2279" y="1"/>
                    <a:pt x="5028" y="1"/>
                  </a:cubicBezTo>
                  <a:cubicBezTo>
                    <a:pt x="7856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376695" y="2667550"/>
              <a:ext cx="157245" cy="41511"/>
            </a:xfrm>
            <a:custGeom>
              <a:rect b="b" l="l" r="r" t="t"/>
              <a:pathLst>
                <a:path extrusionOk="0" fill="none" h="2750" w="10417">
                  <a:moveTo>
                    <a:pt x="0" y="2750"/>
                  </a:moveTo>
                  <a:cubicBezTo>
                    <a:pt x="0" y="2750"/>
                    <a:pt x="6285" y="0"/>
                    <a:pt x="10417" y="2750"/>
                  </a:cubicBezTo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4" name="Google Shape;1654;p37"/>
          <p:cNvGrpSpPr/>
          <p:nvPr/>
        </p:nvGrpSpPr>
        <p:grpSpPr>
          <a:xfrm>
            <a:off x="3571374" y="3339796"/>
            <a:ext cx="543345" cy="549486"/>
            <a:chOff x="3190024" y="3140471"/>
            <a:chExt cx="543345" cy="549486"/>
          </a:xfrm>
        </p:grpSpPr>
        <p:sp>
          <p:nvSpPr>
            <p:cNvPr id="1655" name="Google Shape;1655;p37"/>
            <p:cNvSpPr/>
            <p:nvPr/>
          </p:nvSpPr>
          <p:spPr>
            <a:xfrm>
              <a:off x="3209710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90024" y="314047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268059" y="336681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95145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3401363" y="345120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3270912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598225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62" name="Google Shape;1662;p37"/>
          <p:cNvGrpSpPr/>
          <p:nvPr/>
        </p:nvGrpSpPr>
        <p:grpSpPr>
          <a:xfrm>
            <a:off x="5041137" y="3339868"/>
            <a:ext cx="543586" cy="549320"/>
            <a:chOff x="1723287" y="4484568"/>
            <a:chExt cx="543586" cy="549320"/>
          </a:xfrm>
        </p:grpSpPr>
        <p:sp>
          <p:nvSpPr>
            <p:cNvPr id="1663" name="Google Shape;1663;p37"/>
            <p:cNvSpPr/>
            <p:nvPr/>
          </p:nvSpPr>
          <p:spPr>
            <a:xfrm>
              <a:off x="2147369" y="4706385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1743215" y="4976059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172328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1923002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1798469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2121750" y="4781175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1800371" y="4698550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1825280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1789063" y="4675814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2129585" y="4699501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2145755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2110578" y="4676765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38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680" name="Google Shape;1680;p38"/>
          <p:cNvSpPr/>
          <p:nvPr/>
        </p:nvSpPr>
        <p:spPr>
          <a:xfrm>
            <a:off x="2658550" y="3173925"/>
            <a:ext cx="1764600" cy="1187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1" name="Google Shape;1681;p38"/>
          <p:cNvSpPr/>
          <p:nvPr/>
        </p:nvSpPr>
        <p:spPr>
          <a:xfrm>
            <a:off x="4720925" y="3173925"/>
            <a:ext cx="1764600" cy="1187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2" name="Google Shape;1682;p38"/>
          <p:cNvSpPr/>
          <p:nvPr/>
        </p:nvSpPr>
        <p:spPr>
          <a:xfrm>
            <a:off x="6783400" y="3173925"/>
            <a:ext cx="1764600" cy="1187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3" name="Google Shape;1683;p38"/>
          <p:cNvSpPr/>
          <p:nvPr/>
        </p:nvSpPr>
        <p:spPr>
          <a:xfrm>
            <a:off x="595925" y="3173925"/>
            <a:ext cx="1764600" cy="1187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38"/>
          <p:cNvSpPr/>
          <p:nvPr/>
        </p:nvSpPr>
        <p:spPr>
          <a:xfrm>
            <a:off x="3008378" y="1473918"/>
            <a:ext cx="1064700" cy="1065000"/>
          </a:xfrm>
          <a:prstGeom prst="ellipse">
            <a:avLst/>
          </a:prstGeom>
          <a:solidFill>
            <a:srgbClr val="EEEEEE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38"/>
          <p:cNvSpPr/>
          <p:nvPr/>
        </p:nvSpPr>
        <p:spPr>
          <a:xfrm>
            <a:off x="3008378" y="1473918"/>
            <a:ext cx="1064700" cy="1065000"/>
          </a:xfrm>
          <a:prstGeom prst="pie">
            <a:avLst>
              <a:gd fmla="val 0" name="adj1"/>
              <a:gd fmla="val 881701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38"/>
          <p:cNvSpPr/>
          <p:nvPr/>
        </p:nvSpPr>
        <p:spPr>
          <a:xfrm>
            <a:off x="5070821" y="1473918"/>
            <a:ext cx="1064700" cy="1065000"/>
          </a:xfrm>
          <a:prstGeom prst="ellipse">
            <a:avLst/>
          </a:prstGeom>
          <a:solidFill>
            <a:srgbClr val="EEEEEE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38"/>
          <p:cNvSpPr/>
          <p:nvPr/>
        </p:nvSpPr>
        <p:spPr>
          <a:xfrm>
            <a:off x="5070821" y="1473918"/>
            <a:ext cx="1064700" cy="1065000"/>
          </a:xfrm>
          <a:prstGeom prst="pie">
            <a:avLst>
              <a:gd fmla="val 0" name="adj1"/>
              <a:gd fmla="val 545041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38"/>
          <p:cNvSpPr/>
          <p:nvPr/>
        </p:nvSpPr>
        <p:spPr>
          <a:xfrm>
            <a:off x="7133247" y="1473918"/>
            <a:ext cx="1064700" cy="1065000"/>
          </a:xfrm>
          <a:prstGeom prst="ellipse">
            <a:avLst/>
          </a:prstGeom>
          <a:solidFill>
            <a:srgbClr val="EEEEEE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38"/>
          <p:cNvSpPr/>
          <p:nvPr/>
        </p:nvSpPr>
        <p:spPr>
          <a:xfrm>
            <a:off x="7133247" y="1473918"/>
            <a:ext cx="1064700" cy="1065000"/>
          </a:xfrm>
          <a:prstGeom prst="pie">
            <a:avLst>
              <a:gd fmla="val 0" name="adj1"/>
              <a:gd fmla="val 7196869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38"/>
          <p:cNvSpPr/>
          <p:nvPr/>
        </p:nvSpPr>
        <p:spPr>
          <a:xfrm>
            <a:off x="945936" y="1473918"/>
            <a:ext cx="1064700" cy="1065000"/>
          </a:xfrm>
          <a:prstGeom prst="ellipse">
            <a:avLst/>
          </a:prstGeom>
          <a:solidFill>
            <a:srgbClr val="EEEEEE">
              <a:alpha val="686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38"/>
          <p:cNvSpPr/>
          <p:nvPr/>
        </p:nvSpPr>
        <p:spPr>
          <a:xfrm>
            <a:off x="945936" y="1473918"/>
            <a:ext cx="1064700" cy="1065000"/>
          </a:xfrm>
          <a:prstGeom prst="pie">
            <a:avLst>
              <a:gd fmla="val 0" name="adj1"/>
              <a:gd fmla="val 12712255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38"/>
          <p:cNvSpPr/>
          <p:nvPr/>
        </p:nvSpPr>
        <p:spPr>
          <a:xfrm>
            <a:off x="1167717" y="1692257"/>
            <a:ext cx="621000" cy="62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38"/>
          <p:cNvSpPr/>
          <p:nvPr/>
        </p:nvSpPr>
        <p:spPr>
          <a:xfrm>
            <a:off x="3230154" y="1692257"/>
            <a:ext cx="621000" cy="62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38"/>
          <p:cNvSpPr/>
          <p:nvPr/>
        </p:nvSpPr>
        <p:spPr>
          <a:xfrm>
            <a:off x="5292591" y="1692257"/>
            <a:ext cx="621000" cy="62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5" name="Google Shape;1695;p38"/>
          <p:cNvSpPr/>
          <p:nvPr/>
        </p:nvSpPr>
        <p:spPr>
          <a:xfrm>
            <a:off x="7355029" y="1692257"/>
            <a:ext cx="621000" cy="621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6" name="Google Shape;1696;p38"/>
          <p:cNvSpPr/>
          <p:nvPr/>
        </p:nvSpPr>
        <p:spPr>
          <a:xfrm>
            <a:off x="2706776" y="3657125"/>
            <a:ext cx="1764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very cold place 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7" name="Google Shape;1697;p38"/>
          <p:cNvSpPr txBox="1"/>
          <p:nvPr/>
        </p:nvSpPr>
        <p:spPr>
          <a:xfrm>
            <a:off x="2706763" y="3273050"/>
            <a:ext cx="1668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Proud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8" name="Google Shape;1698;p38"/>
          <p:cNvSpPr txBox="1"/>
          <p:nvPr/>
        </p:nvSpPr>
        <p:spPr>
          <a:xfrm>
            <a:off x="2580336" y="257834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r>
              <a:rPr lang="es" sz="24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5%</a:t>
            </a:r>
            <a:endParaRPr sz="24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99" name="Google Shape;1699;p38"/>
          <p:cNvSpPr/>
          <p:nvPr/>
        </p:nvSpPr>
        <p:spPr>
          <a:xfrm>
            <a:off x="4769174" y="3649482"/>
            <a:ext cx="16680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 is the ringed planet. It is composed of hydrogen and helium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0" name="Google Shape;1700;p38"/>
          <p:cNvSpPr txBox="1"/>
          <p:nvPr/>
        </p:nvSpPr>
        <p:spPr>
          <a:xfrm>
            <a:off x="4769174" y="3273050"/>
            <a:ext cx="1668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Pissed off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1" name="Google Shape;1701;p38"/>
          <p:cNvSpPr txBox="1"/>
          <p:nvPr/>
        </p:nvSpPr>
        <p:spPr>
          <a:xfrm>
            <a:off x="4642778" y="2585857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</a:t>
            </a:r>
            <a:r>
              <a:rPr lang="es" sz="24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4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2" name="Google Shape;1702;p38"/>
          <p:cNvSpPr/>
          <p:nvPr/>
        </p:nvSpPr>
        <p:spPr>
          <a:xfrm>
            <a:off x="6831663" y="3649500"/>
            <a:ext cx="16680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the closest planet to the Sun and the smallest one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3" name="Google Shape;1703;p38"/>
          <p:cNvSpPr txBox="1"/>
          <p:nvPr/>
        </p:nvSpPr>
        <p:spPr>
          <a:xfrm>
            <a:off x="6831663" y="3273050"/>
            <a:ext cx="1668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Gloomy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4" name="Google Shape;1704;p38"/>
          <p:cNvSpPr txBox="1"/>
          <p:nvPr/>
        </p:nvSpPr>
        <p:spPr>
          <a:xfrm>
            <a:off x="6705219" y="258587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</a:t>
            </a:r>
            <a:r>
              <a:rPr lang="es" sz="24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%</a:t>
            </a:r>
            <a:endParaRPr sz="24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5" name="Google Shape;1705;p38"/>
          <p:cNvSpPr/>
          <p:nvPr/>
        </p:nvSpPr>
        <p:spPr>
          <a:xfrm>
            <a:off x="644313" y="3659500"/>
            <a:ext cx="16680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It’s a gas giant and the biggest object in the Solar </a:t>
            </a:r>
            <a:r>
              <a:rPr lang="es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System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6" name="Google Shape;1706;p38"/>
          <p:cNvSpPr txBox="1"/>
          <p:nvPr/>
        </p:nvSpPr>
        <p:spPr>
          <a:xfrm>
            <a:off x="644313" y="3273050"/>
            <a:ext cx="16680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07" name="Google Shape;1707;p38"/>
          <p:cNvSpPr txBox="1"/>
          <p:nvPr/>
        </p:nvSpPr>
        <p:spPr>
          <a:xfrm>
            <a:off x="517882" y="2580732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r>
              <a:rPr lang="es" sz="2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5%</a:t>
            </a:r>
            <a:endParaRPr sz="24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708" name="Google Shape;1708;p38"/>
          <p:cNvGrpSpPr/>
          <p:nvPr/>
        </p:nvGrpSpPr>
        <p:grpSpPr>
          <a:xfrm>
            <a:off x="1256632" y="1782547"/>
            <a:ext cx="443186" cy="447860"/>
            <a:chOff x="992047" y="2468514"/>
            <a:chExt cx="543586" cy="549320"/>
          </a:xfrm>
        </p:grpSpPr>
        <p:sp>
          <p:nvSpPr>
            <p:cNvPr id="1709" name="Google Shape;1709;p38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0" name="Google Shape;1710;p38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1" name="Google Shape;1711;p38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38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38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38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5" name="Google Shape;1715;p38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6" name="Google Shape;1716;p38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7" name="Google Shape;1717;p38"/>
          <p:cNvGrpSpPr/>
          <p:nvPr/>
        </p:nvGrpSpPr>
        <p:grpSpPr>
          <a:xfrm>
            <a:off x="7439849" y="1778252"/>
            <a:ext cx="451356" cy="456458"/>
            <a:chOff x="3190024" y="3140471"/>
            <a:chExt cx="543345" cy="549486"/>
          </a:xfrm>
        </p:grpSpPr>
        <p:sp>
          <p:nvSpPr>
            <p:cNvPr id="1718" name="Google Shape;1718;p38"/>
            <p:cNvSpPr/>
            <p:nvPr/>
          </p:nvSpPr>
          <p:spPr>
            <a:xfrm>
              <a:off x="3209710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9" name="Google Shape;1719;p38"/>
            <p:cNvSpPr/>
            <p:nvPr/>
          </p:nvSpPr>
          <p:spPr>
            <a:xfrm>
              <a:off x="3190024" y="3140471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0" name="Google Shape;1720;p38"/>
            <p:cNvSpPr/>
            <p:nvPr/>
          </p:nvSpPr>
          <p:spPr>
            <a:xfrm>
              <a:off x="3268059" y="3366817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1" name="Google Shape;1721;p38"/>
            <p:cNvSpPr/>
            <p:nvPr/>
          </p:nvSpPr>
          <p:spPr>
            <a:xfrm>
              <a:off x="3595145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2" name="Google Shape;1722;p38"/>
            <p:cNvSpPr/>
            <p:nvPr/>
          </p:nvSpPr>
          <p:spPr>
            <a:xfrm>
              <a:off x="3401363" y="3451209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3" name="Google Shape;1723;p38"/>
            <p:cNvSpPr/>
            <p:nvPr/>
          </p:nvSpPr>
          <p:spPr>
            <a:xfrm>
              <a:off x="3270912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4" name="Google Shape;1724;p38"/>
            <p:cNvSpPr/>
            <p:nvPr/>
          </p:nvSpPr>
          <p:spPr>
            <a:xfrm>
              <a:off x="3598225" y="3371271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5" name="Google Shape;1725;p38"/>
          <p:cNvGrpSpPr/>
          <p:nvPr/>
        </p:nvGrpSpPr>
        <p:grpSpPr>
          <a:xfrm>
            <a:off x="5381461" y="1782461"/>
            <a:ext cx="443403" cy="448025"/>
            <a:chOff x="1723287" y="4484568"/>
            <a:chExt cx="543586" cy="549320"/>
          </a:xfrm>
        </p:grpSpPr>
        <p:sp>
          <p:nvSpPr>
            <p:cNvPr id="1726" name="Google Shape;1726;p38"/>
            <p:cNvSpPr/>
            <p:nvPr/>
          </p:nvSpPr>
          <p:spPr>
            <a:xfrm>
              <a:off x="2147369" y="4706385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7" name="Google Shape;1727;p38"/>
            <p:cNvSpPr/>
            <p:nvPr/>
          </p:nvSpPr>
          <p:spPr>
            <a:xfrm>
              <a:off x="1743215" y="4976059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8" name="Google Shape;1728;p38"/>
            <p:cNvSpPr/>
            <p:nvPr/>
          </p:nvSpPr>
          <p:spPr>
            <a:xfrm>
              <a:off x="172328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9" name="Google Shape;1729;p38"/>
            <p:cNvSpPr/>
            <p:nvPr/>
          </p:nvSpPr>
          <p:spPr>
            <a:xfrm>
              <a:off x="1923002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38"/>
            <p:cNvSpPr/>
            <p:nvPr/>
          </p:nvSpPr>
          <p:spPr>
            <a:xfrm>
              <a:off x="1798469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1" name="Google Shape;1731;p38"/>
            <p:cNvSpPr/>
            <p:nvPr/>
          </p:nvSpPr>
          <p:spPr>
            <a:xfrm>
              <a:off x="2121750" y="4781175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38"/>
            <p:cNvSpPr/>
            <p:nvPr/>
          </p:nvSpPr>
          <p:spPr>
            <a:xfrm>
              <a:off x="1800371" y="4698550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38"/>
            <p:cNvSpPr/>
            <p:nvPr/>
          </p:nvSpPr>
          <p:spPr>
            <a:xfrm>
              <a:off x="1825280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4" name="Google Shape;1734;p38"/>
            <p:cNvSpPr/>
            <p:nvPr/>
          </p:nvSpPr>
          <p:spPr>
            <a:xfrm>
              <a:off x="1789063" y="4675814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5" name="Google Shape;1735;p38"/>
            <p:cNvSpPr/>
            <p:nvPr/>
          </p:nvSpPr>
          <p:spPr>
            <a:xfrm>
              <a:off x="2129585" y="4699501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6" name="Google Shape;1736;p38"/>
            <p:cNvSpPr/>
            <p:nvPr/>
          </p:nvSpPr>
          <p:spPr>
            <a:xfrm>
              <a:off x="2145755" y="4705434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7" name="Google Shape;1737;p38"/>
            <p:cNvSpPr/>
            <p:nvPr/>
          </p:nvSpPr>
          <p:spPr>
            <a:xfrm>
              <a:off x="2110578" y="4676765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8" name="Google Shape;1738;p38"/>
          <p:cNvGrpSpPr/>
          <p:nvPr/>
        </p:nvGrpSpPr>
        <p:grpSpPr>
          <a:xfrm>
            <a:off x="3306572" y="1769850"/>
            <a:ext cx="468299" cy="473239"/>
            <a:chOff x="3181963" y="2468514"/>
            <a:chExt cx="543586" cy="549320"/>
          </a:xfrm>
        </p:grpSpPr>
        <p:sp>
          <p:nvSpPr>
            <p:cNvPr id="1739" name="Google Shape;1739;p38"/>
            <p:cNvSpPr/>
            <p:nvPr/>
          </p:nvSpPr>
          <p:spPr>
            <a:xfrm>
              <a:off x="3201890" y="2960005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6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5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0" name="Google Shape;1740;p38"/>
            <p:cNvSpPr/>
            <p:nvPr/>
          </p:nvSpPr>
          <p:spPr>
            <a:xfrm>
              <a:off x="3181963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38"/>
            <p:cNvSpPr/>
            <p:nvPr/>
          </p:nvSpPr>
          <p:spPr>
            <a:xfrm>
              <a:off x="3376695" y="2781153"/>
              <a:ext cx="162226" cy="75203"/>
            </a:xfrm>
            <a:custGeom>
              <a:rect b="b" l="l" r="r" t="t"/>
              <a:pathLst>
                <a:path extrusionOk="0" h="4982" w="10747">
                  <a:moveTo>
                    <a:pt x="10747" y="1"/>
                  </a:moveTo>
                  <a:lnTo>
                    <a:pt x="10747" y="1"/>
                  </a:lnTo>
                  <a:cubicBezTo>
                    <a:pt x="8867" y="420"/>
                    <a:pt x="7046" y="559"/>
                    <a:pt x="5454" y="559"/>
                  </a:cubicBezTo>
                  <a:cubicBezTo>
                    <a:pt x="2270" y="559"/>
                    <a:pt x="1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597" y="4981"/>
                    <a:pt x="5499" y="4981"/>
                  </a:cubicBezTo>
                  <a:cubicBezTo>
                    <a:pt x="10479" y="4981"/>
                    <a:pt x="10747" y="1"/>
                    <a:pt x="1074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2" name="Google Shape;1742;p38"/>
            <p:cNvSpPr/>
            <p:nvPr/>
          </p:nvSpPr>
          <p:spPr>
            <a:xfrm>
              <a:off x="3420340" y="2825387"/>
              <a:ext cx="83958" cy="30975"/>
            </a:xfrm>
            <a:custGeom>
              <a:rect b="b" l="l" r="r" t="t"/>
              <a:pathLst>
                <a:path extrusionOk="0" h="2052" w="5562">
                  <a:moveTo>
                    <a:pt x="2858" y="0"/>
                  </a:moveTo>
                  <a:cubicBezTo>
                    <a:pt x="1151" y="0"/>
                    <a:pt x="0" y="1391"/>
                    <a:pt x="0" y="1391"/>
                  </a:cubicBezTo>
                  <a:cubicBezTo>
                    <a:pt x="644" y="1784"/>
                    <a:pt x="1571" y="2051"/>
                    <a:pt x="2608" y="2051"/>
                  </a:cubicBezTo>
                  <a:cubicBezTo>
                    <a:pt x="3928" y="2051"/>
                    <a:pt x="4839" y="1721"/>
                    <a:pt x="5562" y="1203"/>
                  </a:cubicBezTo>
                  <a:cubicBezTo>
                    <a:pt x="4579" y="306"/>
                    <a:pt x="3658" y="0"/>
                    <a:pt x="2858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3" name="Google Shape;1743;p38"/>
            <p:cNvSpPr/>
            <p:nvPr/>
          </p:nvSpPr>
          <p:spPr>
            <a:xfrm>
              <a:off x="3233427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7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69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4" name="Google Shape;1744;p38"/>
            <p:cNvSpPr/>
            <p:nvPr/>
          </p:nvSpPr>
          <p:spPr>
            <a:xfrm>
              <a:off x="3629762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6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53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5" name="Google Shape;1745;p38"/>
            <p:cNvSpPr/>
            <p:nvPr/>
          </p:nvSpPr>
          <p:spPr>
            <a:xfrm>
              <a:off x="3266172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2" y="0"/>
                  </a:moveTo>
                  <a:cubicBezTo>
                    <a:pt x="2027" y="79"/>
                    <a:pt x="1964" y="79"/>
                    <a:pt x="1823" y="79"/>
                  </a:cubicBezTo>
                  <a:lnTo>
                    <a:pt x="1697" y="142"/>
                  </a:lnTo>
                  <a:lnTo>
                    <a:pt x="1634" y="205"/>
                  </a:lnTo>
                  <a:cubicBezTo>
                    <a:pt x="1493" y="205"/>
                    <a:pt x="1430" y="267"/>
                    <a:pt x="1367" y="267"/>
                  </a:cubicBezTo>
                  <a:cubicBezTo>
                    <a:pt x="1100" y="472"/>
                    <a:pt x="848" y="660"/>
                    <a:pt x="707" y="864"/>
                  </a:cubicBezTo>
                  <a:cubicBezTo>
                    <a:pt x="393" y="1257"/>
                    <a:pt x="189" y="1650"/>
                    <a:pt x="126" y="1964"/>
                  </a:cubicBezTo>
                  <a:cubicBezTo>
                    <a:pt x="63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26" y="3677"/>
                    <a:pt x="189" y="3677"/>
                  </a:cubicBezTo>
                  <a:cubicBezTo>
                    <a:pt x="314" y="3677"/>
                    <a:pt x="456" y="3410"/>
                    <a:pt x="581" y="2954"/>
                  </a:cubicBezTo>
                  <a:cubicBezTo>
                    <a:pt x="581" y="2954"/>
                    <a:pt x="644" y="2891"/>
                    <a:pt x="644" y="2750"/>
                  </a:cubicBezTo>
                  <a:cubicBezTo>
                    <a:pt x="707" y="2624"/>
                    <a:pt x="786" y="2498"/>
                    <a:pt x="911" y="2231"/>
                  </a:cubicBezTo>
                  <a:cubicBezTo>
                    <a:pt x="974" y="2043"/>
                    <a:pt x="1178" y="1713"/>
                    <a:pt x="1367" y="1446"/>
                  </a:cubicBezTo>
                  <a:cubicBezTo>
                    <a:pt x="1493" y="1320"/>
                    <a:pt x="1634" y="1257"/>
                    <a:pt x="1823" y="1116"/>
                  </a:cubicBezTo>
                  <a:cubicBezTo>
                    <a:pt x="1885" y="1116"/>
                    <a:pt x="1885" y="1116"/>
                    <a:pt x="1964" y="1053"/>
                  </a:cubicBezTo>
                  <a:lnTo>
                    <a:pt x="2090" y="1053"/>
                  </a:lnTo>
                  <a:cubicBezTo>
                    <a:pt x="2152" y="990"/>
                    <a:pt x="2215" y="990"/>
                    <a:pt x="2278" y="990"/>
                  </a:cubicBezTo>
                  <a:lnTo>
                    <a:pt x="2482" y="990"/>
                  </a:lnTo>
                  <a:cubicBezTo>
                    <a:pt x="2542" y="982"/>
                    <a:pt x="2600" y="978"/>
                    <a:pt x="2655" y="978"/>
                  </a:cubicBezTo>
                  <a:cubicBezTo>
                    <a:pt x="3022" y="978"/>
                    <a:pt x="3293" y="1151"/>
                    <a:pt x="3457" y="1383"/>
                  </a:cubicBezTo>
                  <a:cubicBezTo>
                    <a:pt x="3661" y="1650"/>
                    <a:pt x="3786" y="1901"/>
                    <a:pt x="3849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79" y="3410"/>
                    <a:pt x="4242" y="3677"/>
                    <a:pt x="4383" y="3677"/>
                  </a:cubicBezTo>
                  <a:cubicBezTo>
                    <a:pt x="4509" y="3677"/>
                    <a:pt x="4635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35" y="1964"/>
                  </a:cubicBezTo>
                  <a:cubicBezTo>
                    <a:pt x="4572" y="1713"/>
                    <a:pt x="4509" y="1257"/>
                    <a:pt x="4179" y="786"/>
                  </a:cubicBezTo>
                  <a:cubicBezTo>
                    <a:pt x="4116" y="723"/>
                    <a:pt x="3991" y="597"/>
                    <a:pt x="3928" y="472"/>
                  </a:cubicBezTo>
                  <a:cubicBezTo>
                    <a:pt x="3849" y="472"/>
                    <a:pt x="3786" y="393"/>
                    <a:pt x="3724" y="330"/>
                  </a:cubicBezTo>
                  <a:cubicBezTo>
                    <a:pt x="3598" y="267"/>
                    <a:pt x="3535" y="267"/>
                    <a:pt x="3457" y="205"/>
                  </a:cubicBezTo>
                  <a:cubicBezTo>
                    <a:pt x="3394" y="142"/>
                    <a:pt x="3331" y="142"/>
                    <a:pt x="3205" y="142"/>
                  </a:cubicBezTo>
                  <a:cubicBezTo>
                    <a:pt x="3142" y="79"/>
                    <a:pt x="3064" y="79"/>
                    <a:pt x="293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6" name="Google Shape;1746;p38"/>
            <p:cNvSpPr/>
            <p:nvPr/>
          </p:nvSpPr>
          <p:spPr>
            <a:xfrm>
              <a:off x="3587310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3" y="0"/>
                  </a:moveTo>
                  <a:cubicBezTo>
                    <a:pt x="2027" y="79"/>
                    <a:pt x="1965" y="79"/>
                    <a:pt x="1902" y="79"/>
                  </a:cubicBezTo>
                  <a:lnTo>
                    <a:pt x="1760" y="142"/>
                  </a:lnTo>
                  <a:lnTo>
                    <a:pt x="1635" y="205"/>
                  </a:lnTo>
                  <a:cubicBezTo>
                    <a:pt x="1572" y="205"/>
                    <a:pt x="1430" y="267"/>
                    <a:pt x="1368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52" y="1650"/>
                    <a:pt x="126" y="1964"/>
                  </a:cubicBezTo>
                  <a:cubicBezTo>
                    <a:pt x="64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26" y="3677"/>
                    <a:pt x="252" y="3677"/>
                  </a:cubicBezTo>
                  <a:cubicBezTo>
                    <a:pt x="331" y="3677"/>
                    <a:pt x="456" y="3410"/>
                    <a:pt x="645" y="2954"/>
                  </a:cubicBezTo>
                  <a:cubicBezTo>
                    <a:pt x="645" y="2954"/>
                    <a:pt x="645" y="2891"/>
                    <a:pt x="723" y="2750"/>
                  </a:cubicBezTo>
                  <a:cubicBezTo>
                    <a:pt x="723" y="2624"/>
                    <a:pt x="786" y="2498"/>
                    <a:pt x="912" y="2231"/>
                  </a:cubicBezTo>
                  <a:cubicBezTo>
                    <a:pt x="975" y="2043"/>
                    <a:pt x="1179" y="1713"/>
                    <a:pt x="1368" y="1446"/>
                  </a:cubicBezTo>
                  <a:cubicBezTo>
                    <a:pt x="1509" y="1320"/>
                    <a:pt x="1697" y="1257"/>
                    <a:pt x="1823" y="1116"/>
                  </a:cubicBezTo>
                  <a:cubicBezTo>
                    <a:pt x="1902" y="1116"/>
                    <a:pt x="1965" y="1116"/>
                    <a:pt x="1965" y="1053"/>
                  </a:cubicBezTo>
                  <a:lnTo>
                    <a:pt x="2153" y="1053"/>
                  </a:lnTo>
                  <a:cubicBezTo>
                    <a:pt x="2153" y="990"/>
                    <a:pt x="2216" y="990"/>
                    <a:pt x="2294" y="990"/>
                  </a:cubicBezTo>
                  <a:lnTo>
                    <a:pt x="2483" y="990"/>
                  </a:lnTo>
                  <a:cubicBezTo>
                    <a:pt x="2543" y="982"/>
                    <a:pt x="2600" y="978"/>
                    <a:pt x="2655" y="978"/>
                  </a:cubicBezTo>
                  <a:cubicBezTo>
                    <a:pt x="3023" y="978"/>
                    <a:pt x="3295" y="1151"/>
                    <a:pt x="3473" y="1383"/>
                  </a:cubicBezTo>
                  <a:cubicBezTo>
                    <a:pt x="3661" y="1650"/>
                    <a:pt x="3787" y="1901"/>
                    <a:pt x="3866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80" y="3410"/>
                    <a:pt x="4258" y="3677"/>
                    <a:pt x="4384" y="3677"/>
                  </a:cubicBezTo>
                  <a:cubicBezTo>
                    <a:pt x="4510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73" y="1713"/>
                    <a:pt x="4510" y="1257"/>
                    <a:pt x="4180" y="786"/>
                  </a:cubicBezTo>
                  <a:cubicBezTo>
                    <a:pt x="4117" y="723"/>
                    <a:pt x="4054" y="597"/>
                    <a:pt x="3928" y="472"/>
                  </a:cubicBezTo>
                  <a:cubicBezTo>
                    <a:pt x="3866" y="472"/>
                    <a:pt x="3787" y="393"/>
                    <a:pt x="3724" y="330"/>
                  </a:cubicBezTo>
                  <a:cubicBezTo>
                    <a:pt x="3661" y="267"/>
                    <a:pt x="3536" y="267"/>
                    <a:pt x="3473" y="205"/>
                  </a:cubicBezTo>
                  <a:cubicBezTo>
                    <a:pt x="3394" y="142"/>
                    <a:pt x="3331" y="142"/>
                    <a:pt x="3206" y="142"/>
                  </a:cubicBezTo>
                  <a:cubicBezTo>
                    <a:pt x="3143" y="79"/>
                    <a:pt x="3080" y="79"/>
                    <a:pt x="293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7" name="Google Shape;1747;p38"/>
            <p:cNvSpPr/>
            <p:nvPr/>
          </p:nvSpPr>
          <p:spPr>
            <a:xfrm>
              <a:off x="3224656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778" y="10087"/>
                    <a:pt x="5028" y="10087"/>
                  </a:cubicBezTo>
                  <a:cubicBezTo>
                    <a:pt x="2216" y="10087"/>
                    <a:pt x="1" y="7856"/>
                    <a:pt x="1" y="5044"/>
                  </a:cubicBezTo>
                  <a:cubicBezTo>
                    <a:pt x="1" y="2294"/>
                    <a:pt x="2216" y="1"/>
                    <a:pt x="5028" y="1"/>
                  </a:cubicBezTo>
                  <a:cubicBezTo>
                    <a:pt x="7778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8" name="Google Shape;1748;p38"/>
            <p:cNvSpPr/>
            <p:nvPr/>
          </p:nvSpPr>
          <p:spPr>
            <a:xfrm>
              <a:off x="3538925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856" y="10087"/>
                    <a:pt x="5028" y="10087"/>
                  </a:cubicBezTo>
                  <a:cubicBezTo>
                    <a:pt x="2279" y="10087"/>
                    <a:pt x="1" y="7856"/>
                    <a:pt x="1" y="5044"/>
                  </a:cubicBezTo>
                  <a:cubicBezTo>
                    <a:pt x="1" y="2294"/>
                    <a:pt x="2279" y="1"/>
                    <a:pt x="5028" y="1"/>
                  </a:cubicBezTo>
                  <a:cubicBezTo>
                    <a:pt x="7856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9" name="Google Shape;1749;p38"/>
            <p:cNvSpPr/>
            <p:nvPr/>
          </p:nvSpPr>
          <p:spPr>
            <a:xfrm>
              <a:off x="3376695" y="2667550"/>
              <a:ext cx="157245" cy="41511"/>
            </a:xfrm>
            <a:custGeom>
              <a:rect b="b" l="l" r="r" t="t"/>
              <a:pathLst>
                <a:path extrusionOk="0" fill="none" h="2750" w="10417">
                  <a:moveTo>
                    <a:pt x="0" y="2750"/>
                  </a:moveTo>
                  <a:cubicBezTo>
                    <a:pt x="0" y="2750"/>
                    <a:pt x="6285" y="0"/>
                    <a:pt x="10417" y="2750"/>
                  </a:cubicBezTo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3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755" name="Google Shape;1755;p39"/>
          <p:cNvSpPr/>
          <p:nvPr/>
        </p:nvSpPr>
        <p:spPr>
          <a:xfrm>
            <a:off x="906950" y="1402939"/>
            <a:ext cx="4264891" cy="186397"/>
          </a:xfrm>
          <a:custGeom>
            <a:rect b="b" l="l" r="r" t="t"/>
            <a:pathLst>
              <a:path extrusionOk="0" h="1533" w="35076">
                <a:moveTo>
                  <a:pt x="1" y="0"/>
                </a:moveTo>
                <a:lnTo>
                  <a:pt x="1" y="1533"/>
                </a:lnTo>
                <a:lnTo>
                  <a:pt x="35076" y="1533"/>
                </a:lnTo>
                <a:lnTo>
                  <a:pt x="35076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39"/>
          <p:cNvSpPr/>
          <p:nvPr/>
        </p:nvSpPr>
        <p:spPr>
          <a:xfrm>
            <a:off x="969083" y="1443915"/>
            <a:ext cx="827542" cy="104446"/>
          </a:xfrm>
          <a:custGeom>
            <a:rect b="b" l="l" r="r" t="t"/>
            <a:pathLst>
              <a:path extrusionOk="0" h="859" w="6806">
                <a:moveTo>
                  <a:pt x="1" y="1"/>
                </a:moveTo>
                <a:lnTo>
                  <a:pt x="1" y="859"/>
                </a:lnTo>
                <a:lnTo>
                  <a:pt x="6805" y="859"/>
                </a:lnTo>
                <a:lnTo>
                  <a:pt x="680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39"/>
          <p:cNvSpPr/>
          <p:nvPr/>
        </p:nvSpPr>
        <p:spPr>
          <a:xfrm>
            <a:off x="906950" y="2348114"/>
            <a:ext cx="4264891" cy="186519"/>
          </a:xfrm>
          <a:custGeom>
            <a:rect b="b" l="l" r="r" t="t"/>
            <a:pathLst>
              <a:path extrusionOk="0" h="1534" w="35076">
                <a:moveTo>
                  <a:pt x="1" y="1"/>
                </a:moveTo>
                <a:lnTo>
                  <a:pt x="1" y="1533"/>
                </a:lnTo>
                <a:lnTo>
                  <a:pt x="35076" y="1533"/>
                </a:lnTo>
                <a:lnTo>
                  <a:pt x="35076" y="1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39"/>
          <p:cNvSpPr/>
          <p:nvPr/>
        </p:nvSpPr>
        <p:spPr>
          <a:xfrm>
            <a:off x="969083" y="2389090"/>
            <a:ext cx="1987753" cy="103230"/>
          </a:xfrm>
          <a:custGeom>
            <a:rect b="b" l="l" r="r" t="t"/>
            <a:pathLst>
              <a:path extrusionOk="0" h="849" w="16348">
                <a:moveTo>
                  <a:pt x="1" y="1"/>
                </a:moveTo>
                <a:lnTo>
                  <a:pt x="1" y="849"/>
                </a:lnTo>
                <a:lnTo>
                  <a:pt x="16348" y="849"/>
                </a:lnTo>
                <a:lnTo>
                  <a:pt x="16348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39"/>
          <p:cNvSpPr/>
          <p:nvPr/>
        </p:nvSpPr>
        <p:spPr>
          <a:xfrm>
            <a:off x="906950" y="4258394"/>
            <a:ext cx="4264891" cy="186397"/>
          </a:xfrm>
          <a:custGeom>
            <a:rect b="b" l="l" r="r" t="t"/>
            <a:pathLst>
              <a:path extrusionOk="0" h="1533" w="35076">
                <a:moveTo>
                  <a:pt x="1" y="0"/>
                </a:moveTo>
                <a:lnTo>
                  <a:pt x="1" y="1533"/>
                </a:lnTo>
                <a:lnTo>
                  <a:pt x="35076" y="1533"/>
                </a:lnTo>
                <a:lnTo>
                  <a:pt x="35076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39"/>
          <p:cNvSpPr/>
          <p:nvPr/>
        </p:nvSpPr>
        <p:spPr>
          <a:xfrm>
            <a:off x="969074" y="4299375"/>
            <a:ext cx="3913208" cy="103226"/>
          </a:xfrm>
          <a:custGeom>
            <a:rect b="b" l="l" r="r" t="t"/>
            <a:pathLst>
              <a:path extrusionOk="0" h="849" w="28098">
                <a:moveTo>
                  <a:pt x="1" y="1"/>
                </a:moveTo>
                <a:lnTo>
                  <a:pt x="1" y="849"/>
                </a:lnTo>
                <a:lnTo>
                  <a:pt x="28097" y="849"/>
                </a:lnTo>
                <a:lnTo>
                  <a:pt x="2809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39"/>
          <p:cNvSpPr/>
          <p:nvPr/>
        </p:nvSpPr>
        <p:spPr>
          <a:xfrm>
            <a:off x="906950" y="3306690"/>
            <a:ext cx="4264891" cy="186397"/>
          </a:xfrm>
          <a:custGeom>
            <a:rect b="b" l="l" r="r" t="t"/>
            <a:pathLst>
              <a:path extrusionOk="0" h="1533" w="35076">
                <a:moveTo>
                  <a:pt x="1" y="0"/>
                </a:moveTo>
                <a:lnTo>
                  <a:pt x="1" y="1533"/>
                </a:lnTo>
                <a:lnTo>
                  <a:pt x="35076" y="1533"/>
                </a:lnTo>
                <a:lnTo>
                  <a:pt x="35076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2" name="Google Shape;1762;p39"/>
          <p:cNvSpPr/>
          <p:nvPr/>
        </p:nvSpPr>
        <p:spPr>
          <a:xfrm>
            <a:off x="969076" y="3347671"/>
            <a:ext cx="3150629" cy="103226"/>
          </a:xfrm>
          <a:custGeom>
            <a:rect b="b" l="l" r="r" t="t"/>
            <a:pathLst>
              <a:path extrusionOk="0" h="849" w="28098">
                <a:moveTo>
                  <a:pt x="1" y="1"/>
                </a:moveTo>
                <a:lnTo>
                  <a:pt x="1" y="849"/>
                </a:lnTo>
                <a:lnTo>
                  <a:pt x="28097" y="849"/>
                </a:lnTo>
                <a:lnTo>
                  <a:pt x="2809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39"/>
          <p:cNvSpPr txBox="1"/>
          <p:nvPr/>
        </p:nvSpPr>
        <p:spPr>
          <a:xfrm>
            <a:off x="6181813" y="299660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Exhaustion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64" name="Google Shape;1764;p39"/>
          <p:cNvSpPr txBox="1"/>
          <p:nvPr/>
        </p:nvSpPr>
        <p:spPr>
          <a:xfrm>
            <a:off x="6181813" y="32672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Saturn is composed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5" name="Google Shape;1765;p39"/>
          <p:cNvSpPr txBox="1"/>
          <p:nvPr/>
        </p:nvSpPr>
        <p:spPr>
          <a:xfrm>
            <a:off x="6186650" y="109335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66" name="Google Shape;1766;p39"/>
          <p:cNvSpPr txBox="1"/>
          <p:nvPr/>
        </p:nvSpPr>
        <p:spPr>
          <a:xfrm>
            <a:off x="6186650" y="1364002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Earth is the third planet from the Sun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7" name="Google Shape;1767;p39"/>
          <p:cNvSpPr txBox="1"/>
          <p:nvPr/>
        </p:nvSpPr>
        <p:spPr>
          <a:xfrm>
            <a:off x="6196738" y="204497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Joy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68" name="Google Shape;1768;p39"/>
          <p:cNvSpPr txBox="1"/>
          <p:nvPr/>
        </p:nvSpPr>
        <p:spPr>
          <a:xfrm>
            <a:off x="6196738" y="231563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Neptune is the farthest planet from the Sun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69" name="Google Shape;1769;p39"/>
          <p:cNvSpPr txBox="1"/>
          <p:nvPr/>
        </p:nvSpPr>
        <p:spPr>
          <a:xfrm>
            <a:off x="6181825" y="421886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Planet Mercury is the closest object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770" name="Google Shape;1770;p39"/>
          <p:cNvSpPr txBox="1"/>
          <p:nvPr/>
        </p:nvSpPr>
        <p:spPr>
          <a:xfrm>
            <a:off x="6181825" y="394821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Tiredness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1" name="Google Shape;1771;p39"/>
          <p:cNvSpPr txBox="1"/>
          <p:nvPr/>
        </p:nvSpPr>
        <p:spPr>
          <a:xfrm>
            <a:off x="906944" y="880138"/>
            <a:ext cx="754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5K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2" name="Google Shape;1772;p39"/>
          <p:cNvSpPr txBox="1"/>
          <p:nvPr/>
        </p:nvSpPr>
        <p:spPr>
          <a:xfrm>
            <a:off x="906944" y="1852813"/>
            <a:ext cx="754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10K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3" name="Google Shape;1773;p39"/>
          <p:cNvSpPr txBox="1"/>
          <p:nvPr/>
        </p:nvSpPr>
        <p:spPr>
          <a:xfrm>
            <a:off x="906944" y="2811388"/>
            <a:ext cx="754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15K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4" name="Google Shape;1774;p39"/>
          <p:cNvSpPr txBox="1"/>
          <p:nvPr/>
        </p:nvSpPr>
        <p:spPr>
          <a:xfrm>
            <a:off x="906944" y="3769963"/>
            <a:ext cx="754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18K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775" name="Google Shape;1775;p39"/>
          <p:cNvGrpSpPr/>
          <p:nvPr/>
        </p:nvGrpSpPr>
        <p:grpSpPr>
          <a:xfrm>
            <a:off x="5638498" y="1221389"/>
            <a:ext cx="543329" cy="549486"/>
            <a:chOff x="3207823" y="3812414"/>
            <a:chExt cx="543329" cy="549486"/>
          </a:xfrm>
        </p:grpSpPr>
        <p:sp>
          <p:nvSpPr>
            <p:cNvPr id="1776" name="Google Shape;1776;p39"/>
            <p:cNvSpPr/>
            <p:nvPr/>
          </p:nvSpPr>
          <p:spPr>
            <a:xfrm>
              <a:off x="3227509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7" name="Google Shape;1777;p39"/>
            <p:cNvSpPr/>
            <p:nvPr/>
          </p:nvSpPr>
          <p:spPr>
            <a:xfrm>
              <a:off x="3207823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8" name="Google Shape;1778;p39"/>
            <p:cNvSpPr/>
            <p:nvPr/>
          </p:nvSpPr>
          <p:spPr>
            <a:xfrm>
              <a:off x="3395430" y="413216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9" name="Google Shape;1779;p39"/>
            <p:cNvSpPr/>
            <p:nvPr/>
          </p:nvSpPr>
          <p:spPr>
            <a:xfrm>
              <a:off x="3293678" y="403041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0" name="Google Shape;1780;p39"/>
            <p:cNvSpPr/>
            <p:nvPr/>
          </p:nvSpPr>
          <p:spPr>
            <a:xfrm>
              <a:off x="3325457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1" name="Google Shape;1781;p39"/>
            <p:cNvSpPr/>
            <p:nvPr/>
          </p:nvSpPr>
          <p:spPr>
            <a:xfrm>
              <a:off x="3611978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2" name="Google Shape;1782;p39"/>
            <p:cNvSpPr/>
            <p:nvPr/>
          </p:nvSpPr>
          <p:spPr>
            <a:xfrm>
              <a:off x="3643530" y="403728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3" name="Google Shape;1783;p39"/>
            <p:cNvSpPr/>
            <p:nvPr/>
          </p:nvSpPr>
          <p:spPr>
            <a:xfrm>
              <a:off x="3256208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39"/>
            <p:cNvSpPr/>
            <p:nvPr/>
          </p:nvSpPr>
          <p:spPr>
            <a:xfrm>
              <a:off x="3652543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5" name="Google Shape;1785;p39"/>
          <p:cNvGrpSpPr/>
          <p:nvPr/>
        </p:nvGrpSpPr>
        <p:grpSpPr>
          <a:xfrm>
            <a:off x="5638497" y="3125690"/>
            <a:ext cx="543329" cy="547372"/>
            <a:chOff x="260822" y="3814528"/>
            <a:chExt cx="543329" cy="547372"/>
          </a:xfrm>
        </p:grpSpPr>
        <p:sp>
          <p:nvSpPr>
            <p:cNvPr id="1786" name="Google Shape;1786;p39"/>
            <p:cNvSpPr/>
            <p:nvPr/>
          </p:nvSpPr>
          <p:spPr>
            <a:xfrm>
              <a:off x="280508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39"/>
            <p:cNvSpPr/>
            <p:nvPr/>
          </p:nvSpPr>
          <p:spPr>
            <a:xfrm>
              <a:off x="260822" y="381452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66" y="1"/>
                  </a:moveTo>
                  <a:cubicBezTo>
                    <a:pt x="16747" y="1"/>
                    <a:pt x="16325" y="12"/>
                    <a:pt x="15900" y="35"/>
                  </a:cubicBezTo>
                  <a:cubicBezTo>
                    <a:pt x="5829" y="553"/>
                    <a:pt x="0" y="9006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87"/>
                    <a:pt x="35994" y="17175"/>
                  </a:cubicBezTo>
                  <a:cubicBezTo>
                    <a:pt x="35994" y="7228"/>
                    <a:pt x="27819" y="1"/>
                    <a:pt x="1716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39"/>
            <p:cNvSpPr/>
            <p:nvPr/>
          </p:nvSpPr>
          <p:spPr>
            <a:xfrm>
              <a:off x="334811" y="4109383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79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72"/>
                    <a:pt x="64" y="535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35"/>
                    <a:pt x="4321" y="472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42"/>
                    <a:pt x="5248" y="79"/>
                  </a:cubicBezTo>
                  <a:cubicBezTo>
                    <a:pt x="5248" y="79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9" name="Google Shape;1789;p39"/>
            <p:cNvSpPr/>
            <p:nvPr/>
          </p:nvSpPr>
          <p:spPr>
            <a:xfrm>
              <a:off x="658092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79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cubicBezTo>
                    <a:pt x="127" y="394"/>
                    <a:pt x="127" y="394"/>
                    <a:pt x="64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2" y="488"/>
                    <a:pt x="1613" y="488"/>
                  </a:cubicBezTo>
                  <a:cubicBezTo>
                    <a:pt x="1874" y="488"/>
                    <a:pt x="2185" y="504"/>
                    <a:pt x="2546" y="535"/>
                  </a:cubicBezTo>
                  <a:cubicBezTo>
                    <a:pt x="3332" y="535"/>
                    <a:pt x="3866" y="598"/>
                    <a:pt x="4259" y="598"/>
                  </a:cubicBezTo>
                  <a:lnTo>
                    <a:pt x="4714" y="598"/>
                  </a:lnTo>
                  <a:cubicBezTo>
                    <a:pt x="5437" y="535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9" y="205"/>
                  </a:cubicBezTo>
                  <a:cubicBezTo>
                    <a:pt x="3929" y="142"/>
                    <a:pt x="3395" y="79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39"/>
            <p:cNvSpPr/>
            <p:nvPr/>
          </p:nvSpPr>
          <p:spPr>
            <a:xfrm>
              <a:off x="329256" y="4023769"/>
              <a:ext cx="95989" cy="76275"/>
            </a:xfrm>
            <a:custGeom>
              <a:rect b="b" l="l" r="r" t="t"/>
              <a:pathLst>
                <a:path extrusionOk="0" h="5053" w="6359">
                  <a:moveTo>
                    <a:pt x="6128" y="1"/>
                  </a:moveTo>
                  <a:cubicBezTo>
                    <a:pt x="6000" y="1"/>
                    <a:pt x="5779" y="83"/>
                    <a:pt x="5475" y="252"/>
                  </a:cubicBezTo>
                  <a:cubicBezTo>
                    <a:pt x="5475" y="252"/>
                    <a:pt x="4627" y="707"/>
                    <a:pt x="2867" y="2137"/>
                  </a:cubicBezTo>
                  <a:cubicBezTo>
                    <a:pt x="1092" y="3582"/>
                    <a:pt x="432" y="4305"/>
                    <a:pt x="432" y="4305"/>
                  </a:cubicBezTo>
                  <a:cubicBezTo>
                    <a:pt x="49" y="4781"/>
                    <a:pt x="0" y="5052"/>
                    <a:pt x="258" y="5052"/>
                  </a:cubicBezTo>
                  <a:cubicBezTo>
                    <a:pt x="392" y="5052"/>
                    <a:pt x="608" y="4979"/>
                    <a:pt x="903" y="4823"/>
                  </a:cubicBezTo>
                  <a:cubicBezTo>
                    <a:pt x="903" y="4823"/>
                    <a:pt x="1752" y="4368"/>
                    <a:pt x="3511" y="2922"/>
                  </a:cubicBezTo>
                  <a:cubicBezTo>
                    <a:pt x="5286" y="1493"/>
                    <a:pt x="5868" y="770"/>
                    <a:pt x="5868" y="770"/>
                  </a:cubicBezTo>
                  <a:cubicBezTo>
                    <a:pt x="6292" y="265"/>
                    <a:pt x="6359" y="1"/>
                    <a:pt x="612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39"/>
            <p:cNvSpPr/>
            <p:nvPr/>
          </p:nvSpPr>
          <p:spPr>
            <a:xfrm>
              <a:off x="326493" y="4026456"/>
              <a:ext cx="101348" cy="70962"/>
            </a:xfrm>
            <a:custGeom>
              <a:rect b="b" l="l" r="r" t="t"/>
              <a:pathLst>
                <a:path extrusionOk="0" h="4701" w="6714">
                  <a:moveTo>
                    <a:pt x="274" y="1"/>
                  </a:moveTo>
                  <a:cubicBezTo>
                    <a:pt x="1" y="1"/>
                    <a:pt x="72" y="259"/>
                    <a:pt x="552" y="781"/>
                  </a:cubicBezTo>
                  <a:cubicBezTo>
                    <a:pt x="552" y="781"/>
                    <a:pt x="1212" y="1440"/>
                    <a:pt x="3050" y="2744"/>
                  </a:cubicBezTo>
                  <a:cubicBezTo>
                    <a:pt x="4935" y="4127"/>
                    <a:pt x="5799" y="4520"/>
                    <a:pt x="5799" y="4520"/>
                  </a:cubicBezTo>
                  <a:cubicBezTo>
                    <a:pt x="6084" y="4643"/>
                    <a:pt x="6293" y="4701"/>
                    <a:pt x="6424" y="4701"/>
                  </a:cubicBezTo>
                  <a:cubicBezTo>
                    <a:pt x="6714" y="4701"/>
                    <a:pt x="6635" y="4419"/>
                    <a:pt x="6192" y="3923"/>
                  </a:cubicBezTo>
                  <a:cubicBezTo>
                    <a:pt x="6192" y="3923"/>
                    <a:pt x="5532" y="3279"/>
                    <a:pt x="3694" y="1896"/>
                  </a:cubicBezTo>
                  <a:cubicBezTo>
                    <a:pt x="1793" y="592"/>
                    <a:pt x="945" y="199"/>
                    <a:pt x="945" y="199"/>
                  </a:cubicBezTo>
                  <a:cubicBezTo>
                    <a:pt x="638" y="67"/>
                    <a:pt x="412" y="1"/>
                    <a:pt x="27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2" name="Google Shape;1792;p39"/>
            <p:cNvSpPr/>
            <p:nvPr/>
          </p:nvSpPr>
          <p:spPr>
            <a:xfrm>
              <a:off x="650680" y="4018893"/>
              <a:ext cx="96789" cy="76501"/>
            </a:xfrm>
            <a:custGeom>
              <a:rect b="b" l="l" r="r" t="t"/>
              <a:pathLst>
                <a:path extrusionOk="0" h="5068" w="6412">
                  <a:moveTo>
                    <a:pt x="248" y="1"/>
                  </a:moveTo>
                  <a:cubicBezTo>
                    <a:pt x="1" y="1"/>
                    <a:pt x="69" y="259"/>
                    <a:pt x="492" y="763"/>
                  </a:cubicBezTo>
                  <a:cubicBezTo>
                    <a:pt x="492" y="763"/>
                    <a:pt x="1073" y="1486"/>
                    <a:pt x="2911" y="2931"/>
                  </a:cubicBezTo>
                  <a:cubicBezTo>
                    <a:pt x="4671" y="4361"/>
                    <a:pt x="5457" y="4816"/>
                    <a:pt x="5457" y="4816"/>
                  </a:cubicBezTo>
                  <a:cubicBezTo>
                    <a:pt x="5788" y="4985"/>
                    <a:pt x="6025" y="5067"/>
                    <a:pt x="6164" y="5067"/>
                  </a:cubicBezTo>
                  <a:cubicBezTo>
                    <a:pt x="6412" y="5067"/>
                    <a:pt x="6342" y="4803"/>
                    <a:pt x="5928" y="4298"/>
                  </a:cubicBezTo>
                  <a:cubicBezTo>
                    <a:pt x="5928" y="4298"/>
                    <a:pt x="5331" y="3575"/>
                    <a:pt x="3571" y="2146"/>
                  </a:cubicBezTo>
                  <a:cubicBezTo>
                    <a:pt x="1796" y="700"/>
                    <a:pt x="948" y="245"/>
                    <a:pt x="948" y="245"/>
                  </a:cubicBezTo>
                  <a:cubicBezTo>
                    <a:pt x="621" y="81"/>
                    <a:pt x="385" y="1"/>
                    <a:pt x="24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3" name="Google Shape;1793;p39"/>
            <p:cNvSpPr/>
            <p:nvPr/>
          </p:nvSpPr>
          <p:spPr>
            <a:xfrm>
              <a:off x="648657" y="4021746"/>
              <a:ext cx="100940" cy="70705"/>
            </a:xfrm>
            <a:custGeom>
              <a:rect b="b" l="l" r="r" t="t"/>
              <a:pathLst>
                <a:path extrusionOk="0" h="4684" w="6687">
                  <a:moveTo>
                    <a:pt x="6375" y="0"/>
                  </a:moveTo>
                  <a:cubicBezTo>
                    <a:pt x="6233" y="0"/>
                    <a:pt x="6017" y="58"/>
                    <a:pt x="5732" y="181"/>
                  </a:cubicBezTo>
                  <a:cubicBezTo>
                    <a:pt x="5732" y="181"/>
                    <a:pt x="4884" y="574"/>
                    <a:pt x="3045" y="1878"/>
                  </a:cubicBezTo>
                  <a:cubicBezTo>
                    <a:pt x="1144" y="3261"/>
                    <a:pt x="563" y="3920"/>
                    <a:pt x="563" y="3920"/>
                  </a:cubicBezTo>
                  <a:cubicBezTo>
                    <a:pt x="67" y="4405"/>
                    <a:pt x="0" y="4683"/>
                    <a:pt x="306" y="4683"/>
                  </a:cubicBezTo>
                  <a:cubicBezTo>
                    <a:pt x="446" y="4683"/>
                    <a:pt x="665" y="4625"/>
                    <a:pt x="956" y="4502"/>
                  </a:cubicBezTo>
                  <a:cubicBezTo>
                    <a:pt x="956" y="4502"/>
                    <a:pt x="1804" y="4109"/>
                    <a:pt x="3627" y="2805"/>
                  </a:cubicBezTo>
                  <a:cubicBezTo>
                    <a:pt x="5528" y="1422"/>
                    <a:pt x="6188" y="778"/>
                    <a:pt x="6188" y="778"/>
                  </a:cubicBezTo>
                  <a:cubicBezTo>
                    <a:pt x="6641" y="282"/>
                    <a:pt x="6686" y="0"/>
                    <a:pt x="637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4" name="Google Shape;1794;p39"/>
            <p:cNvSpPr/>
            <p:nvPr/>
          </p:nvSpPr>
          <p:spPr>
            <a:xfrm>
              <a:off x="480208" y="4147895"/>
              <a:ext cx="126421" cy="89106"/>
            </a:xfrm>
            <a:custGeom>
              <a:rect b="b" l="l" r="r" t="t"/>
              <a:pathLst>
                <a:path extrusionOk="0" h="5903" w="8375">
                  <a:moveTo>
                    <a:pt x="3850" y="0"/>
                  </a:moveTo>
                  <a:cubicBezTo>
                    <a:pt x="3005" y="0"/>
                    <a:pt x="2022" y="168"/>
                    <a:pt x="975" y="671"/>
                  </a:cubicBezTo>
                  <a:cubicBezTo>
                    <a:pt x="975" y="671"/>
                    <a:pt x="1" y="5902"/>
                    <a:pt x="4180" y="5902"/>
                  </a:cubicBezTo>
                  <a:cubicBezTo>
                    <a:pt x="8375" y="5902"/>
                    <a:pt x="6678" y="671"/>
                    <a:pt x="6678" y="671"/>
                  </a:cubicBezTo>
                  <a:cubicBezTo>
                    <a:pt x="6678" y="671"/>
                    <a:pt x="5540" y="0"/>
                    <a:pt x="3850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5" name="Google Shape;1795;p39"/>
            <p:cNvSpPr/>
            <p:nvPr/>
          </p:nvSpPr>
          <p:spPr>
            <a:xfrm>
              <a:off x="537379" y="4157179"/>
              <a:ext cx="4996" cy="66720"/>
            </a:xfrm>
            <a:custGeom>
              <a:rect b="b" l="l" r="r" t="t"/>
              <a:pathLst>
                <a:path extrusionOk="0" h="4420" w="331">
                  <a:moveTo>
                    <a:pt x="173" y="1"/>
                  </a:moveTo>
                  <a:cubicBezTo>
                    <a:pt x="141" y="1"/>
                    <a:pt x="110" y="150"/>
                    <a:pt x="79" y="448"/>
                  </a:cubicBezTo>
                  <a:cubicBezTo>
                    <a:pt x="79" y="448"/>
                    <a:pt x="0" y="967"/>
                    <a:pt x="0" y="2208"/>
                  </a:cubicBezTo>
                  <a:cubicBezTo>
                    <a:pt x="0" y="3512"/>
                    <a:pt x="79" y="3983"/>
                    <a:pt x="79" y="3983"/>
                  </a:cubicBezTo>
                  <a:cubicBezTo>
                    <a:pt x="110" y="4274"/>
                    <a:pt x="141" y="4419"/>
                    <a:pt x="173" y="4419"/>
                  </a:cubicBezTo>
                  <a:cubicBezTo>
                    <a:pt x="204" y="4419"/>
                    <a:pt x="236" y="4274"/>
                    <a:pt x="267" y="3983"/>
                  </a:cubicBezTo>
                  <a:cubicBezTo>
                    <a:pt x="267" y="3983"/>
                    <a:pt x="330" y="3512"/>
                    <a:pt x="330" y="2208"/>
                  </a:cubicBezTo>
                  <a:cubicBezTo>
                    <a:pt x="330" y="967"/>
                    <a:pt x="267" y="448"/>
                    <a:pt x="267" y="448"/>
                  </a:cubicBezTo>
                  <a:cubicBezTo>
                    <a:pt x="236" y="150"/>
                    <a:pt x="204" y="1"/>
                    <a:pt x="173" y="1"/>
                  </a:cubicBezTo>
                  <a:close/>
                </a:path>
              </a:pathLst>
            </a:custGeom>
            <a:solidFill>
              <a:srgbClr val="C14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6" name="Google Shape;1796;p39"/>
            <p:cNvSpPr/>
            <p:nvPr/>
          </p:nvSpPr>
          <p:spPr>
            <a:xfrm>
              <a:off x="432774" y="4144015"/>
              <a:ext cx="214409" cy="16861"/>
            </a:xfrm>
            <a:custGeom>
              <a:rect b="b" l="l" r="r" t="t"/>
              <a:pathLst>
                <a:path extrusionOk="0" h="1117" w="14204">
                  <a:moveTo>
                    <a:pt x="7070" y="1"/>
                  </a:moveTo>
                  <a:cubicBezTo>
                    <a:pt x="3206" y="1"/>
                    <a:pt x="1635" y="205"/>
                    <a:pt x="1635" y="205"/>
                  </a:cubicBezTo>
                  <a:cubicBezTo>
                    <a:pt x="1" y="393"/>
                    <a:pt x="1" y="723"/>
                    <a:pt x="1635" y="928"/>
                  </a:cubicBezTo>
                  <a:cubicBezTo>
                    <a:pt x="1635" y="928"/>
                    <a:pt x="3206" y="1116"/>
                    <a:pt x="7070" y="1116"/>
                  </a:cubicBezTo>
                  <a:cubicBezTo>
                    <a:pt x="10998" y="1116"/>
                    <a:pt x="12506" y="928"/>
                    <a:pt x="12506" y="928"/>
                  </a:cubicBezTo>
                  <a:cubicBezTo>
                    <a:pt x="14203" y="723"/>
                    <a:pt x="14203" y="393"/>
                    <a:pt x="12506" y="205"/>
                  </a:cubicBezTo>
                  <a:cubicBezTo>
                    <a:pt x="12506" y="205"/>
                    <a:pt x="10998" y="1"/>
                    <a:pt x="7070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97" name="Google Shape;1797;p39"/>
          <p:cNvGrpSpPr/>
          <p:nvPr/>
        </p:nvGrpSpPr>
        <p:grpSpPr>
          <a:xfrm>
            <a:off x="5614622" y="4082639"/>
            <a:ext cx="591066" cy="549486"/>
            <a:chOff x="992047" y="3812414"/>
            <a:chExt cx="591066" cy="549486"/>
          </a:xfrm>
        </p:grpSpPr>
        <p:sp>
          <p:nvSpPr>
            <p:cNvPr id="1798" name="Google Shape;1798;p39"/>
            <p:cNvSpPr/>
            <p:nvPr/>
          </p:nvSpPr>
          <p:spPr>
            <a:xfrm>
              <a:off x="1011733" y="430393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39"/>
            <p:cNvSpPr/>
            <p:nvPr/>
          </p:nvSpPr>
          <p:spPr>
            <a:xfrm>
              <a:off x="992047" y="38124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0" name="Google Shape;1800;p39"/>
            <p:cNvSpPr/>
            <p:nvPr/>
          </p:nvSpPr>
          <p:spPr>
            <a:xfrm>
              <a:off x="1066293" y="416275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1" name="Google Shape;1801;p39"/>
            <p:cNvSpPr/>
            <p:nvPr/>
          </p:nvSpPr>
          <p:spPr>
            <a:xfrm>
              <a:off x="1389332" y="416344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2" name="Google Shape;1802;p39"/>
            <p:cNvSpPr/>
            <p:nvPr/>
          </p:nvSpPr>
          <p:spPr>
            <a:xfrm>
              <a:off x="1069131" y="409372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3" name="Google Shape;1803;p39"/>
            <p:cNvSpPr/>
            <p:nvPr/>
          </p:nvSpPr>
          <p:spPr>
            <a:xfrm>
              <a:off x="1396216" y="409372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4" name="Google Shape;1804;p39"/>
            <p:cNvSpPr/>
            <p:nvPr/>
          </p:nvSpPr>
          <p:spPr>
            <a:xfrm>
              <a:off x="1207417" y="415493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5" name="Google Shape;1805;p39"/>
            <p:cNvSpPr/>
            <p:nvPr/>
          </p:nvSpPr>
          <p:spPr>
            <a:xfrm>
              <a:off x="1438578" y="384521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6" name="Google Shape;1806;p39"/>
            <p:cNvSpPr/>
            <p:nvPr/>
          </p:nvSpPr>
          <p:spPr>
            <a:xfrm>
              <a:off x="1381512" y="398285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7" name="Google Shape;1807;p39"/>
            <p:cNvSpPr/>
            <p:nvPr/>
          </p:nvSpPr>
          <p:spPr>
            <a:xfrm>
              <a:off x="1346880" y="390073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8" name="Google Shape;1808;p39"/>
          <p:cNvGrpSpPr/>
          <p:nvPr/>
        </p:nvGrpSpPr>
        <p:grpSpPr>
          <a:xfrm>
            <a:off x="5638494" y="2166627"/>
            <a:ext cx="543329" cy="549486"/>
            <a:chOff x="2454769" y="3812414"/>
            <a:chExt cx="543329" cy="549486"/>
          </a:xfrm>
        </p:grpSpPr>
        <p:sp>
          <p:nvSpPr>
            <p:cNvPr id="1809" name="Google Shape;1809;p39"/>
            <p:cNvSpPr/>
            <p:nvPr/>
          </p:nvSpPr>
          <p:spPr>
            <a:xfrm>
              <a:off x="2474455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0" name="Google Shape;1810;p39"/>
            <p:cNvSpPr/>
            <p:nvPr/>
          </p:nvSpPr>
          <p:spPr>
            <a:xfrm>
              <a:off x="2454769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1" name="Google Shape;1811;p39"/>
            <p:cNvSpPr/>
            <p:nvPr/>
          </p:nvSpPr>
          <p:spPr>
            <a:xfrm>
              <a:off x="2536834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5" y="0"/>
                  </a:moveTo>
                  <a:cubicBezTo>
                    <a:pt x="974" y="0"/>
                    <a:pt x="0" y="990"/>
                    <a:pt x="0" y="2231"/>
                  </a:cubicBezTo>
                  <a:cubicBezTo>
                    <a:pt x="0" y="3472"/>
                    <a:pt x="1367" y="4446"/>
                    <a:pt x="2608" y="4446"/>
                  </a:cubicBezTo>
                  <a:cubicBezTo>
                    <a:pt x="3849" y="4446"/>
                    <a:pt x="4839" y="3472"/>
                    <a:pt x="4839" y="2231"/>
                  </a:cubicBezTo>
                  <a:cubicBezTo>
                    <a:pt x="4839" y="267"/>
                    <a:pt x="3456" y="0"/>
                    <a:pt x="221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2" name="Google Shape;1812;p39"/>
            <p:cNvSpPr/>
            <p:nvPr/>
          </p:nvSpPr>
          <p:spPr>
            <a:xfrm>
              <a:off x="2568371" y="4037281"/>
              <a:ext cx="32500" cy="29662"/>
            </a:xfrm>
            <a:custGeom>
              <a:rect b="b" l="l" r="r" t="t"/>
              <a:pathLst>
                <a:path extrusionOk="0" h="1965" w="2153">
                  <a:moveTo>
                    <a:pt x="975" y="1"/>
                  </a:moveTo>
                  <a:cubicBezTo>
                    <a:pt x="456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79" y="1965"/>
                  </a:cubicBezTo>
                  <a:cubicBezTo>
                    <a:pt x="1697" y="1965"/>
                    <a:pt x="2153" y="1509"/>
                    <a:pt x="2153" y="990"/>
                  </a:cubicBezTo>
                  <a:cubicBezTo>
                    <a:pt x="2153" y="142"/>
                    <a:pt x="1509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3" name="Google Shape;1813;p39"/>
            <p:cNvSpPr/>
            <p:nvPr/>
          </p:nvSpPr>
          <p:spPr>
            <a:xfrm>
              <a:off x="2855843" y="4030412"/>
              <a:ext cx="73286" cy="67127"/>
            </a:xfrm>
            <a:custGeom>
              <a:rect b="b" l="l" r="r" t="t"/>
              <a:pathLst>
                <a:path extrusionOk="0" h="4447" w="4855">
                  <a:moveTo>
                    <a:pt x="2168" y="0"/>
                  </a:moveTo>
                  <a:cubicBezTo>
                    <a:pt x="927" y="0"/>
                    <a:pt x="0" y="990"/>
                    <a:pt x="0" y="2231"/>
                  </a:cubicBezTo>
                  <a:cubicBezTo>
                    <a:pt x="0" y="3472"/>
                    <a:pt x="1320" y="4446"/>
                    <a:pt x="2561" y="4446"/>
                  </a:cubicBezTo>
                  <a:cubicBezTo>
                    <a:pt x="3802" y="4446"/>
                    <a:pt x="4855" y="3472"/>
                    <a:pt x="4855" y="2231"/>
                  </a:cubicBezTo>
                  <a:cubicBezTo>
                    <a:pt x="4855" y="267"/>
                    <a:pt x="3409" y="0"/>
                    <a:pt x="216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4" name="Google Shape;1814;p39"/>
            <p:cNvSpPr/>
            <p:nvPr/>
          </p:nvSpPr>
          <p:spPr>
            <a:xfrm>
              <a:off x="2887622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12" y="1"/>
                  </a:moveTo>
                  <a:cubicBezTo>
                    <a:pt x="393" y="1"/>
                    <a:pt x="0" y="393"/>
                    <a:pt x="0" y="990"/>
                  </a:cubicBezTo>
                  <a:cubicBezTo>
                    <a:pt x="0" y="1509"/>
                    <a:pt x="582" y="1965"/>
                    <a:pt x="1116" y="1965"/>
                  </a:cubicBezTo>
                  <a:cubicBezTo>
                    <a:pt x="1634" y="1965"/>
                    <a:pt x="2090" y="1509"/>
                    <a:pt x="2090" y="990"/>
                  </a:cubicBezTo>
                  <a:cubicBezTo>
                    <a:pt x="2090" y="142"/>
                    <a:pt x="1509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5" name="Google Shape;1815;p39"/>
            <p:cNvSpPr/>
            <p:nvPr/>
          </p:nvSpPr>
          <p:spPr>
            <a:xfrm>
              <a:off x="2528758" y="4109383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79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72"/>
                    <a:pt x="64" y="535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35"/>
                    <a:pt x="4321" y="472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42"/>
                    <a:pt x="5248" y="79"/>
                  </a:cubicBezTo>
                  <a:cubicBezTo>
                    <a:pt x="5248" y="79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6" name="Google Shape;1816;p39"/>
            <p:cNvSpPr/>
            <p:nvPr/>
          </p:nvSpPr>
          <p:spPr>
            <a:xfrm>
              <a:off x="2855843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8" y="1"/>
                    <a:pt x="1257" y="1"/>
                    <a:pt x="927" y="79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4" y="331"/>
                  </a:cubicBezTo>
                  <a:lnTo>
                    <a:pt x="79" y="472"/>
                  </a:lnTo>
                  <a:cubicBezTo>
                    <a:pt x="0" y="535"/>
                    <a:pt x="0" y="535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35"/>
                  </a:cubicBezTo>
                  <a:lnTo>
                    <a:pt x="990" y="535"/>
                  </a:lnTo>
                  <a:cubicBezTo>
                    <a:pt x="1155" y="504"/>
                    <a:pt x="1367" y="488"/>
                    <a:pt x="1628" y="488"/>
                  </a:cubicBezTo>
                  <a:cubicBezTo>
                    <a:pt x="1889" y="488"/>
                    <a:pt x="2200" y="504"/>
                    <a:pt x="2561" y="535"/>
                  </a:cubicBezTo>
                  <a:cubicBezTo>
                    <a:pt x="3347" y="535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35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42"/>
                    <a:pt x="3409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7" name="Google Shape;1817;p39"/>
            <p:cNvSpPr/>
            <p:nvPr/>
          </p:nvSpPr>
          <p:spPr>
            <a:xfrm>
              <a:off x="2593991" y="4146144"/>
              <a:ext cx="111718" cy="93076"/>
            </a:xfrm>
            <a:custGeom>
              <a:rect b="b" l="l" r="r" t="t"/>
              <a:pathLst>
                <a:path extrusionOk="0" h="6166" w="7401">
                  <a:moveTo>
                    <a:pt x="4070" y="1"/>
                  </a:moveTo>
                  <a:cubicBezTo>
                    <a:pt x="4070" y="1"/>
                    <a:pt x="0" y="2420"/>
                    <a:pt x="2420" y="5233"/>
                  </a:cubicBezTo>
                  <a:cubicBezTo>
                    <a:pt x="3020" y="5908"/>
                    <a:pt x="3619" y="6165"/>
                    <a:pt x="4184" y="6165"/>
                  </a:cubicBezTo>
                  <a:cubicBezTo>
                    <a:pt x="5967" y="6165"/>
                    <a:pt x="7400" y="3599"/>
                    <a:pt x="7400" y="3599"/>
                  </a:cubicBezTo>
                  <a:cubicBezTo>
                    <a:pt x="7400" y="3599"/>
                    <a:pt x="5106" y="2483"/>
                    <a:pt x="4070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39"/>
            <p:cNvSpPr/>
            <p:nvPr/>
          </p:nvSpPr>
          <p:spPr>
            <a:xfrm>
              <a:off x="2637258" y="4173031"/>
              <a:ext cx="39519" cy="40560"/>
            </a:xfrm>
            <a:custGeom>
              <a:rect b="b" l="l" r="r" t="t"/>
              <a:pathLst>
                <a:path extrusionOk="0" h="2687" w="2618">
                  <a:moveTo>
                    <a:pt x="2519" y="0"/>
                  </a:moveTo>
                  <a:cubicBezTo>
                    <a:pt x="2461" y="0"/>
                    <a:pt x="2346" y="35"/>
                    <a:pt x="2178" y="105"/>
                  </a:cubicBezTo>
                  <a:cubicBezTo>
                    <a:pt x="2178" y="105"/>
                    <a:pt x="2115" y="105"/>
                    <a:pt x="1848" y="247"/>
                  </a:cubicBezTo>
                  <a:cubicBezTo>
                    <a:pt x="1659" y="372"/>
                    <a:pt x="1329" y="577"/>
                    <a:pt x="936" y="1032"/>
                  </a:cubicBezTo>
                  <a:cubicBezTo>
                    <a:pt x="544" y="1425"/>
                    <a:pt x="339" y="1755"/>
                    <a:pt x="214" y="2006"/>
                  </a:cubicBezTo>
                  <a:cubicBezTo>
                    <a:pt x="151" y="2148"/>
                    <a:pt x="88" y="2211"/>
                    <a:pt x="88" y="2273"/>
                  </a:cubicBezTo>
                  <a:lnTo>
                    <a:pt x="88" y="2336"/>
                  </a:lnTo>
                  <a:cubicBezTo>
                    <a:pt x="15" y="2572"/>
                    <a:pt x="1" y="2686"/>
                    <a:pt x="30" y="2686"/>
                  </a:cubicBezTo>
                  <a:cubicBezTo>
                    <a:pt x="58" y="2686"/>
                    <a:pt x="123" y="2588"/>
                    <a:pt x="214" y="2399"/>
                  </a:cubicBezTo>
                  <a:cubicBezTo>
                    <a:pt x="214" y="2399"/>
                    <a:pt x="277" y="2399"/>
                    <a:pt x="277" y="2336"/>
                  </a:cubicBezTo>
                  <a:cubicBezTo>
                    <a:pt x="339" y="2273"/>
                    <a:pt x="339" y="2211"/>
                    <a:pt x="418" y="2148"/>
                  </a:cubicBezTo>
                  <a:cubicBezTo>
                    <a:pt x="544" y="1943"/>
                    <a:pt x="732" y="1614"/>
                    <a:pt x="1125" y="1221"/>
                  </a:cubicBezTo>
                  <a:cubicBezTo>
                    <a:pt x="1518" y="828"/>
                    <a:pt x="1848" y="639"/>
                    <a:pt x="2052" y="498"/>
                  </a:cubicBezTo>
                  <a:cubicBezTo>
                    <a:pt x="2240" y="372"/>
                    <a:pt x="2303" y="310"/>
                    <a:pt x="2303" y="310"/>
                  </a:cubicBezTo>
                  <a:cubicBezTo>
                    <a:pt x="2550" y="102"/>
                    <a:pt x="2617" y="0"/>
                    <a:pt x="2519" y="0"/>
                  </a:cubicBezTo>
                  <a:close/>
                </a:path>
              </a:pathLst>
            </a:custGeom>
            <a:solidFill>
              <a:srgbClr val="C14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39"/>
            <p:cNvSpPr/>
            <p:nvPr/>
          </p:nvSpPr>
          <p:spPr>
            <a:xfrm>
              <a:off x="2646406" y="4125280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63" y="0"/>
                    <a:pt x="0" y="597"/>
                    <a:pt x="268" y="1572"/>
                  </a:cubicBezTo>
                  <a:cubicBezTo>
                    <a:pt x="268" y="1572"/>
                    <a:pt x="330" y="1697"/>
                    <a:pt x="393" y="1964"/>
                  </a:cubicBezTo>
                  <a:cubicBezTo>
                    <a:pt x="456" y="2027"/>
                    <a:pt x="519" y="2231"/>
                    <a:pt x="660" y="2420"/>
                  </a:cubicBezTo>
                  <a:cubicBezTo>
                    <a:pt x="660" y="2483"/>
                    <a:pt x="723" y="2561"/>
                    <a:pt x="786" y="2687"/>
                  </a:cubicBezTo>
                  <a:cubicBezTo>
                    <a:pt x="849" y="2813"/>
                    <a:pt x="912" y="2876"/>
                    <a:pt x="990" y="3017"/>
                  </a:cubicBezTo>
                  <a:cubicBezTo>
                    <a:pt x="1305" y="3473"/>
                    <a:pt x="1776" y="4054"/>
                    <a:pt x="2561" y="4588"/>
                  </a:cubicBezTo>
                  <a:cubicBezTo>
                    <a:pt x="3268" y="5106"/>
                    <a:pt x="4384" y="5436"/>
                    <a:pt x="5625" y="5436"/>
                  </a:cubicBezTo>
                  <a:cubicBezTo>
                    <a:pt x="6882" y="5436"/>
                    <a:pt x="7982" y="5106"/>
                    <a:pt x="8767" y="4651"/>
                  </a:cubicBezTo>
                  <a:cubicBezTo>
                    <a:pt x="9553" y="4132"/>
                    <a:pt x="10024" y="3535"/>
                    <a:pt x="10275" y="3080"/>
                  </a:cubicBezTo>
                  <a:cubicBezTo>
                    <a:pt x="10605" y="2561"/>
                    <a:pt x="10731" y="2231"/>
                    <a:pt x="10810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61" y="0"/>
                    <a:pt x="10935" y="0"/>
                  </a:cubicBezTo>
                  <a:cubicBezTo>
                    <a:pt x="10810" y="0"/>
                    <a:pt x="10668" y="456"/>
                    <a:pt x="10338" y="1383"/>
                  </a:cubicBezTo>
                  <a:cubicBezTo>
                    <a:pt x="10338" y="1383"/>
                    <a:pt x="10275" y="1509"/>
                    <a:pt x="10150" y="1697"/>
                  </a:cubicBezTo>
                  <a:cubicBezTo>
                    <a:pt x="10087" y="1901"/>
                    <a:pt x="9883" y="2231"/>
                    <a:pt x="9631" y="2624"/>
                  </a:cubicBezTo>
                  <a:cubicBezTo>
                    <a:pt x="9364" y="3017"/>
                    <a:pt x="8909" y="3473"/>
                    <a:pt x="8249" y="3865"/>
                  </a:cubicBezTo>
                  <a:cubicBezTo>
                    <a:pt x="7667" y="4195"/>
                    <a:pt x="6740" y="4447"/>
                    <a:pt x="5625" y="4447"/>
                  </a:cubicBezTo>
                  <a:cubicBezTo>
                    <a:pt x="4588" y="4447"/>
                    <a:pt x="3661" y="4195"/>
                    <a:pt x="3017" y="3802"/>
                  </a:cubicBezTo>
                  <a:cubicBezTo>
                    <a:pt x="2357" y="3410"/>
                    <a:pt x="1964" y="2954"/>
                    <a:pt x="1634" y="2561"/>
                  </a:cubicBezTo>
                  <a:cubicBezTo>
                    <a:pt x="1572" y="2483"/>
                    <a:pt x="1509" y="2357"/>
                    <a:pt x="1446" y="2294"/>
                  </a:cubicBezTo>
                  <a:cubicBezTo>
                    <a:pt x="1383" y="2169"/>
                    <a:pt x="1305" y="2090"/>
                    <a:pt x="1305" y="2027"/>
                  </a:cubicBezTo>
                  <a:cubicBezTo>
                    <a:pt x="1179" y="1901"/>
                    <a:pt x="1116" y="1776"/>
                    <a:pt x="1053" y="1634"/>
                  </a:cubicBezTo>
                  <a:cubicBezTo>
                    <a:pt x="912" y="1446"/>
                    <a:pt x="912" y="1304"/>
                    <a:pt x="912" y="1304"/>
                  </a:cubicBezTo>
                  <a:cubicBezTo>
                    <a:pt x="456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0"/>
          <p:cNvSpPr/>
          <p:nvPr/>
        </p:nvSpPr>
        <p:spPr>
          <a:xfrm>
            <a:off x="1246850" y="2576850"/>
            <a:ext cx="3325200" cy="8187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40"/>
          <p:cNvSpPr/>
          <p:nvPr/>
        </p:nvSpPr>
        <p:spPr>
          <a:xfrm>
            <a:off x="1246850" y="3760875"/>
            <a:ext cx="3325200" cy="8187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40"/>
          <p:cNvSpPr/>
          <p:nvPr/>
        </p:nvSpPr>
        <p:spPr>
          <a:xfrm>
            <a:off x="1246850" y="1392825"/>
            <a:ext cx="3325200" cy="818700"/>
          </a:xfrm>
          <a:prstGeom prst="roundRect">
            <a:avLst>
              <a:gd fmla="val 50000" name="adj"/>
            </a:avLst>
          </a:prstGeom>
          <a:solidFill>
            <a:srgbClr val="F3F3F3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7" name="Google Shape;1827;p4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grpSp>
        <p:nvGrpSpPr>
          <p:cNvPr id="1828" name="Google Shape;1828;p40"/>
          <p:cNvGrpSpPr/>
          <p:nvPr/>
        </p:nvGrpSpPr>
        <p:grpSpPr>
          <a:xfrm>
            <a:off x="5438357" y="1637416"/>
            <a:ext cx="2659277" cy="2687327"/>
            <a:chOff x="992047" y="2468514"/>
            <a:chExt cx="543586" cy="549320"/>
          </a:xfrm>
        </p:grpSpPr>
        <p:sp>
          <p:nvSpPr>
            <p:cNvPr id="1829" name="Google Shape;1829;p40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0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1" name="Google Shape;1831;p40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2" name="Google Shape;1832;p40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3" name="Google Shape;1833;p40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4" name="Google Shape;1834;p40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5" name="Google Shape;1835;p40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6" name="Google Shape;1836;p40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7" name="Google Shape;1837;p40"/>
          <p:cNvSpPr/>
          <p:nvPr/>
        </p:nvSpPr>
        <p:spPr>
          <a:xfrm>
            <a:off x="743088" y="3953742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8" name="Google Shape;1838;p40"/>
          <p:cNvSpPr/>
          <p:nvPr/>
        </p:nvSpPr>
        <p:spPr>
          <a:xfrm>
            <a:off x="743088" y="1600150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9" name="Google Shape;1839;p40"/>
          <p:cNvSpPr/>
          <p:nvPr/>
        </p:nvSpPr>
        <p:spPr>
          <a:xfrm>
            <a:off x="743088" y="2776946"/>
            <a:ext cx="408300" cy="408300"/>
          </a:xfrm>
          <a:prstGeom prst="ellipse">
            <a:avLst/>
          </a:prstGeom>
          <a:solidFill>
            <a:srgbClr val="EFC04A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40" name="Google Shape;1840;p40"/>
          <p:cNvSpPr txBox="1"/>
          <p:nvPr/>
        </p:nvSpPr>
        <p:spPr>
          <a:xfrm>
            <a:off x="1577825" y="2560550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D5E8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Watching a movie</a:t>
            </a:r>
            <a:endParaRPr sz="1700">
              <a:solidFill>
                <a:srgbClr val="DD5E8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1" name="Google Shape;1841;p40"/>
          <p:cNvSpPr txBox="1"/>
          <p:nvPr/>
        </p:nvSpPr>
        <p:spPr>
          <a:xfrm>
            <a:off x="1577825" y="1403475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D5E8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Travel</a:t>
            </a:r>
            <a:r>
              <a:rPr lang="es" sz="1700">
                <a:solidFill>
                  <a:srgbClr val="DD5E8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ling</a:t>
            </a:r>
            <a:endParaRPr sz="1700">
              <a:solidFill>
                <a:srgbClr val="DD5E8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2" name="Google Shape;1842;p40"/>
          <p:cNvSpPr txBox="1"/>
          <p:nvPr/>
        </p:nvSpPr>
        <p:spPr>
          <a:xfrm>
            <a:off x="1577825" y="167059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3" name="Google Shape;1843;p40"/>
          <p:cNvSpPr txBox="1"/>
          <p:nvPr/>
        </p:nvSpPr>
        <p:spPr>
          <a:xfrm>
            <a:off x="1577825" y="2843544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4" name="Google Shape;1844;p40"/>
          <p:cNvSpPr txBox="1"/>
          <p:nvPr/>
        </p:nvSpPr>
        <p:spPr>
          <a:xfrm>
            <a:off x="1577825" y="3717625"/>
            <a:ext cx="1629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rgbClr val="DD5E8B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Sunbathing</a:t>
            </a:r>
            <a:endParaRPr sz="1700">
              <a:solidFill>
                <a:srgbClr val="DD5E8B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45" name="Google Shape;1845;p40"/>
          <p:cNvSpPr txBox="1"/>
          <p:nvPr/>
        </p:nvSpPr>
        <p:spPr>
          <a:xfrm>
            <a:off x="1577825" y="40006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It is composed of hydrogen and helium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46" name="Google Shape;1846;p40"/>
          <p:cNvGrpSpPr/>
          <p:nvPr/>
        </p:nvGrpSpPr>
        <p:grpSpPr>
          <a:xfrm>
            <a:off x="3914577" y="1632489"/>
            <a:ext cx="343442" cy="339288"/>
            <a:chOff x="3858100" y="1435075"/>
            <a:chExt cx="487775" cy="481875"/>
          </a:xfrm>
        </p:grpSpPr>
        <p:sp>
          <p:nvSpPr>
            <p:cNvPr id="1847" name="Google Shape;1847;p40"/>
            <p:cNvSpPr/>
            <p:nvPr/>
          </p:nvSpPr>
          <p:spPr>
            <a:xfrm>
              <a:off x="3858100" y="1868750"/>
              <a:ext cx="55575" cy="48200"/>
            </a:xfrm>
            <a:custGeom>
              <a:rect b="b" l="l" r="r" t="t"/>
              <a:pathLst>
                <a:path extrusionOk="0" h="1928" w="2223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48" name="Google Shape;1848;p40"/>
            <p:cNvSpPr/>
            <p:nvPr/>
          </p:nvSpPr>
          <p:spPr>
            <a:xfrm>
              <a:off x="3917950" y="1808500"/>
              <a:ext cx="60350" cy="48525"/>
            </a:xfrm>
            <a:custGeom>
              <a:rect b="b" l="l" r="r" t="t"/>
              <a:pathLst>
                <a:path extrusionOk="0" h="1941" w="2414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49" name="Google Shape;1849;p40"/>
            <p:cNvSpPr/>
            <p:nvPr/>
          </p:nvSpPr>
          <p:spPr>
            <a:xfrm>
              <a:off x="3876450" y="1435075"/>
              <a:ext cx="450375" cy="251250"/>
            </a:xfrm>
            <a:custGeom>
              <a:rect b="b" l="l" r="r" t="t"/>
              <a:pathLst>
                <a:path extrusionOk="0" h="10050" w="18015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50" name="Google Shape;1850;p40"/>
            <p:cNvSpPr/>
            <p:nvPr/>
          </p:nvSpPr>
          <p:spPr>
            <a:xfrm>
              <a:off x="4094925" y="1456025"/>
              <a:ext cx="250950" cy="445250"/>
            </a:xfrm>
            <a:custGeom>
              <a:rect b="b" l="l" r="r" t="t"/>
              <a:pathLst>
                <a:path extrusionOk="0" h="17810" w="10038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51" name="Google Shape;1851;p40"/>
            <p:cNvSpPr/>
            <p:nvPr/>
          </p:nvSpPr>
          <p:spPr>
            <a:xfrm>
              <a:off x="3993575" y="1542825"/>
              <a:ext cx="245025" cy="242525"/>
            </a:xfrm>
            <a:custGeom>
              <a:rect b="b" l="l" r="r" t="t"/>
              <a:pathLst>
                <a:path extrusionOk="0" h="9701" w="9801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852" name="Google Shape;1852;p40"/>
          <p:cNvGrpSpPr/>
          <p:nvPr/>
        </p:nvGrpSpPr>
        <p:grpSpPr>
          <a:xfrm>
            <a:off x="3908188" y="2804386"/>
            <a:ext cx="356221" cy="355451"/>
            <a:chOff x="-13512225" y="4080275"/>
            <a:chExt cx="353675" cy="352875"/>
          </a:xfrm>
        </p:grpSpPr>
        <p:sp>
          <p:nvSpPr>
            <p:cNvPr id="1853" name="Google Shape;1853;p40"/>
            <p:cNvSpPr/>
            <p:nvPr/>
          </p:nvSpPr>
          <p:spPr>
            <a:xfrm>
              <a:off x="-13512225" y="4203925"/>
              <a:ext cx="353675" cy="229225"/>
            </a:xfrm>
            <a:custGeom>
              <a:rect b="b" l="l" r="r" t="t"/>
              <a:pathLst>
                <a:path extrusionOk="0" h="9169" w="14147">
                  <a:moveTo>
                    <a:pt x="5407" y="1717"/>
                  </a:moveTo>
                  <a:cubicBezTo>
                    <a:pt x="5482" y="1717"/>
                    <a:pt x="5561" y="1733"/>
                    <a:pt x="5640" y="1765"/>
                  </a:cubicBezTo>
                  <a:lnTo>
                    <a:pt x="9767" y="4254"/>
                  </a:lnTo>
                  <a:cubicBezTo>
                    <a:pt x="9893" y="4348"/>
                    <a:pt x="9987" y="4443"/>
                    <a:pt x="9987" y="4600"/>
                  </a:cubicBezTo>
                  <a:cubicBezTo>
                    <a:pt x="9987" y="4758"/>
                    <a:pt x="9893" y="4915"/>
                    <a:pt x="9767" y="5010"/>
                  </a:cubicBezTo>
                  <a:lnTo>
                    <a:pt x="5640" y="7499"/>
                  </a:lnTo>
                  <a:cubicBezTo>
                    <a:pt x="5577" y="7530"/>
                    <a:pt x="5506" y="7546"/>
                    <a:pt x="5431" y="7546"/>
                  </a:cubicBezTo>
                  <a:cubicBezTo>
                    <a:pt x="5356" y="7546"/>
                    <a:pt x="5277" y="7530"/>
                    <a:pt x="5199" y="7499"/>
                  </a:cubicBezTo>
                  <a:cubicBezTo>
                    <a:pt x="5104" y="7404"/>
                    <a:pt x="5010" y="7278"/>
                    <a:pt x="5010" y="7121"/>
                  </a:cubicBezTo>
                  <a:lnTo>
                    <a:pt x="5010" y="2143"/>
                  </a:lnTo>
                  <a:cubicBezTo>
                    <a:pt x="5010" y="1985"/>
                    <a:pt x="5104" y="1859"/>
                    <a:pt x="5199" y="1765"/>
                  </a:cubicBezTo>
                  <a:cubicBezTo>
                    <a:pt x="5262" y="1733"/>
                    <a:pt x="5333" y="1717"/>
                    <a:pt x="5407" y="1717"/>
                  </a:cubicBezTo>
                  <a:close/>
                  <a:moveTo>
                    <a:pt x="63" y="0"/>
                  </a:moveTo>
                  <a:lnTo>
                    <a:pt x="63" y="7971"/>
                  </a:lnTo>
                  <a:cubicBezTo>
                    <a:pt x="0" y="8633"/>
                    <a:pt x="568" y="9168"/>
                    <a:pt x="1261" y="9168"/>
                  </a:cubicBezTo>
                  <a:lnTo>
                    <a:pt x="12886" y="9168"/>
                  </a:lnTo>
                  <a:cubicBezTo>
                    <a:pt x="13548" y="9168"/>
                    <a:pt x="14146" y="8633"/>
                    <a:pt x="14146" y="7908"/>
                  </a:cubicBezTo>
                  <a:lnTo>
                    <a:pt x="141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0"/>
            <p:cNvSpPr/>
            <p:nvPr/>
          </p:nvSpPr>
          <p:spPr>
            <a:xfrm>
              <a:off x="-13366525" y="4275600"/>
              <a:ext cx="73275" cy="88225"/>
            </a:xfrm>
            <a:custGeom>
              <a:rect b="b" l="l" r="r" t="t"/>
              <a:pathLst>
                <a:path extrusionOk="0" h="3529" w="2931">
                  <a:moveTo>
                    <a:pt x="1" y="0"/>
                  </a:moveTo>
                  <a:lnTo>
                    <a:pt x="1" y="3529"/>
                  </a:lnTo>
                  <a:lnTo>
                    <a:pt x="2931" y="17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0"/>
            <p:cNvSpPr/>
            <p:nvPr/>
          </p:nvSpPr>
          <p:spPr>
            <a:xfrm>
              <a:off x="-13398800" y="4143275"/>
              <a:ext cx="65375" cy="40975"/>
            </a:xfrm>
            <a:custGeom>
              <a:rect b="b" l="l" r="r" t="t"/>
              <a:pathLst>
                <a:path extrusionOk="0" h="1639" w="2615">
                  <a:moveTo>
                    <a:pt x="1103" y="1"/>
                  </a:moveTo>
                  <a:lnTo>
                    <a:pt x="0" y="1639"/>
                  </a:lnTo>
                  <a:lnTo>
                    <a:pt x="1512" y="1639"/>
                  </a:lnTo>
                  <a:lnTo>
                    <a:pt x="26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0"/>
            <p:cNvSpPr/>
            <p:nvPr/>
          </p:nvSpPr>
          <p:spPr>
            <a:xfrm>
              <a:off x="-13336575" y="4143275"/>
              <a:ext cx="64600" cy="40975"/>
            </a:xfrm>
            <a:custGeom>
              <a:rect b="b" l="l" r="r" t="t"/>
              <a:pathLst>
                <a:path extrusionOk="0" h="1639" w="2584">
                  <a:moveTo>
                    <a:pt x="1103" y="1"/>
                  </a:moveTo>
                  <a:lnTo>
                    <a:pt x="0" y="1639"/>
                  </a:lnTo>
                  <a:lnTo>
                    <a:pt x="1481" y="1639"/>
                  </a:lnTo>
                  <a:lnTo>
                    <a:pt x="25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0"/>
            <p:cNvSpPr/>
            <p:nvPr/>
          </p:nvSpPr>
          <p:spPr>
            <a:xfrm>
              <a:off x="-13398800" y="4081050"/>
              <a:ext cx="65375" cy="40975"/>
            </a:xfrm>
            <a:custGeom>
              <a:rect b="b" l="l" r="r" t="t"/>
              <a:pathLst>
                <a:path extrusionOk="0" h="1639" w="2615">
                  <a:moveTo>
                    <a:pt x="0" y="1"/>
                  </a:moveTo>
                  <a:lnTo>
                    <a:pt x="1103" y="1639"/>
                  </a:lnTo>
                  <a:lnTo>
                    <a:pt x="2615" y="1639"/>
                  </a:lnTo>
                  <a:lnTo>
                    <a:pt x="1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0"/>
            <p:cNvSpPr/>
            <p:nvPr/>
          </p:nvSpPr>
          <p:spPr>
            <a:xfrm>
              <a:off x="-13274375" y="4143275"/>
              <a:ext cx="64625" cy="40975"/>
            </a:xfrm>
            <a:custGeom>
              <a:rect b="b" l="l" r="r" t="t"/>
              <a:pathLst>
                <a:path extrusionOk="0" h="1639" w="2585">
                  <a:moveTo>
                    <a:pt x="1104" y="1"/>
                  </a:moveTo>
                  <a:lnTo>
                    <a:pt x="1" y="1639"/>
                  </a:lnTo>
                  <a:lnTo>
                    <a:pt x="1482" y="1639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0"/>
            <p:cNvSpPr/>
            <p:nvPr/>
          </p:nvSpPr>
          <p:spPr>
            <a:xfrm>
              <a:off x="-13212925" y="4081050"/>
              <a:ext cx="54375" cy="40975"/>
            </a:xfrm>
            <a:custGeom>
              <a:rect b="b" l="l" r="r" t="t"/>
              <a:pathLst>
                <a:path extrusionOk="0" h="1639" w="2175">
                  <a:moveTo>
                    <a:pt x="0" y="1"/>
                  </a:moveTo>
                  <a:lnTo>
                    <a:pt x="1103" y="1639"/>
                  </a:lnTo>
                  <a:lnTo>
                    <a:pt x="2174" y="1639"/>
                  </a:lnTo>
                  <a:lnTo>
                    <a:pt x="2174" y="820"/>
                  </a:lnTo>
                  <a:cubicBezTo>
                    <a:pt x="2174" y="347"/>
                    <a:pt x="1796" y="1"/>
                    <a:pt x="1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0"/>
            <p:cNvSpPr/>
            <p:nvPr/>
          </p:nvSpPr>
          <p:spPr>
            <a:xfrm>
              <a:off x="-13212925" y="4143275"/>
              <a:ext cx="54375" cy="40975"/>
            </a:xfrm>
            <a:custGeom>
              <a:rect b="b" l="l" r="r" t="t"/>
              <a:pathLst>
                <a:path extrusionOk="0" h="1639" w="2175">
                  <a:moveTo>
                    <a:pt x="1103" y="1"/>
                  </a:moveTo>
                  <a:lnTo>
                    <a:pt x="0" y="1639"/>
                  </a:lnTo>
                  <a:lnTo>
                    <a:pt x="2174" y="1639"/>
                  </a:lnTo>
                  <a:lnTo>
                    <a:pt x="21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0"/>
            <p:cNvSpPr/>
            <p:nvPr/>
          </p:nvSpPr>
          <p:spPr>
            <a:xfrm>
              <a:off x="-13274375" y="4081050"/>
              <a:ext cx="64625" cy="40975"/>
            </a:xfrm>
            <a:custGeom>
              <a:rect b="b" l="l" r="r" t="t"/>
              <a:pathLst>
                <a:path extrusionOk="0" h="1639" w="2585">
                  <a:moveTo>
                    <a:pt x="1" y="1"/>
                  </a:moveTo>
                  <a:lnTo>
                    <a:pt x="1104" y="1639"/>
                  </a:lnTo>
                  <a:lnTo>
                    <a:pt x="2584" y="163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2" name="Google Shape;1862;p40"/>
            <p:cNvSpPr/>
            <p:nvPr/>
          </p:nvSpPr>
          <p:spPr>
            <a:xfrm>
              <a:off x="-13336575" y="4081050"/>
              <a:ext cx="64600" cy="40975"/>
            </a:xfrm>
            <a:custGeom>
              <a:rect b="b" l="l" r="r" t="t"/>
              <a:pathLst>
                <a:path extrusionOk="0" h="1639" w="2584">
                  <a:moveTo>
                    <a:pt x="0" y="1"/>
                  </a:moveTo>
                  <a:lnTo>
                    <a:pt x="1103" y="1639"/>
                  </a:lnTo>
                  <a:lnTo>
                    <a:pt x="2583" y="1639"/>
                  </a:lnTo>
                  <a:lnTo>
                    <a:pt x="14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3" name="Google Shape;1863;p40"/>
            <p:cNvSpPr/>
            <p:nvPr/>
          </p:nvSpPr>
          <p:spPr>
            <a:xfrm>
              <a:off x="-13512225" y="4080275"/>
              <a:ext cx="123675" cy="103200"/>
            </a:xfrm>
            <a:custGeom>
              <a:rect b="b" l="l" r="r" t="t"/>
              <a:pathLst>
                <a:path extrusionOk="0" h="4128" w="4947">
                  <a:moveTo>
                    <a:pt x="2489" y="1260"/>
                  </a:moveTo>
                  <a:cubicBezTo>
                    <a:pt x="2962" y="1260"/>
                    <a:pt x="3371" y="1607"/>
                    <a:pt x="3371" y="2080"/>
                  </a:cubicBezTo>
                  <a:cubicBezTo>
                    <a:pt x="3371" y="2552"/>
                    <a:pt x="2962" y="2899"/>
                    <a:pt x="2489" y="2899"/>
                  </a:cubicBezTo>
                  <a:cubicBezTo>
                    <a:pt x="2017" y="2899"/>
                    <a:pt x="1670" y="2552"/>
                    <a:pt x="1670" y="2080"/>
                  </a:cubicBezTo>
                  <a:cubicBezTo>
                    <a:pt x="1670" y="1607"/>
                    <a:pt x="2017" y="1260"/>
                    <a:pt x="2489" y="1260"/>
                  </a:cubicBezTo>
                  <a:close/>
                  <a:moveTo>
                    <a:pt x="1261" y="0"/>
                  </a:moveTo>
                  <a:cubicBezTo>
                    <a:pt x="599" y="0"/>
                    <a:pt x="0" y="536"/>
                    <a:pt x="0" y="1260"/>
                  </a:cubicBezTo>
                  <a:lnTo>
                    <a:pt x="0" y="4127"/>
                  </a:lnTo>
                  <a:lnTo>
                    <a:pt x="3560" y="4127"/>
                  </a:lnTo>
                  <a:lnTo>
                    <a:pt x="4947" y="2080"/>
                  </a:lnTo>
                  <a:lnTo>
                    <a:pt x="35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4" name="Google Shape;1864;p40"/>
          <p:cNvGrpSpPr/>
          <p:nvPr/>
        </p:nvGrpSpPr>
        <p:grpSpPr>
          <a:xfrm>
            <a:off x="3916207" y="3990383"/>
            <a:ext cx="340204" cy="339271"/>
            <a:chOff x="3270450" y="3213625"/>
            <a:chExt cx="483175" cy="481850"/>
          </a:xfrm>
        </p:grpSpPr>
        <p:sp>
          <p:nvSpPr>
            <p:cNvPr id="1865" name="Google Shape;1865;p40"/>
            <p:cNvSpPr/>
            <p:nvPr/>
          </p:nvSpPr>
          <p:spPr>
            <a:xfrm>
              <a:off x="3392550" y="3335025"/>
              <a:ext cx="239050" cy="239050"/>
            </a:xfrm>
            <a:custGeom>
              <a:rect b="b" l="l" r="r" t="t"/>
              <a:pathLst>
                <a:path extrusionOk="0" h="9562" w="9562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866" name="Google Shape;1866;p40"/>
            <p:cNvSpPr/>
            <p:nvPr/>
          </p:nvSpPr>
          <p:spPr>
            <a:xfrm>
              <a:off x="3270450" y="3213625"/>
              <a:ext cx="483175" cy="481850"/>
            </a:xfrm>
            <a:custGeom>
              <a:rect b="b" l="l" r="r" t="t"/>
              <a:pathLst>
                <a:path extrusionOk="0" h="19274" w="19327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867" name="Google Shape;1867;p40"/>
          <p:cNvSpPr txBox="1"/>
          <p:nvPr/>
        </p:nvSpPr>
        <p:spPr>
          <a:xfrm>
            <a:off x="3242400" y="803950"/>
            <a:ext cx="2659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Things that make </a:t>
            </a: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us </a:t>
            </a: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happy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4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873" name="Google Shape;1873;p41"/>
          <p:cNvSpPr/>
          <p:nvPr/>
        </p:nvSpPr>
        <p:spPr>
          <a:xfrm>
            <a:off x="5063964" y="2827473"/>
            <a:ext cx="2515628" cy="811702"/>
          </a:xfrm>
          <a:custGeom>
            <a:rect b="b" l="l" r="r" t="t"/>
            <a:pathLst>
              <a:path extrusionOk="0" h="40494" w="125546">
                <a:moveTo>
                  <a:pt x="22196" y="1"/>
                </a:moveTo>
                <a:lnTo>
                  <a:pt x="8133" y="25661"/>
                </a:lnTo>
                <a:lnTo>
                  <a:pt x="1" y="40494"/>
                </a:lnTo>
                <a:lnTo>
                  <a:pt x="125545" y="40494"/>
                </a:lnTo>
                <a:lnTo>
                  <a:pt x="117413" y="25661"/>
                </a:lnTo>
                <a:lnTo>
                  <a:pt x="1033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4" name="Google Shape;1874;p41"/>
          <p:cNvSpPr/>
          <p:nvPr/>
        </p:nvSpPr>
        <p:spPr>
          <a:xfrm>
            <a:off x="5537110" y="1285577"/>
            <a:ext cx="1572463" cy="1483510"/>
          </a:xfrm>
          <a:custGeom>
            <a:rect b="b" l="l" r="r" t="t"/>
            <a:pathLst>
              <a:path extrusionOk="0" h="74009" w="78476">
                <a:moveTo>
                  <a:pt x="39246" y="0"/>
                </a:moveTo>
                <a:lnTo>
                  <a:pt x="1" y="74009"/>
                </a:lnTo>
                <a:lnTo>
                  <a:pt x="78476" y="74009"/>
                </a:lnTo>
                <a:lnTo>
                  <a:pt x="3924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5" name="Google Shape;1875;p41"/>
          <p:cNvSpPr/>
          <p:nvPr/>
        </p:nvSpPr>
        <p:spPr>
          <a:xfrm>
            <a:off x="4572002" y="3705876"/>
            <a:ext cx="3502595" cy="807373"/>
          </a:xfrm>
          <a:custGeom>
            <a:rect b="b" l="l" r="r" t="t"/>
            <a:pathLst>
              <a:path extrusionOk="0" h="40278" w="174802">
                <a:moveTo>
                  <a:pt x="22750" y="1"/>
                </a:moveTo>
                <a:lnTo>
                  <a:pt x="0" y="40278"/>
                </a:lnTo>
                <a:lnTo>
                  <a:pt x="174802" y="40278"/>
                </a:lnTo>
                <a:lnTo>
                  <a:pt x="15205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6" name="Google Shape;1876;p41"/>
          <p:cNvSpPr/>
          <p:nvPr/>
        </p:nvSpPr>
        <p:spPr>
          <a:xfrm>
            <a:off x="646826" y="1413188"/>
            <a:ext cx="787500" cy="787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41"/>
          <p:cNvSpPr/>
          <p:nvPr/>
        </p:nvSpPr>
        <p:spPr>
          <a:xfrm>
            <a:off x="646826" y="3691282"/>
            <a:ext cx="787500" cy="787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8" name="Google Shape;1878;p41"/>
          <p:cNvSpPr/>
          <p:nvPr/>
        </p:nvSpPr>
        <p:spPr>
          <a:xfrm>
            <a:off x="646842" y="2614631"/>
            <a:ext cx="787500" cy="7875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9" name="Google Shape;1879;p41"/>
          <p:cNvSpPr txBox="1"/>
          <p:nvPr/>
        </p:nvSpPr>
        <p:spPr>
          <a:xfrm>
            <a:off x="1515488" y="144126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0" name="Google Shape;1880;p41"/>
          <p:cNvSpPr txBox="1"/>
          <p:nvPr/>
        </p:nvSpPr>
        <p:spPr>
          <a:xfrm>
            <a:off x="1515488" y="171181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1" name="Google Shape;1881;p41"/>
          <p:cNvSpPr txBox="1"/>
          <p:nvPr/>
        </p:nvSpPr>
        <p:spPr>
          <a:xfrm>
            <a:off x="1515488" y="2590366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Frustration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2" name="Google Shape;1882;p41"/>
          <p:cNvSpPr txBox="1"/>
          <p:nvPr/>
        </p:nvSpPr>
        <p:spPr>
          <a:xfrm>
            <a:off x="1515488" y="2860918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3" name="Google Shape;1883;p41"/>
          <p:cNvSpPr txBox="1"/>
          <p:nvPr/>
        </p:nvSpPr>
        <p:spPr>
          <a:xfrm>
            <a:off x="1515497" y="401001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4" name="Google Shape;1884;p41"/>
          <p:cNvSpPr txBox="1"/>
          <p:nvPr/>
        </p:nvSpPr>
        <p:spPr>
          <a:xfrm>
            <a:off x="1515497" y="373946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Disappointment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5" name="Google Shape;1885;p41"/>
          <p:cNvSpPr txBox="1"/>
          <p:nvPr/>
        </p:nvSpPr>
        <p:spPr>
          <a:xfrm>
            <a:off x="5162373" y="1890601"/>
            <a:ext cx="23172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450K</a:t>
            </a: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6" name="Google Shape;1886;p41"/>
          <p:cNvSpPr txBox="1"/>
          <p:nvPr/>
        </p:nvSpPr>
        <p:spPr>
          <a:xfrm>
            <a:off x="5162373" y="2846563"/>
            <a:ext cx="23172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300K</a:t>
            </a: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887" name="Google Shape;1887;p41"/>
          <p:cNvSpPr txBox="1"/>
          <p:nvPr/>
        </p:nvSpPr>
        <p:spPr>
          <a:xfrm>
            <a:off x="5162373" y="3672220"/>
            <a:ext cx="2317200" cy="82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250K</a:t>
            </a:r>
            <a:endParaRPr sz="24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1888" name="Google Shape;1888;p41"/>
          <p:cNvGrpSpPr/>
          <p:nvPr/>
        </p:nvGrpSpPr>
        <p:grpSpPr>
          <a:xfrm>
            <a:off x="768809" y="2733731"/>
            <a:ext cx="543586" cy="549320"/>
            <a:chOff x="992047" y="4484568"/>
            <a:chExt cx="543586" cy="549320"/>
          </a:xfrm>
        </p:grpSpPr>
        <p:sp>
          <p:nvSpPr>
            <p:cNvPr id="1889" name="Google Shape;1889;p41"/>
            <p:cNvSpPr/>
            <p:nvPr/>
          </p:nvSpPr>
          <p:spPr>
            <a:xfrm>
              <a:off x="1011733" y="4976059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0" name="Google Shape;1890;p41"/>
            <p:cNvSpPr/>
            <p:nvPr/>
          </p:nvSpPr>
          <p:spPr>
            <a:xfrm>
              <a:off x="99204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32600">
              <a:solidFill>
                <a:schemeClr val="accent5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1" name="Google Shape;1891;p41"/>
            <p:cNvSpPr/>
            <p:nvPr/>
          </p:nvSpPr>
          <p:spPr>
            <a:xfrm>
              <a:off x="1066293" y="4781567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2" name="Google Shape;1892;p41"/>
            <p:cNvSpPr/>
            <p:nvPr/>
          </p:nvSpPr>
          <p:spPr>
            <a:xfrm>
              <a:off x="1393363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3" name="Google Shape;1893;p41"/>
            <p:cNvSpPr/>
            <p:nvPr/>
          </p:nvSpPr>
          <p:spPr>
            <a:xfrm>
              <a:off x="1052977" y="4696678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4" name="Google Shape;1894;p41"/>
            <p:cNvSpPr/>
            <p:nvPr/>
          </p:nvSpPr>
          <p:spPr>
            <a:xfrm>
              <a:off x="1383399" y="4699909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5" name="Google Shape;1895;p41"/>
            <p:cNvSpPr/>
            <p:nvPr/>
          </p:nvSpPr>
          <p:spPr>
            <a:xfrm>
              <a:off x="1153491" y="4812214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6" name="Google Shape;1896;p41"/>
          <p:cNvGrpSpPr/>
          <p:nvPr/>
        </p:nvGrpSpPr>
        <p:grpSpPr>
          <a:xfrm>
            <a:off x="768809" y="1532276"/>
            <a:ext cx="543586" cy="549320"/>
            <a:chOff x="992047" y="2468514"/>
            <a:chExt cx="543586" cy="549320"/>
          </a:xfrm>
        </p:grpSpPr>
        <p:sp>
          <p:nvSpPr>
            <p:cNvPr id="1897" name="Google Shape;1897;p41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8" name="Google Shape;1898;p41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9" name="Google Shape;1899;p41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0" name="Google Shape;1900;p41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1" name="Google Shape;1901;p41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2" name="Google Shape;1902;p41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3" name="Google Shape;1903;p41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4" name="Google Shape;1904;p41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5" name="Google Shape;1905;p41"/>
          <p:cNvGrpSpPr/>
          <p:nvPr/>
        </p:nvGrpSpPr>
        <p:grpSpPr>
          <a:xfrm>
            <a:off x="768936" y="3809901"/>
            <a:ext cx="543329" cy="550256"/>
            <a:chOff x="6784473" y="4479601"/>
            <a:chExt cx="543329" cy="550256"/>
          </a:xfrm>
        </p:grpSpPr>
        <p:sp>
          <p:nvSpPr>
            <p:cNvPr id="1906" name="Google Shape;1906;p41"/>
            <p:cNvSpPr/>
            <p:nvPr/>
          </p:nvSpPr>
          <p:spPr>
            <a:xfrm>
              <a:off x="6804159" y="4971077"/>
              <a:ext cx="496142" cy="58780"/>
            </a:xfrm>
            <a:custGeom>
              <a:rect b="b" l="l" r="r" t="t"/>
              <a:pathLst>
                <a:path extrusionOk="0" h="3894" w="32868">
                  <a:moveTo>
                    <a:pt x="18263" y="1"/>
                  </a:moveTo>
                  <a:cubicBezTo>
                    <a:pt x="17640" y="1"/>
                    <a:pt x="17008" y="6"/>
                    <a:pt x="16371" y="16"/>
                  </a:cubicBezTo>
                  <a:cubicBezTo>
                    <a:pt x="7667" y="142"/>
                    <a:pt x="0" y="739"/>
                    <a:pt x="597" y="1980"/>
                  </a:cubicBezTo>
                  <a:cubicBezTo>
                    <a:pt x="1082" y="3081"/>
                    <a:pt x="5678" y="3893"/>
                    <a:pt x="14501" y="3893"/>
                  </a:cubicBezTo>
                  <a:cubicBezTo>
                    <a:pt x="15124" y="3893"/>
                    <a:pt x="15769" y="3889"/>
                    <a:pt x="16434" y="3881"/>
                  </a:cubicBezTo>
                  <a:cubicBezTo>
                    <a:pt x="27494" y="3614"/>
                    <a:pt x="32867" y="3095"/>
                    <a:pt x="32867" y="1713"/>
                  </a:cubicBezTo>
                  <a:cubicBezTo>
                    <a:pt x="32867" y="810"/>
                    <a:pt x="26220" y="1"/>
                    <a:pt x="18263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41"/>
            <p:cNvSpPr/>
            <p:nvPr/>
          </p:nvSpPr>
          <p:spPr>
            <a:xfrm>
              <a:off x="6784473" y="4479601"/>
              <a:ext cx="543329" cy="513245"/>
            </a:xfrm>
            <a:custGeom>
              <a:rect b="b" l="l" r="r" t="t"/>
              <a:pathLst>
                <a:path extrusionOk="0" h="34001" w="35994">
                  <a:moveTo>
                    <a:pt x="17166" y="0"/>
                  </a:moveTo>
                  <a:cubicBezTo>
                    <a:pt x="16747" y="0"/>
                    <a:pt x="16325" y="11"/>
                    <a:pt x="15900" y="34"/>
                  </a:cubicBezTo>
                  <a:cubicBezTo>
                    <a:pt x="5829" y="552"/>
                    <a:pt x="0" y="9005"/>
                    <a:pt x="0" y="18039"/>
                  </a:cubicBezTo>
                  <a:cubicBezTo>
                    <a:pt x="0" y="31644"/>
                    <a:pt x="5955" y="34001"/>
                    <a:pt x="18916" y="34001"/>
                  </a:cubicBezTo>
                  <a:cubicBezTo>
                    <a:pt x="34360" y="34001"/>
                    <a:pt x="35994" y="26287"/>
                    <a:pt x="35994" y="17190"/>
                  </a:cubicBezTo>
                  <a:cubicBezTo>
                    <a:pt x="35994" y="7228"/>
                    <a:pt x="27819" y="0"/>
                    <a:pt x="17166" y="0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2600">
              <a:solidFill>
                <a:srgbClr val="84BBC3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8" name="Google Shape;1908;p41"/>
            <p:cNvSpPr/>
            <p:nvPr/>
          </p:nvSpPr>
          <p:spPr>
            <a:xfrm rot="592533">
              <a:off x="6969315" y="4815027"/>
              <a:ext cx="214740" cy="17799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9" name="Google Shape;1909;p41"/>
            <p:cNvSpPr/>
            <p:nvPr/>
          </p:nvSpPr>
          <p:spPr>
            <a:xfrm>
              <a:off x="6870328" y="4697599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57"/>
                    <a:pt x="1383" y="4447"/>
                    <a:pt x="2624" y="4447"/>
                  </a:cubicBezTo>
                  <a:cubicBezTo>
                    <a:pt x="3865" y="4447"/>
                    <a:pt x="4855" y="3457"/>
                    <a:pt x="4855" y="2216"/>
                  </a:cubicBezTo>
                  <a:cubicBezTo>
                    <a:pt x="4855" y="315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0" name="Google Shape;1910;p41"/>
            <p:cNvSpPr/>
            <p:nvPr/>
          </p:nvSpPr>
          <p:spPr>
            <a:xfrm>
              <a:off x="6902107" y="4704483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01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1" name="Google Shape;1911;p41"/>
            <p:cNvSpPr/>
            <p:nvPr/>
          </p:nvSpPr>
          <p:spPr>
            <a:xfrm>
              <a:off x="7188628" y="4697599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1"/>
                  </a:moveTo>
                  <a:cubicBezTo>
                    <a:pt x="975" y="1"/>
                    <a:pt x="1" y="975"/>
                    <a:pt x="1" y="2216"/>
                  </a:cubicBezTo>
                  <a:cubicBezTo>
                    <a:pt x="1" y="3457"/>
                    <a:pt x="1367" y="4447"/>
                    <a:pt x="2624" y="4447"/>
                  </a:cubicBezTo>
                  <a:cubicBezTo>
                    <a:pt x="3865" y="4447"/>
                    <a:pt x="4840" y="3457"/>
                    <a:pt x="4840" y="2216"/>
                  </a:cubicBezTo>
                  <a:cubicBezTo>
                    <a:pt x="4840" y="315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2" name="Google Shape;1912;p41"/>
            <p:cNvSpPr/>
            <p:nvPr/>
          </p:nvSpPr>
          <p:spPr>
            <a:xfrm>
              <a:off x="7220180" y="4704483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0"/>
                  </a:moveTo>
                  <a:cubicBezTo>
                    <a:pt x="456" y="0"/>
                    <a:pt x="0" y="393"/>
                    <a:pt x="0" y="974"/>
                  </a:cubicBezTo>
                  <a:cubicBezTo>
                    <a:pt x="0" y="1509"/>
                    <a:pt x="597" y="1964"/>
                    <a:pt x="1178" y="1964"/>
                  </a:cubicBezTo>
                  <a:cubicBezTo>
                    <a:pt x="1713" y="1964"/>
                    <a:pt x="2168" y="1509"/>
                    <a:pt x="2168" y="974"/>
                  </a:cubicBezTo>
                  <a:cubicBezTo>
                    <a:pt x="2168" y="126"/>
                    <a:pt x="1508" y="0"/>
                    <a:pt x="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42"/>
          <p:cNvSpPr/>
          <p:nvPr/>
        </p:nvSpPr>
        <p:spPr>
          <a:xfrm>
            <a:off x="3190950" y="1579188"/>
            <a:ext cx="2762100" cy="2762100"/>
          </a:xfrm>
          <a:prstGeom prst="ellipse">
            <a:avLst/>
          </a:prstGeom>
          <a:solidFill>
            <a:srgbClr val="F3F3F3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8" name="Google Shape;1918;p4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1919" name="Google Shape;1919;p42"/>
          <p:cNvSpPr txBox="1"/>
          <p:nvPr/>
        </p:nvSpPr>
        <p:spPr>
          <a:xfrm>
            <a:off x="2191700" y="100780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Emotions that predominate when having a pet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0" name="Google Shape;1920;p42"/>
          <p:cNvSpPr txBox="1"/>
          <p:nvPr/>
        </p:nvSpPr>
        <p:spPr>
          <a:xfrm>
            <a:off x="416175" y="3618500"/>
            <a:ext cx="1108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 love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1" name="Google Shape;1921;p42"/>
          <p:cNvSpPr txBox="1"/>
          <p:nvPr/>
        </p:nvSpPr>
        <p:spPr>
          <a:xfrm>
            <a:off x="416163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2" name="Google Shape;1922;p42"/>
          <p:cNvSpPr txBox="1"/>
          <p:nvPr/>
        </p:nvSpPr>
        <p:spPr>
          <a:xfrm>
            <a:off x="416178" y="1867000"/>
            <a:ext cx="1108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Surprised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3" name="Google Shape;1923;p42"/>
          <p:cNvSpPr txBox="1"/>
          <p:nvPr/>
        </p:nvSpPr>
        <p:spPr>
          <a:xfrm>
            <a:off x="416163" y="21376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4" name="Google Shape;1924;p42"/>
          <p:cNvSpPr txBox="1"/>
          <p:nvPr/>
        </p:nvSpPr>
        <p:spPr>
          <a:xfrm>
            <a:off x="6687522" y="21376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5" name="Google Shape;1925;p42"/>
          <p:cNvSpPr txBox="1"/>
          <p:nvPr/>
        </p:nvSpPr>
        <p:spPr>
          <a:xfrm>
            <a:off x="7610200" y="1867000"/>
            <a:ext cx="11175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Proud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6" name="Google Shape;1926;p42"/>
          <p:cNvSpPr txBox="1"/>
          <p:nvPr/>
        </p:nvSpPr>
        <p:spPr>
          <a:xfrm>
            <a:off x="7618988" y="3618500"/>
            <a:ext cx="1108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Fun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927" name="Google Shape;1927;p42"/>
          <p:cNvSpPr txBox="1"/>
          <p:nvPr/>
        </p:nvSpPr>
        <p:spPr>
          <a:xfrm>
            <a:off x="6687522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28" name="Google Shape;1928;p42"/>
          <p:cNvCxnSpPr>
            <a:stCxn id="1922" idx="3"/>
            <a:endCxn id="1917" idx="1"/>
          </p:cNvCxnSpPr>
          <p:nvPr/>
        </p:nvCxnSpPr>
        <p:spPr>
          <a:xfrm flipH="1" rot="10800000">
            <a:off x="1524978" y="1983700"/>
            <a:ext cx="2070600" cy="98100"/>
          </a:xfrm>
          <a:prstGeom prst="curvedConnector4">
            <a:avLst>
              <a:gd fmla="val 40229" name="adj1"/>
              <a:gd fmla="val 416718" name="adj2"/>
            </a:avLst>
          </a:prstGeom>
          <a:noFill/>
          <a:ln cap="flat" cmpd="sng" w="19050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29" name="Google Shape;1929;p42"/>
          <p:cNvCxnSpPr>
            <a:stCxn id="1920" idx="3"/>
            <a:endCxn id="1917" idx="3"/>
          </p:cNvCxnSpPr>
          <p:nvPr/>
        </p:nvCxnSpPr>
        <p:spPr>
          <a:xfrm>
            <a:off x="1524975" y="3833300"/>
            <a:ext cx="2070600" cy="103500"/>
          </a:xfrm>
          <a:prstGeom prst="curvedConnector4">
            <a:avLst>
              <a:gd fmla="val 40229" name="adj1"/>
              <a:gd fmla="val 423841" name="adj2"/>
            </a:avLst>
          </a:prstGeom>
          <a:noFill/>
          <a:ln cap="flat" cmpd="sng" w="19050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30" name="Google Shape;1930;p42"/>
          <p:cNvCxnSpPr>
            <a:stCxn id="1925" idx="1"/>
            <a:endCxn id="1917" idx="7"/>
          </p:cNvCxnSpPr>
          <p:nvPr/>
        </p:nvCxnSpPr>
        <p:spPr>
          <a:xfrm rot="10800000">
            <a:off x="5548600" y="1983700"/>
            <a:ext cx="2061600" cy="98100"/>
          </a:xfrm>
          <a:prstGeom prst="curvedConnector4">
            <a:avLst>
              <a:gd fmla="val 40191" name="adj1"/>
              <a:gd fmla="val 448445" name="adj2"/>
            </a:avLst>
          </a:prstGeom>
          <a:noFill/>
          <a:ln cap="flat" cmpd="sng" w="19050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31" name="Google Shape;1931;p42"/>
          <p:cNvCxnSpPr>
            <a:stCxn id="1926" idx="1"/>
            <a:endCxn id="1917" idx="5"/>
          </p:cNvCxnSpPr>
          <p:nvPr/>
        </p:nvCxnSpPr>
        <p:spPr>
          <a:xfrm flipH="1">
            <a:off x="5548688" y="3833300"/>
            <a:ext cx="2070300" cy="103500"/>
          </a:xfrm>
          <a:prstGeom prst="curvedConnector4">
            <a:avLst>
              <a:gd fmla="val 40234" name="adj1"/>
              <a:gd fmla="val 431377" name="adj2"/>
            </a:avLst>
          </a:prstGeom>
          <a:noFill/>
          <a:ln cap="flat" cmpd="sng" w="19050">
            <a:solidFill>
              <a:schemeClr val="accent5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1932" name="Google Shape;1932;p42"/>
          <p:cNvGrpSpPr/>
          <p:nvPr/>
        </p:nvGrpSpPr>
        <p:grpSpPr>
          <a:xfrm>
            <a:off x="7992125" y="3113046"/>
            <a:ext cx="635526" cy="549486"/>
            <a:chOff x="225375" y="3140471"/>
            <a:chExt cx="635526" cy="549486"/>
          </a:xfrm>
        </p:grpSpPr>
        <p:sp>
          <p:nvSpPr>
            <p:cNvPr id="1933" name="Google Shape;1933;p42"/>
            <p:cNvSpPr/>
            <p:nvPr/>
          </p:nvSpPr>
          <p:spPr>
            <a:xfrm>
              <a:off x="280508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3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42"/>
            <p:cNvSpPr/>
            <p:nvPr/>
          </p:nvSpPr>
          <p:spPr>
            <a:xfrm>
              <a:off x="260822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42"/>
            <p:cNvSpPr/>
            <p:nvPr/>
          </p:nvSpPr>
          <p:spPr>
            <a:xfrm>
              <a:off x="334811" y="3437440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6"/>
                    <a:pt x="64" y="519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19"/>
                    <a:pt x="4321" y="456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6" name="Google Shape;1936;p42"/>
            <p:cNvSpPr/>
            <p:nvPr/>
          </p:nvSpPr>
          <p:spPr>
            <a:xfrm>
              <a:off x="661897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6"/>
                  </a:cubicBezTo>
                  <a:cubicBezTo>
                    <a:pt x="0" y="519"/>
                    <a:pt x="0" y="519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19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7" name="Google Shape;1937;p42"/>
            <p:cNvSpPr/>
            <p:nvPr/>
          </p:nvSpPr>
          <p:spPr>
            <a:xfrm>
              <a:off x="438707" y="3449306"/>
              <a:ext cx="197563" cy="90842"/>
            </a:xfrm>
            <a:custGeom>
              <a:rect b="b" l="l" r="r" t="t"/>
              <a:pathLst>
                <a:path extrusionOk="0" h="6018" w="13088">
                  <a:moveTo>
                    <a:pt x="0" y="0"/>
                  </a:moveTo>
                  <a:cubicBezTo>
                    <a:pt x="0" y="0"/>
                    <a:pt x="723" y="6018"/>
                    <a:pt x="6740" y="6018"/>
                  </a:cubicBezTo>
                  <a:cubicBezTo>
                    <a:pt x="12758" y="6018"/>
                    <a:pt x="13088" y="0"/>
                    <a:pt x="13088" y="0"/>
                  </a:cubicBezTo>
                  <a:lnTo>
                    <a:pt x="13088" y="0"/>
                  </a:lnTo>
                  <a:cubicBezTo>
                    <a:pt x="10820" y="503"/>
                    <a:pt x="8610" y="671"/>
                    <a:pt x="6671" y="671"/>
                  </a:cubicBezTo>
                  <a:cubicBezTo>
                    <a:pt x="2793" y="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8" name="Google Shape;1938;p42"/>
            <p:cNvSpPr/>
            <p:nvPr/>
          </p:nvSpPr>
          <p:spPr>
            <a:xfrm>
              <a:off x="491123" y="3502855"/>
              <a:ext cx="103657" cy="37300"/>
            </a:xfrm>
            <a:custGeom>
              <a:rect b="b" l="l" r="r" t="t"/>
              <a:pathLst>
                <a:path extrusionOk="0" h="2471" w="6867">
                  <a:moveTo>
                    <a:pt x="3504" y="1"/>
                  </a:moveTo>
                  <a:cubicBezTo>
                    <a:pt x="1410" y="1"/>
                    <a:pt x="0" y="1685"/>
                    <a:pt x="0" y="1685"/>
                  </a:cubicBezTo>
                  <a:cubicBezTo>
                    <a:pt x="912" y="2156"/>
                    <a:pt x="1964" y="2471"/>
                    <a:pt x="3268" y="2471"/>
                  </a:cubicBezTo>
                  <a:cubicBezTo>
                    <a:pt x="4839" y="2471"/>
                    <a:pt x="5955" y="2078"/>
                    <a:pt x="6866" y="1497"/>
                  </a:cubicBezTo>
                  <a:cubicBezTo>
                    <a:pt x="5643" y="380"/>
                    <a:pt x="4496" y="1"/>
                    <a:pt x="350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42"/>
            <p:cNvSpPr/>
            <p:nvPr/>
          </p:nvSpPr>
          <p:spPr>
            <a:xfrm>
              <a:off x="338857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617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52" y="28"/>
                  </a:lnTo>
                  <a:cubicBezTo>
                    <a:pt x="2027" y="28"/>
                    <a:pt x="1964" y="91"/>
                    <a:pt x="1901" y="91"/>
                  </a:cubicBezTo>
                  <a:lnTo>
                    <a:pt x="1760" y="91"/>
                  </a:lnTo>
                  <a:lnTo>
                    <a:pt x="1634" y="170"/>
                  </a:lnTo>
                  <a:cubicBezTo>
                    <a:pt x="1571" y="233"/>
                    <a:pt x="1445" y="233"/>
                    <a:pt x="1367" y="296"/>
                  </a:cubicBezTo>
                  <a:cubicBezTo>
                    <a:pt x="1116" y="484"/>
                    <a:pt x="848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67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723" y="2778"/>
                  </a:lnTo>
                  <a:cubicBezTo>
                    <a:pt x="723" y="2652"/>
                    <a:pt x="786" y="2448"/>
                    <a:pt x="911" y="2259"/>
                  </a:cubicBezTo>
                  <a:cubicBezTo>
                    <a:pt x="974" y="1992"/>
                    <a:pt x="1178" y="1741"/>
                    <a:pt x="1367" y="1474"/>
                  </a:cubicBezTo>
                  <a:cubicBezTo>
                    <a:pt x="1508" y="1348"/>
                    <a:pt x="1697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2" y="1018"/>
                  </a:lnTo>
                  <a:cubicBezTo>
                    <a:pt x="2542" y="1010"/>
                    <a:pt x="2600" y="1006"/>
                    <a:pt x="2655" y="1006"/>
                  </a:cubicBezTo>
                  <a:cubicBezTo>
                    <a:pt x="3022" y="1006"/>
                    <a:pt x="3295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3" y="2841"/>
                    <a:pt x="4053" y="2919"/>
                    <a:pt x="4053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09" y="3705"/>
                    <a:pt x="4650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0" y="1992"/>
                  </a:cubicBezTo>
                  <a:cubicBezTo>
                    <a:pt x="4588" y="1662"/>
                    <a:pt x="4509" y="1270"/>
                    <a:pt x="4195" y="814"/>
                  </a:cubicBezTo>
                  <a:cubicBezTo>
                    <a:pt x="4116" y="688"/>
                    <a:pt x="4053" y="563"/>
                    <a:pt x="3928" y="484"/>
                  </a:cubicBezTo>
                  <a:cubicBezTo>
                    <a:pt x="3865" y="421"/>
                    <a:pt x="3802" y="358"/>
                    <a:pt x="3724" y="358"/>
                  </a:cubicBezTo>
                  <a:cubicBezTo>
                    <a:pt x="3661" y="296"/>
                    <a:pt x="3535" y="233"/>
                    <a:pt x="3472" y="233"/>
                  </a:cubicBezTo>
                  <a:cubicBezTo>
                    <a:pt x="3409" y="170"/>
                    <a:pt x="3331" y="170"/>
                    <a:pt x="3205" y="91"/>
                  </a:cubicBezTo>
                  <a:cubicBezTo>
                    <a:pt x="3142" y="91"/>
                    <a:pt x="3079" y="28"/>
                    <a:pt x="2938" y="28"/>
                  </a:cubicBezTo>
                  <a:cubicBezTo>
                    <a:pt x="2854" y="28"/>
                    <a:pt x="2742" y="1"/>
                    <a:pt x="26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0" name="Google Shape;1940;p42"/>
            <p:cNvSpPr/>
            <p:nvPr/>
          </p:nvSpPr>
          <p:spPr>
            <a:xfrm>
              <a:off x="665928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618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69" y="28"/>
                  </a:lnTo>
                  <a:cubicBezTo>
                    <a:pt x="2027" y="28"/>
                    <a:pt x="1964" y="91"/>
                    <a:pt x="1839" y="91"/>
                  </a:cubicBezTo>
                  <a:lnTo>
                    <a:pt x="1776" y="91"/>
                  </a:lnTo>
                  <a:lnTo>
                    <a:pt x="1634" y="170"/>
                  </a:lnTo>
                  <a:cubicBezTo>
                    <a:pt x="1509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5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660" y="2778"/>
                  </a:lnTo>
                  <a:cubicBezTo>
                    <a:pt x="723" y="2652"/>
                    <a:pt x="786" y="2448"/>
                    <a:pt x="912" y="2259"/>
                  </a:cubicBezTo>
                  <a:cubicBezTo>
                    <a:pt x="990" y="1992"/>
                    <a:pt x="1179" y="1741"/>
                    <a:pt x="1383" y="1474"/>
                  </a:cubicBezTo>
                  <a:cubicBezTo>
                    <a:pt x="1509" y="1348"/>
                    <a:pt x="1634" y="1207"/>
                    <a:pt x="1839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3" y="1018"/>
                  </a:lnTo>
                  <a:cubicBezTo>
                    <a:pt x="2544" y="1010"/>
                    <a:pt x="2603" y="1006"/>
                    <a:pt x="2660" y="1006"/>
                  </a:cubicBezTo>
                  <a:cubicBezTo>
                    <a:pt x="3034" y="1006"/>
                    <a:pt x="3295" y="1179"/>
                    <a:pt x="3473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4" y="3705"/>
                  </a:cubicBezTo>
                  <a:cubicBezTo>
                    <a:pt x="4525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4054" y="563"/>
                    <a:pt x="3928" y="484"/>
                  </a:cubicBezTo>
                  <a:cubicBezTo>
                    <a:pt x="3865" y="421"/>
                    <a:pt x="3802" y="358"/>
                    <a:pt x="3740" y="358"/>
                  </a:cubicBezTo>
                  <a:cubicBezTo>
                    <a:pt x="3661" y="296"/>
                    <a:pt x="3535" y="233"/>
                    <a:pt x="3473" y="233"/>
                  </a:cubicBezTo>
                  <a:cubicBezTo>
                    <a:pt x="3410" y="170"/>
                    <a:pt x="3347" y="170"/>
                    <a:pt x="3205" y="91"/>
                  </a:cubicBezTo>
                  <a:cubicBezTo>
                    <a:pt x="3143" y="91"/>
                    <a:pt x="3080" y="28"/>
                    <a:pt x="2954" y="28"/>
                  </a:cubicBezTo>
                  <a:cubicBezTo>
                    <a:pt x="2860" y="28"/>
                    <a:pt x="2745" y="1"/>
                    <a:pt x="261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1" name="Google Shape;1941;p42"/>
            <p:cNvSpPr/>
            <p:nvPr/>
          </p:nvSpPr>
          <p:spPr>
            <a:xfrm>
              <a:off x="225375" y="3422419"/>
              <a:ext cx="136942" cy="101680"/>
            </a:xfrm>
            <a:custGeom>
              <a:rect b="b" l="l" r="r" t="t"/>
              <a:pathLst>
                <a:path extrusionOk="0" h="6736" w="9072">
                  <a:moveTo>
                    <a:pt x="5872" y="1"/>
                  </a:moveTo>
                  <a:cubicBezTo>
                    <a:pt x="3802" y="1"/>
                    <a:pt x="1203" y="706"/>
                    <a:pt x="573" y="3227"/>
                  </a:cubicBezTo>
                  <a:cubicBezTo>
                    <a:pt x="1" y="5534"/>
                    <a:pt x="1369" y="6735"/>
                    <a:pt x="2860" y="6735"/>
                  </a:cubicBezTo>
                  <a:cubicBezTo>
                    <a:pt x="3907" y="6735"/>
                    <a:pt x="5015" y="6142"/>
                    <a:pt x="5553" y="4924"/>
                  </a:cubicBezTo>
                  <a:cubicBezTo>
                    <a:pt x="6213" y="3415"/>
                    <a:pt x="7391" y="1389"/>
                    <a:pt x="8428" y="870"/>
                  </a:cubicBezTo>
                  <a:cubicBezTo>
                    <a:pt x="9071" y="534"/>
                    <a:pt x="7672" y="1"/>
                    <a:pt x="587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42"/>
            <p:cNvSpPr/>
            <p:nvPr/>
          </p:nvSpPr>
          <p:spPr>
            <a:xfrm>
              <a:off x="724080" y="3422419"/>
              <a:ext cx="136821" cy="101680"/>
            </a:xfrm>
            <a:custGeom>
              <a:rect b="b" l="l" r="r" t="t"/>
              <a:pathLst>
                <a:path extrusionOk="0" h="6736" w="9064">
                  <a:moveTo>
                    <a:pt x="3205" y="1"/>
                  </a:moveTo>
                  <a:cubicBezTo>
                    <a:pt x="1399" y="1"/>
                    <a:pt x="1" y="534"/>
                    <a:pt x="673" y="870"/>
                  </a:cubicBezTo>
                  <a:cubicBezTo>
                    <a:pt x="1647" y="1389"/>
                    <a:pt x="2826" y="3415"/>
                    <a:pt x="3485" y="4924"/>
                  </a:cubicBezTo>
                  <a:cubicBezTo>
                    <a:pt x="4049" y="6142"/>
                    <a:pt x="5162" y="6735"/>
                    <a:pt x="6210" y="6735"/>
                  </a:cubicBezTo>
                  <a:cubicBezTo>
                    <a:pt x="7702" y="6735"/>
                    <a:pt x="9064" y="5534"/>
                    <a:pt x="8529" y="3227"/>
                  </a:cubicBezTo>
                  <a:cubicBezTo>
                    <a:pt x="7898" y="706"/>
                    <a:pt x="5282" y="1"/>
                    <a:pt x="320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3" name="Google Shape;1943;p42"/>
          <p:cNvGrpSpPr/>
          <p:nvPr/>
        </p:nvGrpSpPr>
        <p:grpSpPr>
          <a:xfrm>
            <a:off x="529686" y="3113125"/>
            <a:ext cx="555228" cy="549320"/>
            <a:chOff x="3966811" y="4489550"/>
            <a:chExt cx="555228" cy="549320"/>
          </a:xfrm>
        </p:grpSpPr>
        <p:sp>
          <p:nvSpPr>
            <p:cNvPr id="1944" name="Google Shape;1944;p42"/>
            <p:cNvSpPr/>
            <p:nvPr/>
          </p:nvSpPr>
          <p:spPr>
            <a:xfrm>
              <a:off x="3992415" y="4980845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42"/>
            <p:cNvSpPr/>
            <p:nvPr/>
          </p:nvSpPr>
          <p:spPr>
            <a:xfrm>
              <a:off x="3972729" y="4489550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42"/>
            <p:cNvSpPr/>
            <p:nvPr/>
          </p:nvSpPr>
          <p:spPr>
            <a:xfrm>
              <a:off x="4160351" y="4809073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7" name="Google Shape;1947;p42"/>
            <p:cNvSpPr/>
            <p:nvPr/>
          </p:nvSpPr>
          <p:spPr>
            <a:xfrm>
              <a:off x="4015196" y="4779438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8" name="Google Shape;1948;p42"/>
            <p:cNvSpPr/>
            <p:nvPr/>
          </p:nvSpPr>
          <p:spPr>
            <a:xfrm>
              <a:off x="4411530" y="4779438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42"/>
            <p:cNvSpPr/>
            <p:nvPr/>
          </p:nvSpPr>
          <p:spPr>
            <a:xfrm>
              <a:off x="3966811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42"/>
            <p:cNvSpPr/>
            <p:nvPr/>
          </p:nvSpPr>
          <p:spPr>
            <a:xfrm>
              <a:off x="4261152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1" name="Google Shape;1951;p42"/>
          <p:cNvGrpSpPr/>
          <p:nvPr/>
        </p:nvGrpSpPr>
        <p:grpSpPr>
          <a:xfrm>
            <a:off x="8067222" y="1317689"/>
            <a:ext cx="543329" cy="549320"/>
            <a:chOff x="260822" y="2468514"/>
            <a:chExt cx="543329" cy="549320"/>
          </a:xfrm>
        </p:grpSpPr>
        <p:sp>
          <p:nvSpPr>
            <p:cNvPr id="1952" name="Google Shape;1952;p42"/>
            <p:cNvSpPr/>
            <p:nvPr/>
          </p:nvSpPr>
          <p:spPr>
            <a:xfrm>
              <a:off x="280508" y="2960005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9" y="0"/>
                    <a:pt x="17018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3" name="Google Shape;1953;p42"/>
            <p:cNvSpPr/>
            <p:nvPr/>
          </p:nvSpPr>
          <p:spPr>
            <a:xfrm>
              <a:off x="260822" y="2468514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0"/>
                  </a:moveTo>
                  <a:cubicBezTo>
                    <a:pt x="16754" y="0"/>
                    <a:pt x="16328" y="12"/>
                    <a:pt x="15900" y="34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1"/>
                    <a:pt x="18916" y="34001"/>
                  </a:cubicBezTo>
                  <a:cubicBezTo>
                    <a:pt x="34360" y="34001"/>
                    <a:pt x="35994" y="26209"/>
                    <a:pt x="35994" y="17175"/>
                  </a:cubicBezTo>
                  <a:cubicBezTo>
                    <a:pt x="35994" y="7170"/>
                    <a:pt x="27824" y="0"/>
                    <a:pt x="17175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42"/>
            <p:cNvSpPr/>
            <p:nvPr/>
          </p:nvSpPr>
          <p:spPr>
            <a:xfrm>
              <a:off x="452460" y="2781153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1"/>
                  </a:moveTo>
                  <a:cubicBezTo>
                    <a:pt x="63" y="1"/>
                    <a:pt x="1" y="598"/>
                    <a:pt x="268" y="1572"/>
                  </a:cubicBezTo>
                  <a:cubicBezTo>
                    <a:pt x="268" y="1572"/>
                    <a:pt x="331" y="1713"/>
                    <a:pt x="393" y="1965"/>
                  </a:cubicBezTo>
                  <a:cubicBezTo>
                    <a:pt x="456" y="2043"/>
                    <a:pt x="519" y="2232"/>
                    <a:pt x="660" y="2436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90" y="3017"/>
                  </a:cubicBezTo>
                  <a:cubicBezTo>
                    <a:pt x="1305" y="3473"/>
                    <a:pt x="1776" y="4070"/>
                    <a:pt x="2561" y="4588"/>
                  </a:cubicBezTo>
                  <a:cubicBezTo>
                    <a:pt x="3268" y="5107"/>
                    <a:pt x="4384" y="5437"/>
                    <a:pt x="5625" y="5437"/>
                  </a:cubicBezTo>
                  <a:cubicBezTo>
                    <a:pt x="6882" y="5437"/>
                    <a:pt x="7982" y="5107"/>
                    <a:pt x="8767" y="4651"/>
                  </a:cubicBezTo>
                  <a:cubicBezTo>
                    <a:pt x="9553" y="4133"/>
                    <a:pt x="10024" y="3536"/>
                    <a:pt x="10276" y="3080"/>
                  </a:cubicBezTo>
                  <a:cubicBezTo>
                    <a:pt x="10605" y="2562"/>
                    <a:pt x="10731" y="2232"/>
                    <a:pt x="10810" y="1965"/>
                  </a:cubicBezTo>
                  <a:cubicBezTo>
                    <a:pt x="10935" y="1713"/>
                    <a:pt x="10935" y="1572"/>
                    <a:pt x="10935" y="1572"/>
                  </a:cubicBezTo>
                  <a:cubicBezTo>
                    <a:pt x="11202" y="535"/>
                    <a:pt x="11061" y="1"/>
                    <a:pt x="10935" y="1"/>
                  </a:cubicBezTo>
                  <a:cubicBezTo>
                    <a:pt x="10810" y="1"/>
                    <a:pt x="10668" y="472"/>
                    <a:pt x="10338" y="1383"/>
                  </a:cubicBezTo>
                  <a:cubicBezTo>
                    <a:pt x="10338" y="1383"/>
                    <a:pt x="10276" y="1509"/>
                    <a:pt x="10150" y="1713"/>
                  </a:cubicBezTo>
                  <a:cubicBezTo>
                    <a:pt x="10087" y="1902"/>
                    <a:pt x="9883" y="2232"/>
                    <a:pt x="9631" y="2625"/>
                  </a:cubicBezTo>
                  <a:cubicBezTo>
                    <a:pt x="9364" y="3017"/>
                    <a:pt x="8909" y="3473"/>
                    <a:pt x="8249" y="3866"/>
                  </a:cubicBezTo>
                  <a:cubicBezTo>
                    <a:pt x="7668" y="4196"/>
                    <a:pt x="6741" y="4463"/>
                    <a:pt x="5625" y="4463"/>
                  </a:cubicBezTo>
                  <a:cubicBezTo>
                    <a:pt x="4588" y="4463"/>
                    <a:pt x="3661" y="4196"/>
                    <a:pt x="3017" y="3803"/>
                  </a:cubicBezTo>
                  <a:cubicBezTo>
                    <a:pt x="2357" y="3410"/>
                    <a:pt x="1964" y="2955"/>
                    <a:pt x="1635" y="2562"/>
                  </a:cubicBezTo>
                  <a:cubicBezTo>
                    <a:pt x="1572" y="2499"/>
                    <a:pt x="1509" y="2357"/>
                    <a:pt x="1446" y="2295"/>
                  </a:cubicBezTo>
                  <a:cubicBezTo>
                    <a:pt x="1383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53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205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42"/>
            <p:cNvSpPr/>
            <p:nvPr/>
          </p:nvSpPr>
          <p:spPr>
            <a:xfrm>
              <a:off x="334811" y="2765498"/>
              <a:ext cx="89906" cy="9751"/>
            </a:xfrm>
            <a:custGeom>
              <a:rect b="b" l="l" r="r" t="t"/>
              <a:pathLst>
                <a:path extrusionOk="0" h="646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7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7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52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42"/>
            <p:cNvSpPr/>
            <p:nvPr/>
          </p:nvSpPr>
          <p:spPr>
            <a:xfrm>
              <a:off x="661897" y="2765498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7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4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42"/>
            <p:cNvSpPr/>
            <p:nvPr/>
          </p:nvSpPr>
          <p:spPr>
            <a:xfrm>
              <a:off x="275526" y="2633084"/>
              <a:ext cx="203722" cy="119613"/>
            </a:xfrm>
            <a:custGeom>
              <a:rect b="b" l="l" r="r" t="t"/>
              <a:pathLst>
                <a:path extrusionOk="0" h="7924" w="13496">
                  <a:moveTo>
                    <a:pt x="7417" y="1"/>
                  </a:moveTo>
                  <a:cubicBezTo>
                    <a:pt x="3914" y="1"/>
                    <a:pt x="373" y="886"/>
                    <a:pt x="63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496" y="4514"/>
                    <a:pt x="12380" y="775"/>
                  </a:cubicBezTo>
                  <a:cubicBezTo>
                    <a:pt x="11039" y="239"/>
                    <a:pt x="9233" y="1"/>
                    <a:pt x="74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42"/>
            <p:cNvSpPr/>
            <p:nvPr/>
          </p:nvSpPr>
          <p:spPr>
            <a:xfrm>
              <a:off x="585990" y="2633084"/>
              <a:ext cx="203496" cy="119613"/>
            </a:xfrm>
            <a:custGeom>
              <a:rect b="b" l="l" r="r" t="t"/>
              <a:pathLst>
                <a:path extrusionOk="0" h="7924" w="13481">
                  <a:moveTo>
                    <a:pt x="6068" y="1"/>
                  </a:moveTo>
                  <a:cubicBezTo>
                    <a:pt x="4250" y="1"/>
                    <a:pt x="2442" y="239"/>
                    <a:pt x="1101" y="775"/>
                  </a:cubicBezTo>
                  <a:cubicBezTo>
                    <a:pt x="1" y="4514"/>
                    <a:pt x="2483" y="7924"/>
                    <a:pt x="7778" y="7924"/>
                  </a:cubicBezTo>
                  <a:cubicBezTo>
                    <a:pt x="13088" y="7924"/>
                    <a:pt x="13481" y="2613"/>
                    <a:pt x="13418" y="2221"/>
                  </a:cubicBezTo>
                  <a:cubicBezTo>
                    <a:pt x="13118" y="886"/>
                    <a:pt x="9574" y="1"/>
                    <a:pt x="606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42"/>
            <p:cNvSpPr/>
            <p:nvPr/>
          </p:nvSpPr>
          <p:spPr>
            <a:xfrm>
              <a:off x="445576" y="2652845"/>
              <a:ext cx="178166" cy="25631"/>
            </a:xfrm>
            <a:custGeom>
              <a:rect b="b" l="l" r="r" t="t"/>
              <a:pathLst>
                <a:path extrusionOk="0" h="1698" w="11803">
                  <a:moveTo>
                    <a:pt x="5767" y="0"/>
                  </a:moveTo>
                  <a:cubicBezTo>
                    <a:pt x="3992" y="63"/>
                    <a:pt x="2813" y="330"/>
                    <a:pt x="2028" y="519"/>
                  </a:cubicBezTo>
                  <a:cubicBezTo>
                    <a:pt x="1635" y="582"/>
                    <a:pt x="1368" y="723"/>
                    <a:pt x="1179" y="786"/>
                  </a:cubicBezTo>
                  <a:cubicBezTo>
                    <a:pt x="1054" y="849"/>
                    <a:pt x="975" y="849"/>
                    <a:pt x="975" y="849"/>
                  </a:cubicBezTo>
                  <a:cubicBezTo>
                    <a:pt x="582" y="974"/>
                    <a:pt x="331" y="1179"/>
                    <a:pt x="190" y="1241"/>
                  </a:cubicBezTo>
                  <a:cubicBezTo>
                    <a:pt x="127" y="1304"/>
                    <a:pt x="64" y="1367"/>
                    <a:pt x="64" y="1430"/>
                  </a:cubicBezTo>
                  <a:cubicBezTo>
                    <a:pt x="1" y="1430"/>
                    <a:pt x="1" y="1509"/>
                    <a:pt x="1" y="1571"/>
                  </a:cubicBezTo>
                  <a:cubicBezTo>
                    <a:pt x="1" y="1571"/>
                    <a:pt x="1" y="1634"/>
                    <a:pt x="64" y="1634"/>
                  </a:cubicBezTo>
                  <a:cubicBezTo>
                    <a:pt x="127" y="1697"/>
                    <a:pt x="190" y="1697"/>
                    <a:pt x="331" y="1697"/>
                  </a:cubicBezTo>
                  <a:lnTo>
                    <a:pt x="1179" y="1697"/>
                  </a:lnTo>
                  <a:cubicBezTo>
                    <a:pt x="1179" y="1697"/>
                    <a:pt x="1242" y="1697"/>
                    <a:pt x="1446" y="1634"/>
                  </a:cubicBezTo>
                  <a:cubicBezTo>
                    <a:pt x="1572" y="1634"/>
                    <a:pt x="1902" y="1634"/>
                    <a:pt x="2232" y="1571"/>
                  </a:cubicBezTo>
                  <a:cubicBezTo>
                    <a:pt x="3017" y="1509"/>
                    <a:pt x="4117" y="1304"/>
                    <a:pt x="5767" y="1304"/>
                  </a:cubicBezTo>
                  <a:cubicBezTo>
                    <a:pt x="7401" y="1304"/>
                    <a:pt x="8579" y="1430"/>
                    <a:pt x="9302" y="1509"/>
                  </a:cubicBezTo>
                  <a:cubicBezTo>
                    <a:pt x="9695" y="1571"/>
                    <a:pt x="9946" y="1634"/>
                    <a:pt x="10087" y="1634"/>
                  </a:cubicBezTo>
                  <a:lnTo>
                    <a:pt x="10339" y="1634"/>
                  </a:lnTo>
                  <a:cubicBezTo>
                    <a:pt x="10588" y="1667"/>
                    <a:pt x="10799" y="1682"/>
                    <a:pt x="10972" y="1682"/>
                  </a:cubicBezTo>
                  <a:cubicBezTo>
                    <a:pt x="11803" y="1682"/>
                    <a:pt x="11737" y="1330"/>
                    <a:pt x="10606" y="849"/>
                  </a:cubicBezTo>
                  <a:lnTo>
                    <a:pt x="10339" y="723"/>
                  </a:lnTo>
                  <a:cubicBezTo>
                    <a:pt x="10150" y="644"/>
                    <a:pt x="9883" y="582"/>
                    <a:pt x="9490" y="456"/>
                  </a:cubicBezTo>
                  <a:cubicBezTo>
                    <a:pt x="8705" y="252"/>
                    <a:pt x="7526" y="0"/>
                    <a:pt x="576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42"/>
            <p:cNvSpPr/>
            <p:nvPr/>
          </p:nvSpPr>
          <p:spPr>
            <a:xfrm>
              <a:off x="331973" y="2656635"/>
              <a:ext cx="62146" cy="39624"/>
            </a:xfrm>
            <a:custGeom>
              <a:rect b="b" l="l" r="r" t="t"/>
              <a:pathLst>
                <a:path extrusionOk="0" h="2625" w="4117">
                  <a:moveTo>
                    <a:pt x="0" y="2624"/>
                  </a:moveTo>
                  <a:lnTo>
                    <a:pt x="4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42"/>
            <p:cNvSpPr/>
            <p:nvPr/>
          </p:nvSpPr>
          <p:spPr>
            <a:xfrm>
              <a:off x="330569" y="2656393"/>
              <a:ext cx="64969" cy="40741"/>
            </a:xfrm>
            <a:custGeom>
              <a:rect b="b" l="l" r="r" t="t"/>
              <a:pathLst>
                <a:path extrusionOk="0" h="2699" w="4304">
                  <a:moveTo>
                    <a:pt x="4119" y="1"/>
                  </a:moveTo>
                  <a:cubicBezTo>
                    <a:pt x="4037" y="1"/>
                    <a:pt x="3913" y="32"/>
                    <a:pt x="3754" y="95"/>
                  </a:cubicBezTo>
                  <a:cubicBezTo>
                    <a:pt x="3754" y="95"/>
                    <a:pt x="3173" y="284"/>
                    <a:pt x="1994" y="1069"/>
                  </a:cubicBezTo>
                  <a:cubicBezTo>
                    <a:pt x="816" y="1855"/>
                    <a:pt x="345" y="2248"/>
                    <a:pt x="345" y="2248"/>
                  </a:cubicBezTo>
                  <a:cubicBezTo>
                    <a:pt x="32" y="2518"/>
                    <a:pt x="1" y="2698"/>
                    <a:pt x="200" y="2698"/>
                  </a:cubicBezTo>
                  <a:cubicBezTo>
                    <a:pt x="291" y="2698"/>
                    <a:pt x="430" y="2661"/>
                    <a:pt x="612" y="2578"/>
                  </a:cubicBezTo>
                  <a:cubicBezTo>
                    <a:pt x="612" y="2578"/>
                    <a:pt x="1130" y="2373"/>
                    <a:pt x="2309" y="1666"/>
                  </a:cubicBezTo>
                  <a:cubicBezTo>
                    <a:pt x="3566" y="881"/>
                    <a:pt x="3958" y="488"/>
                    <a:pt x="3958" y="488"/>
                  </a:cubicBezTo>
                  <a:cubicBezTo>
                    <a:pt x="4274" y="161"/>
                    <a:pt x="4303" y="1"/>
                    <a:pt x="4119" y="1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42"/>
            <p:cNvSpPr/>
            <p:nvPr/>
          </p:nvSpPr>
          <p:spPr>
            <a:xfrm>
              <a:off x="274575" y="2633084"/>
              <a:ext cx="204673" cy="119613"/>
            </a:xfrm>
            <a:custGeom>
              <a:rect b="b" l="l" r="r" t="t"/>
              <a:pathLst>
                <a:path extrusionOk="0" h="7924" w="13559">
                  <a:moveTo>
                    <a:pt x="7416" y="1"/>
                  </a:moveTo>
                  <a:cubicBezTo>
                    <a:pt x="3914" y="1"/>
                    <a:pt x="385" y="886"/>
                    <a:pt x="126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559" y="4514"/>
                    <a:pt x="12381" y="775"/>
                  </a:cubicBezTo>
                  <a:cubicBezTo>
                    <a:pt x="11040" y="239"/>
                    <a:pt x="9231" y="1"/>
                    <a:pt x="74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42"/>
            <p:cNvSpPr/>
            <p:nvPr/>
          </p:nvSpPr>
          <p:spPr>
            <a:xfrm>
              <a:off x="324455" y="2661903"/>
              <a:ext cx="77000" cy="47987"/>
            </a:xfrm>
            <a:custGeom>
              <a:rect b="b" l="l" r="r" t="t"/>
              <a:pathLst>
                <a:path extrusionOk="0" h="3179" w="5101">
                  <a:moveTo>
                    <a:pt x="4966" y="0"/>
                  </a:moveTo>
                  <a:cubicBezTo>
                    <a:pt x="4882" y="0"/>
                    <a:pt x="4702" y="60"/>
                    <a:pt x="4426" y="186"/>
                  </a:cubicBezTo>
                  <a:cubicBezTo>
                    <a:pt x="4426" y="186"/>
                    <a:pt x="3829" y="516"/>
                    <a:pt x="2399" y="1364"/>
                  </a:cubicBezTo>
                  <a:cubicBezTo>
                    <a:pt x="1017" y="2275"/>
                    <a:pt x="436" y="2731"/>
                    <a:pt x="436" y="2731"/>
                  </a:cubicBezTo>
                  <a:cubicBezTo>
                    <a:pt x="101" y="3017"/>
                    <a:pt x="1" y="3179"/>
                    <a:pt x="135" y="3179"/>
                  </a:cubicBezTo>
                  <a:cubicBezTo>
                    <a:pt x="215" y="3179"/>
                    <a:pt x="378" y="3121"/>
                    <a:pt x="624" y="2998"/>
                  </a:cubicBezTo>
                  <a:cubicBezTo>
                    <a:pt x="624" y="2998"/>
                    <a:pt x="1284" y="2731"/>
                    <a:pt x="2651" y="1820"/>
                  </a:cubicBezTo>
                  <a:cubicBezTo>
                    <a:pt x="4096" y="909"/>
                    <a:pt x="4615" y="437"/>
                    <a:pt x="4615" y="437"/>
                  </a:cubicBezTo>
                  <a:cubicBezTo>
                    <a:pt x="4984" y="156"/>
                    <a:pt x="5101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4" name="Google Shape;1964;p42"/>
            <p:cNvSpPr/>
            <p:nvPr/>
          </p:nvSpPr>
          <p:spPr>
            <a:xfrm>
              <a:off x="365533" y="2671173"/>
              <a:ext cx="47338" cy="29752"/>
            </a:xfrm>
            <a:custGeom>
              <a:rect b="b" l="l" r="r" t="t"/>
              <a:pathLst>
                <a:path extrusionOk="0" h="1971" w="3136">
                  <a:moveTo>
                    <a:pt x="3023" y="0"/>
                  </a:moveTo>
                  <a:cubicBezTo>
                    <a:pt x="2967" y="0"/>
                    <a:pt x="2872" y="28"/>
                    <a:pt x="2742" y="90"/>
                  </a:cubicBezTo>
                  <a:cubicBezTo>
                    <a:pt x="2742" y="90"/>
                    <a:pt x="2349" y="295"/>
                    <a:pt x="1501" y="876"/>
                  </a:cubicBezTo>
                  <a:cubicBezTo>
                    <a:pt x="590" y="1394"/>
                    <a:pt x="260" y="1661"/>
                    <a:pt x="260" y="1661"/>
                  </a:cubicBezTo>
                  <a:cubicBezTo>
                    <a:pt x="52" y="1869"/>
                    <a:pt x="0" y="1971"/>
                    <a:pt x="88" y="1971"/>
                  </a:cubicBezTo>
                  <a:cubicBezTo>
                    <a:pt x="140" y="1971"/>
                    <a:pt x="240" y="1936"/>
                    <a:pt x="385" y="1866"/>
                  </a:cubicBezTo>
                  <a:cubicBezTo>
                    <a:pt x="385" y="1866"/>
                    <a:pt x="778" y="1661"/>
                    <a:pt x="1642" y="1143"/>
                  </a:cubicBezTo>
                  <a:cubicBezTo>
                    <a:pt x="2554" y="546"/>
                    <a:pt x="2821" y="295"/>
                    <a:pt x="2821" y="295"/>
                  </a:cubicBezTo>
                  <a:cubicBezTo>
                    <a:pt x="3084" y="116"/>
                    <a:pt x="3135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5" name="Google Shape;1965;p42"/>
            <p:cNvSpPr/>
            <p:nvPr/>
          </p:nvSpPr>
          <p:spPr>
            <a:xfrm>
              <a:off x="657111" y="2661903"/>
              <a:ext cx="76532" cy="47987"/>
            </a:xfrm>
            <a:custGeom>
              <a:rect b="b" l="l" r="r" t="t"/>
              <a:pathLst>
                <a:path extrusionOk="0" h="3179" w="5070">
                  <a:moveTo>
                    <a:pt x="4944" y="0"/>
                  </a:moveTo>
                  <a:cubicBezTo>
                    <a:pt x="4866" y="0"/>
                    <a:pt x="4702" y="60"/>
                    <a:pt x="4449" y="186"/>
                  </a:cubicBezTo>
                  <a:cubicBezTo>
                    <a:pt x="4449" y="186"/>
                    <a:pt x="3852" y="516"/>
                    <a:pt x="2423" y="1364"/>
                  </a:cubicBezTo>
                  <a:cubicBezTo>
                    <a:pt x="977" y="2275"/>
                    <a:pt x="459" y="2731"/>
                    <a:pt x="459" y="2731"/>
                  </a:cubicBezTo>
                  <a:cubicBezTo>
                    <a:pt x="85" y="3017"/>
                    <a:pt x="0" y="3179"/>
                    <a:pt x="148" y="3179"/>
                  </a:cubicBezTo>
                  <a:cubicBezTo>
                    <a:pt x="236" y="3179"/>
                    <a:pt x="407" y="3121"/>
                    <a:pt x="647" y="2998"/>
                  </a:cubicBezTo>
                  <a:cubicBezTo>
                    <a:pt x="647" y="2998"/>
                    <a:pt x="1244" y="2731"/>
                    <a:pt x="2674" y="1820"/>
                  </a:cubicBezTo>
                  <a:cubicBezTo>
                    <a:pt x="4119" y="909"/>
                    <a:pt x="4638" y="437"/>
                    <a:pt x="4638" y="437"/>
                  </a:cubicBezTo>
                  <a:cubicBezTo>
                    <a:pt x="4968" y="156"/>
                    <a:pt x="5070" y="0"/>
                    <a:pt x="4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6" name="Google Shape;1966;p42"/>
            <p:cNvSpPr/>
            <p:nvPr/>
          </p:nvSpPr>
          <p:spPr>
            <a:xfrm>
              <a:off x="698159" y="2671173"/>
              <a:ext cx="47398" cy="29752"/>
            </a:xfrm>
            <a:custGeom>
              <a:rect b="b" l="l" r="r" t="t"/>
              <a:pathLst>
                <a:path extrusionOk="0" h="1971" w="3140">
                  <a:moveTo>
                    <a:pt x="3022" y="0"/>
                  </a:moveTo>
                  <a:cubicBezTo>
                    <a:pt x="2964" y="0"/>
                    <a:pt x="2860" y="28"/>
                    <a:pt x="2704" y="90"/>
                  </a:cubicBezTo>
                  <a:cubicBezTo>
                    <a:pt x="2704" y="90"/>
                    <a:pt x="2390" y="295"/>
                    <a:pt x="1463" y="876"/>
                  </a:cubicBezTo>
                  <a:cubicBezTo>
                    <a:pt x="615" y="1394"/>
                    <a:pt x="285" y="1661"/>
                    <a:pt x="285" y="1661"/>
                  </a:cubicBezTo>
                  <a:cubicBezTo>
                    <a:pt x="77" y="1869"/>
                    <a:pt x="0" y="1971"/>
                    <a:pt x="70" y="1971"/>
                  </a:cubicBezTo>
                  <a:cubicBezTo>
                    <a:pt x="111" y="1971"/>
                    <a:pt x="202" y="1936"/>
                    <a:pt x="348" y="1866"/>
                  </a:cubicBezTo>
                  <a:cubicBezTo>
                    <a:pt x="348" y="1866"/>
                    <a:pt x="741" y="1661"/>
                    <a:pt x="1667" y="1143"/>
                  </a:cubicBezTo>
                  <a:cubicBezTo>
                    <a:pt x="2516" y="546"/>
                    <a:pt x="2846" y="295"/>
                    <a:pt x="2846" y="295"/>
                  </a:cubicBezTo>
                  <a:cubicBezTo>
                    <a:pt x="3067" y="116"/>
                    <a:pt x="3140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67" name="Google Shape;1967;p42"/>
          <p:cNvGrpSpPr/>
          <p:nvPr/>
        </p:nvGrpSpPr>
        <p:grpSpPr>
          <a:xfrm>
            <a:off x="535644" y="1317609"/>
            <a:ext cx="543329" cy="549486"/>
            <a:chOff x="2454769" y="3140471"/>
            <a:chExt cx="543329" cy="549486"/>
          </a:xfrm>
        </p:grpSpPr>
        <p:sp>
          <p:nvSpPr>
            <p:cNvPr id="1968" name="Google Shape;1968;p42"/>
            <p:cNvSpPr/>
            <p:nvPr/>
          </p:nvSpPr>
          <p:spPr>
            <a:xfrm>
              <a:off x="2474455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42"/>
            <p:cNvSpPr/>
            <p:nvPr/>
          </p:nvSpPr>
          <p:spPr>
            <a:xfrm>
              <a:off x="2454769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>
              <a:off x="2528758" y="3370320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>
              <a:off x="2855843" y="337032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>
              <a:off x="2530901" y="3293236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3" name="Google Shape;1973;p42"/>
            <p:cNvSpPr/>
            <p:nvPr/>
          </p:nvSpPr>
          <p:spPr>
            <a:xfrm>
              <a:off x="2562438" y="3300120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4" name="Google Shape;1974;p42"/>
            <p:cNvSpPr/>
            <p:nvPr/>
          </p:nvSpPr>
          <p:spPr>
            <a:xfrm>
              <a:off x="2848959" y="3293236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5" name="Google Shape;1975;p42"/>
            <p:cNvSpPr/>
            <p:nvPr/>
          </p:nvSpPr>
          <p:spPr>
            <a:xfrm>
              <a:off x="2880738" y="330012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6" name="Google Shape;1976;p42"/>
            <p:cNvSpPr/>
            <p:nvPr/>
          </p:nvSpPr>
          <p:spPr>
            <a:xfrm>
              <a:off x="2654226" y="3367240"/>
              <a:ext cx="144444" cy="110767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7" name="Google Shape;1977;p42"/>
            <p:cNvSpPr/>
            <p:nvPr/>
          </p:nvSpPr>
          <p:spPr>
            <a:xfrm>
              <a:off x="2809587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8" name="Google Shape;1978;p42"/>
            <p:cNvSpPr/>
            <p:nvPr/>
          </p:nvSpPr>
          <p:spPr>
            <a:xfrm>
              <a:off x="2472673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79" name="Google Shape;1979;p42"/>
          <p:cNvGrpSpPr/>
          <p:nvPr/>
        </p:nvGrpSpPr>
        <p:grpSpPr>
          <a:xfrm>
            <a:off x="3862432" y="2186570"/>
            <a:ext cx="1419124" cy="1547365"/>
            <a:chOff x="6646825" y="3118250"/>
            <a:chExt cx="732300" cy="798475"/>
          </a:xfrm>
        </p:grpSpPr>
        <p:sp>
          <p:nvSpPr>
            <p:cNvPr id="1980" name="Google Shape;1980;p42"/>
            <p:cNvSpPr/>
            <p:nvPr/>
          </p:nvSpPr>
          <p:spPr>
            <a:xfrm>
              <a:off x="6811900" y="3867650"/>
              <a:ext cx="414625" cy="49075"/>
            </a:xfrm>
            <a:custGeom>
              <a:rect b="b" l="l" r="r" t="t"/>
              <a:pathLst>
                <a:path extrusionOk="0" h="1963" w="16585">
                  <a:moveTo>
                    <a:pt x="9134" y="0"/>
                  </a:moveTo>
                  <a:cubicBezTo>
                    <a:pt x="8846" y="0"/>
                    <a:pt x="8555" y="2"/>
                    <a:pt x="8261" y="6"/>
                  </a:cubicBezTo>
                  <a:cubicBezTo>
                    <a:pt x="3829" y="70"/>
                    <a:pt x="1" y="371"/>
                    <a:pt x="262" y="997"/>
                  </a:cubicBezTo>
                  <a:cubicBezTo>
                    <a:pt x="543" y="1553"/>
                    <a:pt x="2865" y="1963"/>
                    <a:pt x="7317" y="1963"/>
                  </a:cubicBezTo>
                  <a:cubicBezTo>
                    <a:pt x="7632" y="1963"/>
                    <a:pt x="7957" y="1961"/>
                    <a:pt x="8292" y="1957"/>
                  </a:cubicBezTo>
                  <a:cubicBezTo>
                    <a:pt x="13873" y="1822"/>
                    <a:pt x="16584" y="1560"/>
                    <a:pt x="16584" y="863"/>
                  </a:cubicBezTo>
                  <a:cubicBezTo>
                    <a:pt x="16547" y="404"/>
                    <a:pt x="13180" y="0"/>
                    <a:pt x="9134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42"/>
            <p:cNvSpPr/>
            <p:nvPr/>
          </p:nvSpPr>
          <p:spPr>
            <a:xfrm>
              <a:off x="6668225" y="3118250"/>
              <a:ext cx="700300" cy="773550"/>
            </a:xfrm>
            <a:custGeom>
              <a:rect b="b" l="l" r="r" t="t"/>
              <a:pathLst>
                <a:path extrusionOk="0" h="30942" w="28012">
                  <a:moveTo>
                    <a:pt x="4774" y="0"/>
                  </a:moveTo>
                  <a:cubicBezTo>
                    <a:pt x="2412" y="0"/>
                    <a:pt x="222" y="2207"/>
                    <a:pt x="730" y="6764"/>
                  </a:cubicBezTo>
                  <a:cubicBezTo>
                    <a:pt x="1522" y="14223"/>
                    <a:pt x="6080" y="17101"/>
                    <a:pt x="6080" y="17101"/>
                  </a:cubicBezTo>
                  <a:cubicBezTo>
                    <a:pt x="6080" y="17101"/>
                    <a:pt x="4257" y="17791"/>
                    <a:pt x="3068" y="21128"/>
                  </a:cubicBezTo>
                  <a:cubicBezTo>
                    <a:pt x="3068" y="21199"/>
                    <a:pt x="0" y="30942"/>
                    <a:pt x="14436" y="30942"/>
                  </a:cubicBezTo>
                  <a:cubicBezTo>
                    <a:pt x="24440" y="30942"/>
                    <a:pt x="25859" y="25559"/>
                    <a:pt x="25795" y="22222"/>
                  </a:cubicBezTo>
                  <a:cubicBezTo>
                    <a:pt x="25169" y="18686"/>
                    <a:pt x="22688" y="16705"/>
                    <a:pt x="22688" y="16705"/>
                  </a:cubicBezTo>
                  <a:cubicBezTo>
                    <a:pt x="22688" y="16705"/>
                    <a:pt x="26691" y="11718"/>
                    <a:pt x="27484" y="6368"/>
                  </a:cubicBezTo>
                  <a:cubicBezTo>
                    <a:pt x="28011" y="2827"/>
                    <a:pt x="25845" y="312"/>
                    <a:pt x="23383" y="312"/>
                  </a:cubicBezTo>
                  <a:cubicBezTo>
                    <a:pt x="22147" y="312"/>
                    <a:pt x="20836" y="946"/>
                    <a:pt x="19755" y="2404"/>
                  </a:cubicBezTo>
                  <a:cubicBezTo>
                    <a:pt x="16513" y="6796"/>
                    <a:pt x="17535" y="15484"/>
                    <a:pt x="17535" y="15484"/>
                  </a:cubicBezTo>
                  <a:cubicBezTo>
                    <a:pt x="16380" y="14966"/>
                    <a:pt x="15258" y="14793"/>
                    <a:pt x="14275" y="14793"/>
                  </a:cubicBezTo>
                  <a:cubicBezTo>
                    <a:pt x="12309" y="14793"/>
                    <a:pt x="10900" y="15484"/>
                    <a:pt x="10900" y="15484"/>
                  </a:cubicBezTo>
                  <a:cubicBezTo>
                    <a:pt x="10900" y="15484"/>
                    <a:pt x="11392" y="7224"/>
                    <a:pt x="8855" y="2666"/>
                  </a:cubicBezTo>
                  <a:cubicBezTo>
                    <a:pt x="7863" y="901"/>
                    <a:pt x="6283" y="0"/>
                    <a:pt x="4774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28575">
              <a:solidFill>
                <a:srgbClr val="9ED6DF"/>
              </a:solidFill>
              <a:prstDash val="solid"/>
              <a:miter lim="7927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6854900" y="3673000"/>
              <a:ext cx="61075" cy="56100"/>
            </a:xfrm>
            <a:custGeom>
              <a:rect b="b" l="l" r="r" t="t"/>
              <a:pathLst>
                <a:path extrusionOk="0" h="2244" w="2443">
                  <a:moveTo>
                    <a:pt x="1118" y="0"/>
                  </a:moveTo>
                  <a:cubicBezTo>
                    <a:pt x="492" y="0"/>
                    <a:pt x="1" y="492"/>
                    <a:pt x="1" y="1118"/>
                  </a:cubicBezTo>
                  <a:cubicBezTo>
                    <a:pt x="1" y="1744"/>
                    <a:pt x="690" y="2243"/>
                    <a:pt x="1317" y="2243"/>
                  </a:cubicBezTo>
                  <a:cubicBezTo>
                    <a:pt x="1943" y="2243"/>
                    <a:pt x="2442" y="1744"/>
                    <a:pt x="2442" y="1118"/>
                  </a:cubicBezTo>
                  <a:cubicBezTo>
                    <a:pt x="2442" y="159"/>
                    <a:pt x="1745" y="0"/>
                    <a:pt x="111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6881275" y="3678725"/>
              <a:ext cx="26375" cy="24800"/>
            </a:xfrm>
            <a:custGeom>
              <a:rect b="b" l="l" r="r" t="t"/>
              <a:pathLst>
                <a:path extrusionOk="0" h="992" w="1055">
                  <a:moveTo>
                    <a:pt x="492" y="1"/>
                  </a:moveTo>
                  <a:cubicBezTo>
                    <a:pt x="198" y="1"/>
                    <a:pt x="0" y="199"/>
                    <a:pt x="0" y="492"/>
                  </a:cubicBezTo>
                  <a:cubicBezTo>
                    <a:pt x="0" y="762"/>
                    <a:pt x="293" y="992"/>
                    <a:pt x="563" y="992"/>
                  </a:cubicBezTo>
                  <a:cubicBezTo>
                    <a:pt x="856" y="992"/>
                    <a:pt x="1054" y="762"/>
                    <a:pt x="1054" y="492"/>
                  </a:cubicBezTo>
                  <a:cubicBezTo>
                    <a:pt x="1054" y="64"/>
                    <a:pt x="761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7120675" y="3673000"/>
              <a:ext cx="61250" cy="56100"/>
            </a:xfrm>
            <a:custGeom>
              <a:rect b="b" l="l" r="r" t="t"/>
              <a:pathLst>
                <a:path extrusionOk="0" h="2244" w="2450">
                  <a:moveTo>
                    <a:pt x="1126" y="0"/>
                  </a:moveTo>
                  <a:cubicBezTo>
                    <a:pt x="499" y="0"/>
                    <a:pt x="0" y="492"/>
                    <a:pt x="0" y="1118"/>
                  </a:cubicBezTo>
                  <a:cubicBezTo>
                    <a:pt x="0" y="1744"/>
                    <a:pt x="698" y="2243"/>
                    <a:pt x="1324" y="2243"/>
                  </a:cubicBezTo>
                  <a:cubicBezTo>
                    <a:pt x="1950" y="2243"/>
                    <a:pt x="2450" y="1744"/>
                    <a:pt x="2450" y="1118"/>
                  </a:cubicBezTo>
                  <a:cubicBezTo>
                    <a:pt x="2450" y="159"/>
                    <a:pt x="1752" y="0"/>
                    <a:pt x="1126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42"/>
            <p:cNvSpPr/>
            <p:nvPr/>
          </p:nvSpPr>
          <p:spPr>
            <a:xfrm>
              <a:off x="7147225" y="3678725"/>
              <a:ext cx="27175" cy="24800"/>
            </a:xfrm>
            <a:custGeom>
              <a:rect b="b" l="l" r="r" t="t"/>
              <a:pathLst>
                <a:path extrusionOk="0" h="992" w="1087">
                  <a:moveTo>
                    <a:pt x="492" y="1"/>
                  </a:moveTo>
                  <a:cubicBezTo>
                    <a:pt x="230" y="1"/>
                    <a:pt x="0" y="199"/>
                    <a:pt x="0" y="492"/>
                  </a:cubicBezTo>
                  <a:cubicBezTo>
                    <a:pt x="0" y="762"/>
                    <a:pt x="294" y="992"/>
                    <a:pt x="595" y="992"/>
                  </a:cubicBezTo>
                  <a:cubicBezTo>
                    <a:pt x="856" y="992"/>
                    <a:pt x="1086" y="762"/>
                    <a:pt x="1086" y="492"/>
                  </a:cubicBezTo>
                  <a:cubicBezTo>
                    <a:pt x="1086" y="64"/>
                    <a:pt x="753" y="1"/>
                    <a:pt x="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42"/>
            <p:cNvSpPr/>
            <p:nvPr/>
          </p:nvSpPr>
          <p:spPr>
            <a:xfrm>
              <a:off x="6823400" y="3728275"/>
              <a:ext cx="52150" cy="47800"/>
            </a:xfrm>
            <a:custGeom>
              <a:rect b="b" l="l" r="r" t="t"/>
              <a:pathLst>
                <a:path extrusionOk="0" h="1912" w="2086">
                  <a:moveTo>
                    <a:pt x="959" y="1"/>
                  </a:moveTo>
                  <a:cubicBezTo>
                    <a:pt x="428" y="1"/>
                    <a:pt x="0" y="429"/>
                    <a:pt x="0" y="960"/>
                  </a:cubicBezTo>
                  <a:cubicBezTo>
                    <a:pt x="0" y="1483"/>
                    <a:pt x="595" y="1911"/>
                    <a:pt x="1126" y="1911"/>
                  </a:cubicBezTo>
                  <a:cubicBezTo>
                    <a:pt x="1657" y="1911"/>
                    <a:pt x="2085" y="1483"/>
                    <a:pt x="2085" y="960"/>
                  </a:cubicBezTo>
                  <a:cubicBezTo>
                    <a:pt x="2085" y="128"/>
                    <a:pt x="1491" y="1"/>
                    <a:pt x="95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42"/>
            <p:cNvSpPr/>
            <p:nvPr/>
          </p:nvSpPr>
          <p:spPr>
            <a:xfrm>
              <a:off x="7154550" y="3728275"/>
              <a:ext cx="52150" cy="47800"/>
            </a:xfrm>
            <a:custGeom>
              <a:rect b="b" l="l" r="r" t="t"/>
              <a:pathLst>
                <a:path extrusionOk="0" h="1912" w="2086">
                  <a:moveTo>
                    <a:pt x="960" y="1"/>
                  </a:moveTo>
                  <a:cubicBezTo>
                    <a:pt x="429" y="1"/>
                    <a:pt x="1" y="429"/>
                    <a:pt x="1" y="960"/>
                  </a:cubicBezTo>
                  <a:cubicBezTo>
                    <a:pt x="1" y="1483"/>
                    <a:pt x="595" y="1911"/>
                    <a:pt x="1126" y="1911"/>
                  </a:cubicBezTo>
                  <a:cubicBezTo>
                    <a:pt x="1649" y="1911"/>
                    <a:pt x="2085" y="1483"/>
                    <a:pt x="2085" y="960"/>
                  </a:cubicBezTo>
                  <a:cubicBezTo>
                    <a:pt x="2085" y="128"/>
                    <a:pt x="1491" y="1"/>
                    <a:pt x="960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42"/>
            <p:cNvSpPr/>
            <p:nvPr/>
          </p:nvSpPr>
          <p:spPr>
            <a:xfrm>
              <a:off x="6757400" y="3245425"/>
              <a:ext cx="135375" cy="290450"/>
            </a:xfrm>
            <a:custGeom>
              <a:rect b="b" l="l" r="r" t="t"/>
              <a:pathLst>
                <a:path extrusionOk="0" h="11618" w="5415">
                  <a:moveTo>
                    <a:pt x="2002" y="0"/>
                  </a:moveTo>
                  <a:cubicBezTo>
                    <a:pt x="1793" y="0"/>
                    <a:pt x="1577" y="47"/>
                    <a:pt x="1356" y="155"/>
                  </a:cubicBezTo>
                  <a:cubicBezTo>
                    <a:pt x="1" y="884"/>
                    <a:pt x="857" y="5839"/>
                    <a:pt x="1356" y="8050"/>
                  </a:cubicBezTo>
                  <a:cubicBezTo>
                    <a:pt x="2410" y="10096"/>
                    <a:pt x="3433" y="11618"/>
                    <a:pt x="3433" y="11618"/>
                  </a:cubicBezTo>
                  <a:cubicBezTo>
                    <a:pt x="3433" y="11618"/>
                    <a:pt x="2870" y="10460"/>
                    <a:pt x="3433" y="10262"/>
                  </a:cubicBezTo>
                  <a:cubicBezTo>
                    <a:pt x="3502" y="10239"/>
                    <a:pt x="3564" y="10229"/>
                    <a:pt x="3621" y="10229"/>
                  </a:cubicBezTo>
                  <a:cubicBezTo>
                    <a:pt x="4057" y="10229"/>
                    <a:pt x="4162" y="10825"/>
                    <a:pt x="4162" y="10825"/>
                  </a:cubicBezTo>
                  <a:cubicBezTo>
                    <a:pt x="4162" y="10825"/>
                    <a:pt x="3996" y="9834"/>
                    <a:pt x="4527" y="9604"/>
                  </a:cubicBezTo>
                  <a:cubicBezTo>
                    <a:pt x="4574" y="9585"/>
                    <a:pt x="4620" y="9576"/>
                    <a:pt x="4664" y="9576"/>
                  </a:cubicBezTo>
                  <a:cubicBezTo>
                    <a:pt x="5142" y="9576"/>
                    <a:pt x="5415" y="10627"/>
                    <a:pt x="5415" y="10627"/>
                  </a:cubicBezTo>
                  <a:cubicBezTo>
                    <a:pt x="5415" y="10627"/>
                    <a:pt x="5351" y="5767"/>
                    <a:pt x="4329" y="1804"/>
                  </a:cubicBezTo>
                  <a:cubicBezTo>
                    <a:pt x="3863" y="1095"/>
                    <a:pt x="3011" y="0"/>
                    <a:pt x="2002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42"/>
            <p:cNvSpPr/>
            <p:nvPr/>
          </p:nvSpPr>
          <p:spPr>
            <a:xfrm>
              <a:off x="7141275" y="3245125"/>
              <a:ext cx="152825" cy="287375"/>
            </a:xfrm>
            <a:custGeom>
              <a:rect b="b" l="l" r="r" t="t"/>
              <a:pathLst>
                <a:path extrusionOk="0" h="11495" w="6113">
                  <a:moveTo>
                    <a:pt x="3868" y="1"/>
                  </a:moveTo>
                  <a:cubicBezTo>
                    <a:pt x="2987" y="1"/>
                    <a:pt x="2231" y="865"/>
                    <a:pt x="1752" y="1554"/>
                  </a:cubicBezTo>
                  <a:cubicBezTo>
                    <a:pt x="500" y="4757"/>
                    <a:pt x="0" y="10440"/>
                    <a:pt x="0" y="10440"/>
                  </a:cubicBezTo>
                  <a:cubicBezTo>
                    <a:pt x="0" y="10440"/>
                    <a:pt x="307" y="9595"/>
                    <a:pt x="855" y="9595"/>
                  </a:cubicBezTo>
                  <a:cubicBezTo>
                    <a:pt x="930" y="9595"/>
                    <a:pt x="1010" y="9611"/>
                    <a:pt x="1094" y="9648"/>
                  </a:cubicBezTo>
                  <a:cubicBezTo>
                    <a:pt x="1784" y="9909"/>
                    <a:pt x="1554" y="11003"/>
                    <a:pt x="1554" y="11003"/>
                  </a:cubicBezTo>
                  <a:cubicBezTo>
                    <a:pt x="1554" y="11003"/>
                    <a:pt x="1886" y="10260"/>
                    <a:pt x="2397" y="10260"/>
                  </a:cubicBezTo>
                  <a:cubicBezTo>
                    <a:pt x="2467" y="10260"/>
                    <a:pt x="2540" y="10274"/>
                    <a:pt x="2616" y="10306"/>
                  </a:cubicBezTo>
                  <a:cubicBezTo>
                    <a:pt x="3243" y="10536"/>
                    <a:pt x="2941" y="11495"/>
                    <a:pt x="2941" y="11495"/>
                  </a:cubicBezTo>
                  <a:cubicBezTo>
                    <a:pt x="2941" y="11495"/>
                    <a:pt x="3607" y="10409"/>
                    <a:pt x="4329" y="8918"/>
                  </a:cubicBezTo>
                  <a:cubicBezTo>
                    <a:pt x="4662" y="7531"/>
                    <a:pt x="6112" y="1023"/>
                    <a:pt x="4527" y="167"/>
                  </a:cubicBezTo>
                  <a:cubicBezTo>
                    <a:pt x="4301" y="51"/>
                    <a:pt x="4081" y="1"/>
                    <a:pt x="3868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42"/>
            <p:cNvSpPr/>
            <p:nvPr/>
          </p:nvSpPr>
          <p:spPr>
            <a:xfrm>
              <a:off x="6970450" y="3716300"/>
              <a:ext cx="103275" cy="49850"/>
            </a:xfrm>
            <a:custGeom>
              <a:rect b="b" l="l" r="r" t="t"/>
              <a:pathLst>
                <a:path extrusionOk="0" h="1994" w="4131">
                  <a:moveTo>
                    <a:pt x="2235" y="1"/>
                  </a:moveTo>
                  <a:cubicBezTo>
                    <a:pt x="1011" y="1"/>
                    <a:pt x="0" y="543"/>
                    <a:pt x="0" y="543"/>
                  </a:cubicBezTo>
                  <a:cubicBezTo>
                    <a:pt x="0" y="543"/>
                    <a:pt x="1483" y="1994"/>
                    <a:pt x="2077" y="1994"/>
                  </a:cubicBezTo>
                  <a:cubicBezTo>
                    <a:pt x="2672" y="1994"/>
                    <a:pt x="4130" y="543"/>
                    <a:pt x="4130" y="543"/>
                  </a:cubicBezTo>
                  <a:cubicBezTo>
                    <a:pt x="3512" y="136"/>
                    <a:pt x="2847" y="1"/>
                    <a:pt x="223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42"/>
            <p:cNvSpPr/>
            <p:nvPr/>
          </p:nvSpPr>
          <p:spPr>
            <a:xfrm>
              <a:off x="6646825" y="3710700"/>
              <a:ext cx="130350" cy="54100"/>
            </a:xfrm>
            <a:custGeom>
              <a:rect b="b" l="l" r="r" t="t"/>
              <a:pathLst>
                <a:path extrusionOk="0" h="2164" w="5214">
                  <a:moveTo>
                    <a:pt x="4976" y="1"/>
                  </a:moveTo>
                  <a:cubicBezTo>
                    <a:pt x="4520" y="1"/>
                    <a:pt x="3372" y="316"/>
                    <a:pt x="2109" y="831"/>
                  </a:cubicBezTo>
                  <a:cubicBezTo>
                    <a:pt x="523" y="1465"/>
                    <a:pt x="0" y="1861"/>
                    <a:pt x="127" y="2123"/>
                  </a:cubicBezTo>
                  <a:cubicBezTo>
                    <a:pt x="142" y="2151"/>
                    <a:pt x="185" y="2164"/>
                    <a:pt x="252" y="2164"/>
                  </a:cubicBezTo>
                  <a:cubicBezTo>
                    <a:pt x="1048" y="2164"/>
                    <a:pt x="5214" y="290"/>
                    <a:pt x="5185" y="78"/>
                  </a:cubicBezTo>
                  <a:cubicBezTo>
                    <a:pt x="5178" y="26"/>
                    <a:pt x="5104" y="1"/>
                    <a:pt x="4976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42"/>
            <p:cNvSpPr/>
            <p:nvPr/>
          </p:nvSpPr>
          <p:spPr>
            <a:xfrm>
              <a:off x="6664050" y="3740225"/>
              <a:ext cx="118825" cy="79450"/>
            </a:xfrm>
            <a:custGeom>
              <a:rect b="b" l="l" r="r" t="t"/>
              <a:pathLst>
                <a:path extrusionOk="0" h="3178" w="4753">
                  <a:moveTo>
                    <a:pt x="4568" y="0"/>
                  </a:moveTo>
                  <a:cubicBezTo>
                    <a:pt x="4235" y="0"/>
                    <a:pt x="3083" y="610"/>
                    <a:pt x="1848" y="1433"/>
                  </a:cubicBezTo>
                  <a:cubicBezTo>
                    <a:pt x="429" y="2424"/>
                    <a:pt x="1" y="2923"/>
                    <a:pt x="199" y="3153"/>
                  </a:cubicBezTo>
                  <a:cubicBezTo>
                    <a:pt x="210" y="3170"/>
                    <a:pt x="232" y="3178"/>
                    <a:pt x="262" y="3178"/>
                  </a:cubicBezTo>
                  <a:cubicBezTo>
                    <a:pt x="845" y="3178"/>
                    <a:pt x="4752" y="272"/>
                    <a:pt x="4662" y="46"/>
                  </a:cubicBezTo>
                  <a:cubicBezTo>
                    <a:pt x="4652" y="15"/>
                    <a:pt x="4620" y="0"/>
                    <a:pt x="4568" y="0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42"/>
            <p:cNvSpPr/>
            <p:nvPr/>
          </p:nvSpPr>
          <p:spPr>
            <a:xfrm>
              <a:off x="7242475" y="3701350"/>
              <a:ext cx="136650" cy="24325"/>
            </a:xfrm>
            <a:custGeom>
              <a:rect b="b" l="l" r="r" t="t"/>
              <a:pathLst>
                <a:path extrusionOk="0" h="973" w="5466">
                  <a:moveTo>
                    <a:pt x="1265" y="0"/>
                  </a:moveTo>
                  <a:cubicBezTo>
                    <a:pt x="499" y="0"/>
                    <a:pt x="0" y="78"/>
                    <a:pt x="19" y="214"/>
                  </a:cubicBezTo>
                  <a:cubicBezTo>
                    <a:pt x="44" y="428"/>
                    <a:pt x="3407" y="972"/>
                    <a:pt x="4820" y="972"/>
                  </a:cubicBezTo>
                  <a:cubicBezTo>
                    <a:pt x="5185" y="972"/>
                    <a:pt x="5420" y="936"/>
                    <a:pt x="5433" y="848"/>
                  </a:cubicBezTo>
                  <a:cubicBezTo>
                    <a:pt x="5465" y="547"/>
                    <a:pt x="4870" y="317"/>
                    <a:pt x="3158" y="119"/>
                  </a:cubicBezTo>
                  <a:cubicBezTo>
                    <a:pt x="2454" y="37"/>
                    <a:pt x="1795" y="0"/>
                    <a:pt x="1265" y="0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42"/>
            <p:cNvSpPr/>
            <p:nvPr/>
          </p:nvSpPr>
          <p:spPr>
            <a:xfrm>
              <a:off x="7246300" y="3733850"/>
              <a:ext cx="131225" cy="47725"/>
            </a:xfrm>
            <a:custGeom>
              <a:rect b="b" l="l" r="r" t="t"/>
              <a:pathLst>
                <a:path extrusionOk="0" h="1909" w="5249">
                  <a:moveTo>
                    <a:pt x="283" y="1"/>
                  </a:moveTo>
                  <a:cubicBezTo>
                    <a:pt x="103" y="1"/>
                    <a:pt x="1" y="33"/>
                    <a:pt x="1" y="103"/>
                  </a:cubicBezTo>
                  <a:cubicBezTo>
                    <a:pt x="1" y="318"/>
                    <a:pt x="4099" y="1909"/>
                    <a:pt x="4989" y="1909"/>
                  </a:cubicBezTo>
                  <a:cubicBezTo>
                    <a:pt x="5080" y="1909"/>
                    <a:pt x="5138" y="1892"/>
                    <a:pt x="5153" y="1855"/>
                  </a:cubicBezTo>
                  <a:cubicBezTo>
                    <a:pt x="5249" y="1593"/>
                    <a:pt x="4717" y="1228"/>
                    <a:pt x="3100" y="666"/>
                  </a:cubicBezTo>
                  <a:cubicBezTo>
                    <a:pt x="1888" y="252"/>
                    <a:pt x="783" y="1"/>
                    <a:pt x="28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8" name="Shape 1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" name="Google Shape;1999;p43"/>
          <p:cNvSpPr/>
          <p:nvPr/>
        </p:nvSpPr>
        <p:spPr>
          <a:xfrm>
            <a:off x="3085526" y="1623650"/>
            <a:ext cx="2963400" cy="2963400"/>
          </a:xfrm>
          <a:prstGeom prst="ellipse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43"/>
          <p:cNvSpPr/>
          <p:nvPr/>
        </p:nvSpPr>
        <p:spPr>
          <a:xfrm>
            <a:off x="3170635" y="1708759"/>
            <a:ext cx="2793300" cy="2793000"/>
          </a:xfrm>
          <a:prstGeom prst="ellipse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1" name="Google Shape;2001;p43"/>
          <p:cNvSpPr/>
          <p:nvPr/>
        </p:nvSpPr>
        <p:spPr>
          <a:xfrm>
            <a:off x="3257409" y="1795595"/>
            <a:ext cx="2619600" cy="2619600"/>
          </a:xfrm>
          <a:prstGeom prst="ellipse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2" name="Google Shape;2002;p43"/>
          <p:cNvSpPr/>
          <p:nvPr/>
        </p:nvSpPr>
        <p:spPr>
          <a:xfrm>
            <a:off x="3337366" y="1875474"/>
            <a:ext cx="2459700" cy="2459700"/>
          </a:xfrm>
          <a:prstGeom prst="ellipse">
            <a:avLst/>
          </a:prstGeom>
          <a:noFill/>
          <a:ln cap="flat" cmpd="sng" w="762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3" name="Google Shape;2003;p4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2004" name="Google Shape;2004;p43"/>
          <p:cNvSpPr txBox="1"/>
          <p:nvPr/>
        </p:nvSpPr>
        <p:spPr>
          <a:xfrm>
            <a:off x="2191700" y="100780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Emotional intelligence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005" name="Google Shape;2005;p43"/>
          <p:cNvGrpSpPr/>
          <p:nvPr/>
        </p:nvGrpSpPr>
        <p:grpSpPr>
          <a:xfrm>
            <a:off x="3942425" y="2081556"/>
            <a:ext cx="971282" cy="490555"/>
            <a:chOff x="3942425" y="2081556"/>
            <a:chExt cx="971282" cy="490555"/>
          </a:xfrm>
        </p:grpSpPr>
        <p:sp>
          <p:nvSpPr>
            <p:cNvPr id="2006" name="Google Shape;2006;p43"/>
            <p:cNvSpPr/>
            <p:nvPr/>
          </p:nvSpPr>
          <p:spPr>
            <a:xfrm flipH="1">
              <a:off x="4044612" y="2345871"/>
              <a:ext cx="135776" cy="147576"/>
            </a:xfrm>
            <a:custGeom>
              <a:rect b="b" l="l" r="r" t="t"/>
              <a:pathLst>
                <a:path extrusionOk="0" h="1876" w="1726">
                  <a:moveTo>
                    <a:pt x="888" y="1"/>
                  </a:moveTo>
                  <a:lnTo>
                    <a:pt x="1" y="1413"/>
                  </a:lnTo>
                  <a:cubicBezTo>
                    <a:pt x="263" y="1563"/>
                    <a:pt x="526" y="1726"/>
                    <a:pt x="738" y="1875"/>
                  </a:cubicBezTo>
                  <a:lnTo>
                    <a:pt x="1725" y="576"/>
                  </a:lnTo>
                  <a:cubicBezTo>
                    <a:pt x="1463" y="376"/>
                    <a:pt x="1151" y="213"/>
                    <a:pt x="8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 flipH="1">
              <a:off x="3942425" y="2440269"/>
              <a:ext cx="126887" cy="131843"/>
            </a:xfrm>
            <a:custGeom>
              <a:rect b="b" l="l" r="r" t="t"/>
              <a:pathLst>
                <a:path extrusionOk="0" h="1676" w="1613">
                  <a:moveTo>
                    <a:pt x="1088" y="1"/>
                  </a:moveTo>
                  <a:lnTo>
                    <a:pt x="1" y="1250"/>
                  </a:lnTo>
                  <a:cubicBezTo>
                    <a:pt x="151" y="1363"/>
                    <a:pt x="313" y="1513"/>
                    <a:pt x="463" y="1675"/>
                  </a:cubicBezTo>
                  <a:lnTo>
                    <a:pt x="1613" y="526"/>
                  </a:lnTo>
                  <a:cubicBezTo>
                    <a:pt x="1451" y="313"/>
                    <a:pt x="1251" y="163"/>
                    <a:pt x="10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 flipH="1">
              <a:off x="4180310" y="2277118"/>
              <a:ext cx="119020" cy="147497"/>
            </a:xfrm>
            <a:custGeom>
              <a:rect b="b" l="l" r="r" t="t"/>
              <a:pathLst>
                <a:path extrusionOk="0" h="1875" w="1513">
                  <a:moveTo>
                    <a:pt x="576" y="0"/>
                  </a:moveTo>
                  <a:lnTo>
                    <a:pt x="1" y="1562"/>
                  </a:lnTo>
                  <a:cubicBezTo>
                    <a:pt x="263" y="1662"/>
                    <a:pt x="526" y="1762"/>
                    <a:pt x="788" y="1875"/>
                  </a:cubicBezTo>
                  <a:lnTo>
                    <a:pt x="1513" y="413"/>
                  </a:lnTo>
                  <a:cubicBezTo>
                    <a:pt x="1200" y="250"/>
                    <a:pt x="888" y="150"/>
                    <a:pt x="5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43"/>
            <p:cNvSpPr/>
            <p:nvPr/>
          </p:nvSpPr>
          <p:spPr>
            <a:xfrm flipH="1">
              <a:off x="4331662" y="2235819"/>
              <a:ext cx="98410" cy="143564"/>
            </a:xfrm>
            <a:custGeom>
              <a:rect b="b" l="l" r="r" t="t"/>
              <a:pathLst>
                <a:path extrusionOk="0" h="1825" w="1251">
                  <a:moveTo>
                    <a:pt x="263" y="0"/>
                  </a:moveTo>
                  <a:lnTo>
                    <a:pt x="1" y="1612"/>
                  </a:lnTo>
                  <a:cubicBezTo>
                    <a:pt x="263" y="1662"/>
                    <a:pt x="575" y="1712"/>
                    <a:pt x="838" y="1825"/>
                  </a:cubicBezTo>
                  <a:lnTo>
                    <a:pt x="1250" y="213"/>
                  </a:lnTo>
                  <a:cubicBezTo>
                    <a:pt x="938" y="150"/>
                    <a:pt x="625" y="50"/>
                    <a:pt x="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43"/>
            <p:cNvSpPr/>
            <p:nvPr/>
          </p:nvSpPr>
          <p:spPr>
            <a:xfrm flipH="1">
              <a:off x="4487028" y="2081556"/>
              <a:ext cx="426679" cy="410789"/>
            </a:xfrm>
            <a:custGeom>
              <a:rect b="b" l="l" r="r" t="t"/>
              <a:pathLst>
                <a:path extrusionOk="0" h="5222" w="5424">
                  <a:moveTo>
                    <a:pt x="4315" y="0"/>
                  </a:moveTo>
                  <a:cubicBezTo>
                    <a:pt x="4267" y="0"/>
                    <a:pt x="4219" y="12"/>
                    <a:pt x="4174" y="37"/>
                  </a:cubicBezTo>
                  <a:lnTo>
                    <a:pt x="213" y="2324"/>
                  </a:lnTo>
                  <a:cubicBezTo>
                    <a:pt x="0" y="2424"/>
                    <a:pt x="0" y="2736"/>
                    <a:pt x="213" y="2899"/>
                  </a:cubicBezTo>
                  <a:lnTo>
                    <a:pt x="4174" y="5185"/>
                  </a:lnTo>
                  <a:cubicBezTo>
                    <a:pt x="4218" y="5210"/>
                    <a:pt x="4265" y="5222"/>
                    <a:pt x="4312" y="5222"/>
                  </a:cubicBezTo>
                  <a:cubicBezTo>
                    <a:pt x="4477" y="5222"/>
                    <a:pt x="4637" y="5078"/>
                    <a:pt x="4637" y="4873"/>
                  </a:cubicBezTo>
                  <a:lnTo>
                    <a:pt x="4637" y="3423"/>
                  </a:lnTo>
                  <a:cubicBezTo>
                    <a:pt x="4849" y="3423"/>
                    <a:pt x="5061" y="3423"/>
                    <a:pt x="5261" y="3473"/>
                  </a:cubicBezTo>
                  <a:lnTo>
                    <a:pt x="5424" y="1799"/>
                  </a:lnTo>
                  <a:lnTo>
                    <a:pt x="4637" y="1799"/>
                  </a:lnTo>
                  <a:lnTo>
                    <a:pt x="4637" y="299"/>
                  </a:lnTo>
                  <a:cubicBezTo>
                    <a:pt x="4637" y="135"/>
                    <a:pt x="4479" y="0"/>
                    <a:pt x="4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1" name="Google Shape;2011;p43"/>
          <p:cNvGrpSpPr/>
          <p:nvPr/>
        </p:nvGrpSpPr>
        <p:grpSpPr>
          <a:xfrm>
            <a:off x="3537379" y="2760043"/>
            <a:ext cx="495511" cy="967108"/>
            <a:chOff x="3537379" y="2760043"/>
            <a:chExt cx="495511" cy="967108"/>
          </a:xfrm>
        </p:grpSpPr>
        <p:sp>
          <p:nvSpPr>
            <p:cNvPr id="2012" name="Google Shape;2012;p43"/>
            <p:cNvSpPr/>
            <p:nvPr/>
          </p:nvSpPr>
          <p:spPr>
            <a:xfrm flipH="1">
              <a:off x="3696596" y="3239506"/>
              <a:ext cx="143642" cy="102343"/>
            </a:xfrm>
            <a:custGeom>
              <a:rect b="b" l="l" r="r" t="t"/>
              <a:pathLst>
                <a:path extrusionOk="0" h="1301" w="1826">
                  <a:moveTo>
                    <a:pt x="213" y="0"/>
                  </a:moveTo>
                  <a:cubicBezTo>
                    <a:pt x="163" y="263"/>
                    <a:pt x="101" y="575"/>
                    <a:pt x="1" y="825"/>
                  </a:cubicBezTo>
                  <a:lnTo>
                    <a:pt x="1613" y="1300"/>
                  </a:lnTo>
                  <a:cubicBezTo>
                    <a:pt x="1663" y="938"/>
                    <a:pt x="1775" y="625"/>
                    <a:pt x="1825" y="3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43"/>
            <p:cNvSpPr/>
            <p:nvPr/>
          </p:nvSpPr>
          <p:spPr>
            <a:xfrm flipH="1">
              <a:off x="3737895" y="3370248"/>
              <a:ext cx="147576" cy="119020"/>
            </a:xfrm>
            <a:custGeom>
              <a:rect b="b" l="l" r="r" t="t"/>
              <a:pathLst>
                <a:path extrusionOk="0" h="1513" w="1876">
                  <a:moveTo>
                    <a:pt x="313" y="1"/>
                  </a:moveTo>
                  <a:cubicBezTo>
                    <a:pt x="213" y="263"/>
                    <a:pt x="113" y="525"/>
                    <a:pt x="1" y="788"/>
                  </a:cubicBezTo>
                  <a:lnTo>
                    <a:pt x="1463" y="1513"/>
                  </a:lnTo>
                  <a:cubicBezTo>
                    <a:pt x="1613" y="1200"/>
                    <a:pt x="1725" y="888"/>
                    <a:pt x="1875" y="575"/>
                  </a:cubicBezTo>
                  <a:lnTo>
                    <a:pt x="3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43"/>
            <p:cNvSpPr/>
            <p:nvPr/>
          </p:nvSpPr>
          <p:spPr>
            <a:xfrm flipH="1">
              <a:off x="3807672" y="3493123"/>
              <a:ext cx="147576" cy="130820"/>
            </a:xfrm>
            <a:custGeom>
              <a:rect b="b" l="l" r="r" t="t"/>
              <a:pathLst>
                <a:path extrusionOk="0" h="1663" w="1876">
                  <a:moveTo>
                    <a:pt x="475" y="1"/>
                  </a:moveTo>
                  <a:cubicBezTo>
                    <a:pt x="313" y="213"/>
                    <a:pt x="163" y="475"/>
                    <a:pt x="1" y="725"/>
                  </a:cubicBezTo>
                  <a:lnTo>
                    <a:pt x="1313" y="1663"/>
                  </a:lnTo>
                  <a:cubicBezTo>
                    <a:pt x="1513" y="1413"/>
                    <a:pt x="1675" y="1100"/>
                    <a:pt x="1875" y="838"/>
                  </a:cubicBezTo>
                  <a:lnTo>
                    <a:pt x="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43"/>
            <p:cNvSpPr/>
            <p:nvPr/>
          </p:nvSpPr>
          <p:spPr>
            <a:xfrm flipH="1">
              <a:off x="3901126" y="3599321"/>
              <a:ext cx="131764" cy="127831"/>
            </a:xfrm>
            <a:custGeom>
              <a:rect b="b" l="l" r="r" t="t"/>
              <a:pathLst>
                <a:path extrusionOk="0" h="1625" w="1675">
                  <a:moveTo>
                    <a:pt x="425" y="0"/>
                  </a:moveTo>
                  <a:cubicBezTo>
                    <a:pt x="313" y="163"/>
                    <a:pt x="163" y="313"/>
                    <a:pt x="0" y="475"/>
                  </a:cubicBezTo>
                  <a:lnTo>
                    <a:pt x="1150" y="1625"/>
                  </a:lnTo>
                  <a:cubicBezTo>
                    <a:pt x="1300" y="1462"/>
                    <a:pt x="1512" y="1312"/>
                    <a:pt x="1675" y="1100"/>
                  </a:cubicBezTo>
                  <a:lnTo>
                    <a:pt x="4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43"/>
            <p:cNvSpPr/>
            <p:nvPr/>
          </p:nvSpPr>
          <p:spPr>
            <a:xfrm flipH="1">
              <a:off x="3537379" y="2760043"/>
              <a:ext cx="421802" cy="421566"/>
            </a:xfrm>
            <a:custGeom>
              <a:rect b="b" l="l" r="r" t="t"/>
              <a:pathLst>
                <a:path extrusionOk="0" h="5359" w="5362">
                  <a:moveTo>
                    <a:pt x="2701" y="0"/>
                  </a:moveTo>
                  <a:cubicBezTo>
                    <a:pt x="2591" y="0"/>
                    <a:pt x="2475" y="53"/>
                    <a:pt x="2400" y="160"/>
                  </a:cubicBezTo>
                  <a:lnTo>
                    <a:pt x="113" y="4108"/>
                  </a:lnTo>
                  <a:cubicBezTo>
                    <a:pt x="1" y="4321"/>
                    <a:pt x="163" y="4633"/>
                    <a:pt x="425" y="4633"/>
                  </a:cubicBezTo>
                  <a:lnTo>
                    <a:pt x="1875" y="4633"/>
                  </a:lnTo>
                  <a:cubicBezTo>
                    <a:pt x="1875" y="4846"/>
                    <a:pt x="1825" y="5046"/>
                    <a:pt x="1825" y="5258"/>
                  </a:cubicBezTo>
                  <a:lnTo>
                    <a:pt x="3437" y="5358"/>
                  </a:lnTo>
                  <a:cubicBezTo>
                    <a:pt x="3487" y="5158"/>
                    <a:pt x="3487" y="4896"/>
                    <a:pt x="3487" y="4633"/>
                  </a:cubicBezTo>
                  <a:lnTo>
                    <a:pt x="4949" y="4633"/>
                  </a:lnTo>
                  <a:cubicBezTo>
                    <a:pt x="5212" y="4633"/>
                    <a:pt x="5362" y="4321"/>
                    <a:pt x="5262" y="4108"/>
                  </a:cubicBezTo>
                  <a:lnTo>
                    <a:pt x="2975" y="160"/>
                  </a:lnTo>
                  <a:cubicBezTo>
                    <a:pt x="2919" y="53"/>
                    <a:pt x="2812" y="0"/>
                    <a:pt x="2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17" name="Google Shape;2017;p43"/>
          <p:cNvGrpSpPr/>
          <p:nvPr/>
        </p:nvGrpSpPr>
        <p:grpSpPr>
          <a:xfrm>
            <a:off x="5097470" y="2481568"/>
            <a:ext cx="499446" cy="966400"/>
            <a:chOff x="5097470" y="2481568"/>
            <a:chExt cx="499446" cy="966400"/>
          </a:xfrm>
        </p:grpSpPr>
        <p:sp>
          <p:nvSpPr>
            <p:cNvPr id="2018" name="Google Shape;2018;p43"/>
            <p:cNvSpPr/>
            <p:nvPr/>
          </p:nvSpPr>
          <p:spPr>
            <a:xfrm flipH="1">
              <a:off x="5244968" y="2719452"/>
              <a:ext cx="147497" cy="118076"/>
            </a:xfrm>
            <a:custGeom>
              <a:rect b="b" l="l" r="r" t="t"/>
              <a:pathLst>
                <a:path extrusionOk="0" h="1501" w="1875">
                  <a:moveTo>
                    <a:pt x="413" y="1"/>
                  </a:moveTo>
                  <a:cubicBezTo>
                    <a:pt x="263" y="313"/>
                    <a:pt x="100" y="626"/>
                    <a:pt x="0" y="938"/>
                  </a:cubicBezTo>
                  <a:lnTo>
                    <a:pt x="1562" y="1500"/>
                  </a:lnTo>
                  <a:cubicBezTo>
                    <a:pt x="1662" y="1250"/>
                    <a:pt x="1775" y="988"/>
                    <a:pt x="1875" y="726"/>
                  </a:cubicBezTo>
                  <a:lnTo>
                    <a:pt x="4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43"/>
            <p:cNvSpPr/>
            <p:nvPr/>
          </p:nvSpPr>
          <p:spPr>
            <a:xfrm flipH="1">
              <a:off x="5097470" y="2481568"/>
              <a:ext cx="130820" cy="126887"/>
            </a:xfrm>
            <a:custGeom>
              <a:rect b="b" l="l" r="r" t="t"/>
              <a:pathLst>
                <a:path extrusionOk="0" h="1613" w="1663">
                  <a:moveTo>
                    <a:pt x="463" y="1"/>
                  </a:moveTo>
                  <a:cubicBezTo>
                    <a:pt x="313" y="150"/>
                    <a:pt x="150" y="363"/>
                    <a:pt x="0" y="525"/>
                  </a:cubicBezTo>
                  <a:lnTo>
                    <a:pt x="1187" y="1613"/>
                  </a:lnTo>
                  <a:lnTo>
                    <a:pt x="1662" y="1150"/>
                  </a:lnTo>
                  <a:lnTo>
                    <a:pt x="4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43"/>
            <p:cNvSpPr/>
            <p:nvPr/>
          </p:nvSpPr>
          <p:spPr>
            <a:xfrm flipH="1">
              <a:off x="5175113" y="2583833"/>
              <a:ext cx="147576" cy="130820"/>
            </a:xfrm>
            <a:custGeom>
              <a:rect b="b" l="l" r="r" t="t"/>
              <a:pathLst>
                <a:path extrusionOk="0" h="1663" w="1876">
                  <a:moveTo>
                    <a:pt x="575" y="0"/>
                  </a:moveTo>
                  <a:cubicBezTo>
                    <a:pt x="363" y="263"/>
                    <a:pt x="151" y="575"/>
                    <a:pt x="1" y="837"/>
                  </a:cubicBezTo>
                  <a:lnTo>
                    <a:pt x="1400" y="1662"/>
                  </a:lnTo>
                  <a:cubicBezTo>
                    <a:pt x="1563" y="1462"/>
                    <a:pt x="1713" y="1200"/>
                    <a:pt x="1875" y="987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43"/>
            <p:cNvSpPr/>
            <p:nvPr/>
          </p:nvSpPr>
          <p:spPr>
            <a:xfrm flipH="1">
              <a:off x="5294055" y="2870882"/>
              <a:ext cx="139709" cy="98331"/>
            </a:xfrm>
            <a:custGeom>
              <a:rect b="b" l="l" r="r" t="t"/>
              <a:pathLst>
                <a:path extrusionOk="0" h="1250" w="1776">
                  <a:moveTo>
                    <a:pt x="213" y="0"/>
                  </a:moveTo>
                  <a:cubicBezTo>
                    <a:pt x="113" y="313"/>
                    <a:pt x="50" y="625"/>
                    <a:pt x="0" y="987"/>
                  </a:cubicBezTo>
                  <a:lnTo>
                    <a:pt x="1613" y="1250"/>
                  </a:lnTo>
                  <a:cubicBezTo>
                    <a:pt x="1675" y="987"/>
                    <a:pt x="1725" y="675"/>
                    <a:pt x="1775" y="4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43"/>
            <p:cNvSpPr/>
            <p:nvPr/>
          </p:nvSpPr>
          <p:spPr>
            <a:xfrm flipH="1">
              <a:off x="5171181" y="3026167"/>
              <a:ext cx="425735" cy="421802"/>
            </a:xfrm>
            <a:custGeom>
              <a:rect b="b" l="l" r="r" t="t"/>
              <a:pathLst>
                <a:path extrusionOk="0" h="5362" w="5412">
                  <a:moveTo>
                    <a:pt x="1925" y="1"/>
                  </a:moveTo>
                  <a:cubicBezTo>
                    <a:pt x="1925" y="263"/>
                    <a:pt x="1925" y="526"/>
                    <a:pt x="1875" y="788"/>
                  </a:cubicBezTo>
                  <a:lnTo>
                    <a:pt x="412" y="788"/>
                  </a:lnTo>
                  <a:cubicBezTo>
                    <a:pt x="150" y="788"/>
                    <a:pt x="0" y="1038"/>
                    <a:pt x="150" y="1250"/>
                  </a:cubicBezTo>
                  <a:lnTo>
                    <a:pt x="2437" y="5212"/>
                  </a:lnTo>
                  <a:cubicBezTo>
                    <a:pt x="2493" y="5312"/>
                    <a:pt x="2599" y="5362"/>
                    <a:pt x="2710" y="5362"/>
                  </a:cubicBezTo>
                  <a:cubicBezTo>
                    <a:pt x="2821" y="5362"/>
                    <a:pt x="2937" y="5312"/>
                    <a:pt x="3012" y="5212"/>
                  </a:cubicBezTo>
                  <a:lnTo>
                    <a:pt x="5311" y="1250"/>
                  </a:lnTo>
                  <a:cubicBezTo>
                    <a:pt x="5411" y="1038"/>
                    <a:pt x="5249" y="788"/>
                    <a:pt x="4999" y="788"/>
                  </a:cubicBezTo>
                  <a:lnTo>
                    <a:pt x="3537" y="788"/>
                  </a:lnTo>
                  <a:cubicBezTo>
                    <a:pt x="3537" y="576"/>
                    <a:pt x="3537" y="363"/>
                    <a:pt x="3587" y="163"/>
                  </a:cubicBezTo>
                  <a:lnTo>
                    <a:pt x="19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3" name="Google Shape;2023;p43"/>
          <p:cNvGrpSpPr/>
          <p:nvPr/>
        </p:nvGrpSpPr>
        <p:grpSpPr>
          <a:xfrm>
            <a:off x="4216655" y="3636686"/>
            <a:ext cx="975292" cy="492364"/>
            <a:chOff x="4216655" y="3636686"/>
            <a:chExt cx="975292" cy="492364"/>
          </a:xfrm>
        </p:grpSpPr>
        <p:sp>
          <p:nvSpPr>
            <p:cNvPr id="2024" name="Google Shape;2024;p43"/>
            <p:cNvSpPr/>
            <p:nvPr/>
          </p:nvSpPr>
          <p:spPr>
            <a:xfrm flipH="1">
              <a:off x="5061127" y="3636686"/>
              <a:ext cx="130820" cy="130820"/>
            </a:xfrm>
            <a:custGeom>
              <a:rect b="b" l="l" r="r" t="t"/>
              <a:pathLst>
                <a:path extrusionOk="0" h="1663" w="1663">
                  <a:moveTo>
                    <a:pt x="1200" y="0"/>
                  </a:moveTo>
                  <a:lnTo>
                    <a:pt x="1" y="1150"/>
                  </a:lnTo>
                  <a:cubicBezTo>
                    <a:pt x="213" y="1350"/>
                    <a:pt x="363" y="1512"/>
                    <a:pt x="576" y="1662"/>
                  </a:cubicBezTo>
                  <a:lnTo>
                    <a:pt x="1663" y="412"/>
                  </a:lnTo>
                  <a:cubicBezTo>
                    <a:pt x="1513" y="313"/>
                    <a:pt x="1350" y="150"/>
                    <a:pt x="1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43"/>
            <p:cNvSpPr/>
            <p:nvPr/>
          </p:nvSpPr>
          <p:spPr>
            <a:xfrm flipH="1">
              <a:off x="4831109" y="3784105"/>
              <a:ext cx="119020" cy="147576"/>
            </a:xfrm>
            <a:custGeom>
              <a:rect b="b" l="l" r="r" t="t"/>
              <a:pathLst>
                <a:path extrusionOk="0" h="1876" w="1513">
                  <a:moveTo>
                    <a:pt x="726" y="1"/>
                  </a:moveTo>
                  <a:lnTo>
                    <a:pt x="1" y="1463"/>
                  </a:lnTo>
                  <a:cubicBezTo>
                    <a:pt x="313" y="1613"/>
                    <a:pt x="626" y="1775"/>
                    <a:pt x="938" y="1875"/>
                  </a:cubicBezTo>
                  <a:lnTo>
                    <a:pt x="1513" y="313"/>
                  </a:lnTo>
                  <a:cubicBezTo>
                    <a:pt x="1251" y="213"/>
                    <a:pt x="988" y="101"/>
                    <a:pt x="7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43"/>
            <p:cNvSpPr/>
            <p:nvPr/>
          </p:nvSpPr>
          <p:spPr>
            <a:xfrm flipH="1">
              <a:off x="4700288" y="3829337"/>
              <a:ext cx="102343" cy="143564"/>
            </a:xfrm>
            <a:custGeom>
              <a:rect b="b" l="l" r="r" t="t"/>
              <a:pathLst>
                <a:path extrusionOk="0" h="1825" w="1301">
                  <a:moveTo>
                    <a:pt x="463" y="0"/>
                  </a:moveTo>
                  <a:lnTo>
                    <a:pt x="0" y="1613"/>
                  </a:lnTo>
                  <a:cubicBezTo>
                    <a:pt x="363" y="1712"/>
                    <a:pt x="675" y="1762"/>
                    <a:pt x="988" y="1825"/>
                  </a:cubicBezTo>
                  <a:lnTo>
                    <a:pt x="1300" y="200"/>
                  </a:lnTo>
                  <a:cubicBezTo>
                    <a:pt x="988" y="150"/>
                    <a:pt x="725" y="100"/>
                    <a:pt x="4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43"/>
            <p:cNvSpPr/>
            <p:nvPr/>
          </p:nvSpPr>
          <p:spPr>
            <a:xfrm flipH="1">
              <a:off x="4953984" y="3714329"/>
              <a:ext cx="131764" cy="147497"/>
            </a:xfrm>
            <a:custGeom>
              <a:rect b="b" l="l" r="r" t="t"/>
              <a:pathLst>
                <a:path extrusionOk="0" h="1875" w="1675">
                  <a:moveTo>
                    <a:pt x="938" y="0"/>
                  </a:moveTo>
                  <a:lnTo>
                    <a:pt x="0" y="1300"/>
                  </a:lnTo>
                  <a:cubicBezTo>
                    <a:pt x="263" y="1512"/>
                    <a:pt x="575" y="1725"/>
                    <a:pt x="838" y="1875"/>
                  </a:cubicBezTo>
                  <a:lnTo>
                    <a:pt x="1675" y="475"/>
                  </a:lnTo>
                  <a:cubicBezTo>
                    <a:pt x="1462" y="313"/>
                    <a:pt x="1200" y="163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43"/>
            <p:cNvSpPr/>
            <p:nvPr/>
          </p:nvSpPr>
          <p:spPr>
            <a:xfrm flipH="1">
              <a:off x="4216655" y="3715824"/>
              <a:ext cx="430691" cy="413227"/>
            </a:xfrm>
            <a:custGeom>
              <a:rect b="b" l="l" r="r" t="t"/>
              <a:pathLst>
                <a:path extrusionOk="0" h="5253" w="5475">
                  <a:moveTo>
                    <a:pt x="1162" y="0"/>
                  </a:moveTo>
                  <a:cubicBezTo>
                    <a:pt x="982" y="0"/>
                    <a:pt x="788" y="137"/>
                    <a:pt x="788" y="344"/>
                  </a:cubicBezTo>
                  <a:lnTo>
                    <a:pt x="788" y="1806"/>
                  </a:lnTo>
                  <a:cubicBezTo>
                    <a:pt x="576" y="1806"/>
                    <a:pt x="363" y="1806"/>
                    <a:pt x="163" y="1756"/>
                  </a:cubicBezTo>
                  <a:lnTo>
                    <a:pt x="1" y="3418"/>
                  </a:lnTo>
                  <a:lnTo>
                    <a:pt x="788" y="3418"/>
                  </a:lnTo>
                  <a:lnTo>
                    <a:pt x="788" y="4930"/>
                  </a:lnTo>
                  <a:cubicBezTo>
                    <a:pt x="788" y="5121"/>
                    <a:pt x="953" y="5252"/>
                    <a:pt x="1120" y="5252"/>
                  </a:cubicBezTo>
                  <a:cubicBezTo>
                    <a:pt x="1183" y="5252"/>
                    <a:pt x="1246" y="5233"/>
                    <a:pt x="1301" y="5192"/>
                  </a:cubicBezTo>
                  <a:lnTo>
                    <a:pt x="5262" y="2893"/>
                  </a:lnTo>
                  <a:cubicBezTo>
                    <a:pt x="5474" y="2793"/>
                    <a:pt x="5474" y="2481"/>
                    <a:pt x="5262" y="2331"/>
                  </a:cubicBezTo>
                  <a:lnTo>
                    <a:pt x="1301" y="31"/>
                  </a:lnTo>
                  <a:cubicBezTo>
                    <a:pt x="1258" y="10"/>
                    <a:pt x="1211" y="0"/>
                    <a:pt x="1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29" name="Google Shape;2029;p43"/>
          <p:cNvSpPr txBox="1"/>
          <p:nvPr/>
        </p:nvSpPr>
        <p:spPr>
          <a:xfrm>
            <a:off x="416175" y="3618500"/>
            <a:ext cx="2304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Understand emotions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0" name="Google Shape;2030;p43"/>
          <p:cNvSpPr txBox="1"/>
          <p:nvPr/>
        </p:nvSpPr>
        <p:spPr>
          <a:xfrm>
            <a:off x="416163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1" name="Google Shape;2031;p43"/>
          <p:cNvSpPr txBox="1"/>
          <p:nvPr/>
        </p:nvSpPr>
        <p:spPr>
          <a:xfrm>
            <a:off x="416175" y="1867000"/>
            <a:ext cx="2304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Perceive emotions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2" name="Google Shape;2032;p43"/>
          <p:cNvSpPr txBox="1"/>
          <p:nvPr/>
        </p:nvSpPr>
        <p:spPr>
          <a:xfrm>
            <a:off x="416163" y="21376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3" name="Google Shape;2033;p43"/>
          <p:cNvSpPr txBox="1"/>
          <p:nvPr/>
        </p:nvSpPr>
        <p:spPr>
          <a:xfrm>
            <a:off x="6687522" y="21376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34" name="Google Shape;2034;p43"/>
          <p:cNvSpPr txBox="1"/>
          <p:nvPr/>
        </p:nvSpPr>
        <p:spPr>
          <a:xfrm>
            <a:off x="6332675" y="1867000"/>
            <a:ext cx="239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Talk about your feelings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5" name="Google Shape;2035;p43"/>
          <p:cNvSpPr txBox="1"/>
          <p:nvPr/>
        </p:nvSpPr>
        <p:spPr>
          <a:xfrm>
            <a:off x="6332625" y="3618500"/>
            <a:ext cx="2395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Manage emotions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36" name="Google Shape;2036;p43"/>
          <p:cNvSpPr txBox="1"/>
          <p:nvPr/>
        </p:nvSpPr>
        <p:spPr>
          <a:xfrm>
            <a:off x="6687522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37" name="Google Shape;2037;p43"/>
          <p:cNvGrpSpPr/>
          <p:nvPr/>
        </p:nvGrpSpPr>
        <p:grpSpPr>
          <a:xfrm>
            <a:off x="4293388" y="2760039"/>
            <a:ext cx="543586" cy="549320"/>
            <a:chOff x="3181963" y="2468514"/>
            <a:chExt cx="543586" cy="549320"/>
          </a:xfrm>
        </p:grpSpPr>
        <p:sp>
          <p:nvSpPr>
            <p:cNvPr id="2038" name="Google Shape;2038;p43"/>
            <p:cNvSpPr/>
            <p:nvPr/>
          </p:nvSpPr>
          <p:spPr>
            <a:xfrm>
              <a:off x="3201890" y="2960005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6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5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43"/>
            <p:cNvSpPr/>
            <p:nvPr/>
          </p:nvSpPr>
          <p:spPr>
            <a:xfrm>
              <a:off x="3181963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43"/>
            <p:cNvSpPr/>
            <p:nvPr/>
          </p:nvSpPr>
          <p:spPr>
            <a:xfrm>
              <a:off x="3376695" y="2781153"/>
              <a:ext cx="162226" cy="75203"/>
            </a:xfrm>
            <a:custGeom>
              <a:rect b="b" l="l" r="r" t="t"/>
              <a:pathLst>
                <a:path extrusionOk="0" h="4982" w="10747">
                  <a:moveTo>
                    <a:pt x="10747" y="1"/>
                  </a:moveTo>
                  <a:lnTo>
                    <a:pt x="10747" y="1"/>
                  </a:lnTo>
                  <a:cubicBezTo>
                    <a:pt x="8867" y="420"/>
                    <a:pt x="7046" y="559"/>
                    <a:pt x="5454" y="559"/>
                  </a:cubicBezTo>
                  <a:cubicBezTo>
                    <a:pt x="2270" y="559"/>
                    <a:pt x="1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597" y="4981"/>
                    <a:pt x="5499" y="4981"/>
                  </a:cubicBezTo>
                  <a:cubicBezTo>
                    <a:pt x="10479" y="4981"/>
                    <a:pt x="10747" y="1"/>
                    <a:pt x="1074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43"/>
            <p:cNvSpPr/>
            <p:nvPr/>
          </p:nvSpPr>
          <p:spPr>
            <a:xfrm>
              <a:off x="3420340" y="2825387"/>
              <a:ext cx="83958" cy="30975"/>
            </a:xfrm>
            <a:custGeom>
              <a:rect b="b" l="l" r="r" t="t"/>
              <a:pathLst>
                <a:path extrusionOk="0" h="2052" w="5562">
                  <a:moveTo>
                    <a:pt x="2858" y="0"/>
                  </a:moveTo>
                  <a:cubicBezTo>
                    <a:pt x="1151" y="0"/>
                    <a:pt x="0" y="1391"/>
                    <a:pt x="0" y="1391"/>
                  </a:cubicBezTo>
                  <a:cubicBezTo>
                    <a:pt x="644" y="1784"/>
                    <a:pt x="1571" y="2051"/>
                    <a:pt x="2608" y="2051"/>
                  </a:cubicBezTo>
                  <a:cubicBezTo>
                    <a:pt x="3928" y="2051"/>
                    <a:pt x="4839" y="1721"/>
                    <a:pt x="5562" y="1203"/>
                  </a:cubicBezTo>
                  <a:cubicBezTo>
                    <a:pt x="4579" y="306"/>
                    <a:pt x="3658" y="0"/>
                    <a:pt x="2858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43"/>
            <p:cNvSpPr/>
            <p:nvPr/>
          </p:nvSpPr>
          <p:spPr>
            <a:xfrm>
              <a:off x="3233427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7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69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43"/>
            <p:cNvSpPr/>
            <p:nvPr/>
          </p:nvSpPr>
          <p:spPr>
            <a:xfrm>
              <a:off x="3629762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6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53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43"/>
            <p:cNvSpPr/>
            <p:nvPr/>
          </p:nvSpPr>
          <p:spPr>
            <a:xfrm>
              <a:off x="3266172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2" y="0"/>
                  </a:moveTo>
                  <a:cubicBezTo>
                    <a:pt x="2027" y="79"/>
                    <a:pt x="1964" y="79"/>
                    <a:pt x="1823" y="79"/>
                  </a:cubicBezTo>
                  <a:lnTo>
                    <a:pt x="1697" y="142"/>
                  </a:lnTo>
                  <a:lnTo>
                    <a:pt x="1634" y="205"/>
                  </a:lnTo>
                  <a:cubicBezTo>
                    <a:pt x="1493" y="205"/>
                    <a:pt x="1430" y="267"/>
                    <a:pt x="1367" y="267"/>
                  </a:cubicBezTo>
                  <a:cubicBezTo>
                    <a:pt x="1100" y="472"/>
                    <a:pt x="848" y="660"/>
                    <a:pt x="707" y="864"/>
                  </a:cubicBezTo>
                  <a:cubicBezTo>
                    <a:pt x="393" y="1257"/>
                    <a:pt x="189" y="1650"/>
                    <a:pt x="126" y="1964"/>
                  </a:cubicBezTo>
                  <a:cubicBezTo>
                    <a:pt x="63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26" y="3677"/>
                    <a:pt x="189" y="3677"/>
                  </a:cubicBezTo>
                  <a:cubicBezTo>
                    <a:pt x="314" y="3677"/>
                    <a:pt x="456" y="3410"/>
                    <a:pt x="581" y="2954"/>
                  </a:cubicBezTo>
                  <a:cubicBezTo>
                    <a:pt x="581" y="2954"/>
                    <a:pt x="644" y="2891"/>
                    <a:pt x="644" y="2750"/>
                  </a:cubicBezTo>
                  <a:cubicBezTo>
                    <a:pt x="707" y="2624"/>
                    <a:pt x="786" y="2498"/>
                    <a:pt x="911" y="2231"/>
                  </a:cubicBezTo>
                  <a:cubicBezTo>
                    <a:pt x="974" y="2043"/>
                    <a:pt x="1178" y="1713"/>
                    <a:pt x="1367" y="1446"/>
                  </a:cubicBezTo>
                  <a:cubicBezTo>
                    <a:pt x="1493" y="1320"/>
                    <a:pt x="1634" y="1257"/>
                    <a:pt x="1823" y="1116"/>
                  </a:cubicBezTo>
                  <a:cubicBezTo>
                    <a:pt x="1885" y="1116"/>
                    <a:pt x="1885" y="1116"/>
                    <a:pt x="1964" y="1053"/>
                  </a:cubicBezTo>
                  <a:lnTo>
                    <a:pt x="2090" y="1053"/>
                  </a:lnTo>
                  <a:cubicBezTo>
                    <a:pt x="2152" y="990"/>
                    <a:pt x="2215" y="990"/>
                    <a:pt x="2278" y="990"/>
                  </a:cubicBezTo>
                  <a:lnTo>
                    <a:pt x="2482" y="990"/>
                  </a:lnTo>
                  <a:cubicBezTo>
                    <a:pt x="2542" y="982"/>
                    <a:pt x="2600" y="978"/>
                    <a:pt x="2655" y="978"/>
                  </a:cubicBezTo>
                  <a:cubicBezTo>
                    <a:pt x="3022" y="978"/>
                    <a:pt x="3293" y="1151"/>
                    <a:pt x="3457" y="1383"/>
                  </a:cubicBezTo>
                  <a:cubicBezTo>
                    <a:pt x="3661" y="1650"/>
                    <a:pt x="3786" y="1901"/>
                    <a:pt x="3849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79" y="3410"/>
                    <a:pt x="4242" y="3677"/>
                    <a:pt x="4383" y="3677"/>
                  </a:cubicBezTo>
                  <a:cubicBezTo>
                    <a:pt x="4509" y="3677"/>
                    <a:pt x="4635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35" y="1964"/>
                  </a:cubicBezTo>
                  <a:cubicBezTo>
                    <a:pt x="4572" y="1713"/>
                    <a:pt x="4509" y="1257"/>
                    <a:pt x="4179" y="786"/>
                  </a:cubicBezTo>
                  <a:cubicBezTo>
                    <a:pt x="4116" y="723"/>
                    <a:pt x="3991" y="597"/>
                    <a:pt x="3928" y="472"/>
                  </a:cubicBezTo>
                  <a:cubicBezTo>
                    <a:pt x="3849" y="472"/>
                    <a:pt x="3786" y="393"/>
                    <a:pt x="3724" y="330"/>
                  </a:cubicBezTo>
                  <a:cubicBezTo>
                    <a:pt x="3598" y="267"/>
                    <a:pt x="3535" y="267"/>
                    <a:pt x="3457" y="205"/>
                  </a:cubicBezTo>
                  <a:cubicBezTo>
                    <a:pt x="3394" y="142"/>
                    <a:pt x="3331" y="142"/>
                    <a:pt x="3205" y="142"/>
                  </a:cubicBezTo>
                  <a:cubicBezTo>
                    <a:pt x="3142" y="79"/>
                    <a:pt x="3064" y="79"/>
                    <a:pt x="293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43"/>
            <p:cNvSpPr/>
            <p:nvPr/>
          </p:nvSpPr>
          <p:spPr>
            <a:xfrm>
              <a:off x="3587310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3" y="0"/>
                  </a:moveTo>
                  <a:cubicBezTo>
                    <a:pt x="2027" y="79"/>
                    <a:pt x="1965" y="79"/>
                    <a:pt x="1902" y="79"/>
                  </a:cubicBezTo>
                  <a:lnTo>
                    <a:pt x="1760" y="142"/>
                  </a:lnTo>
                  <a:lnTo>
                    <a:pt x="1635" y="205"/>
                  </a:lnTo>
                  <a:cubicBezTo>
                    <a:pt x="1572" y="205"/>
                    <a:pt x="1430" y="267"/>
                    <a:pt x="1368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52" y="1650"/>
                    <a:pt x="126" y="1964"/>
                  </a:cubicBezTo>
                  <a:cubicBezTo>
                    <a:pt x="64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26" y="3677"/>
                    <a:pt x="252" y="3677"/>
                  </a:cubicBezTo>
                  <a:cubicBezTo>
                    <a:pt x="331" y="3677"/>
                    <a:pt x="456" y="3410"/>
                    <a:pt x="645" y="2954"/>
                  </a:cubicBezTo>
                  <a:cubicBezTo>
                    <a:pt x="645" y="2954"/>
                    <a:pt x="645" y="2891"/>
                    <a:pt x="723" y="2750"/>
                  </a:cubicBezTo>
                  <a:cubicBezTo>
                    <a:pt x="723" y="2624"/>
                    <a:pt x="786" y="2498"/>
                    <a:pt x="912" y="2231"/>
                  </a:cubicBezTo>
                  <a:cubicBezTo>
                    <a:pt x="975" y="2043"/>
                    <a:pt x="1179" y="1713"/>
                    <a:pt x="1368" y="1446"/>
                  </a:cubicBezTo>
                  <a:cubicBezTo>
                    <a:pt x="1509" y="1320"/>
                    <a:pt x="1697" y="1257"/>
                    <a:pt x="1823" y="1116"/>
                  </a:cubicBezTo>
                  <a:cubicBezTo>
                    <a:pt x="1902" y="1116"/>
                    <a:pt x="1965" y="1116"/>
                    <a:pt x="1965" y="1053"/>
                  </a:cubicBezTo>
                  <a:lnTo>
                    <a:pt x="2153" y="1053"/>
                  </a:lnTo>
                  <a:cubicBezTo>
                    <a:pt x="2153" y="990"/>
                    <a:pt x="2216" y="990"/>
                    <a:pt x="2294" y="990"/>
                  </a:cubicBezTo>
                  <a:lnTo>
                    <a:pt x="2483" y="990"/>
                  </a:lnTo>
                  <a:cubicBezTo>
                    <a:pt x="2543" y="982"/>
                    <a:pt x="2600" y="978"/>
                    <a:pt x="2655" y="978"/>
                  </a:cubicBezTo>
                  <a:cubicBezTo>
                    <a:pt x="3023" y="978"/>
                    <a:pt x="3295" y="1151"/>
                    <a:pt x="3473" y="1383"/>
                  </a:cubicBezTo>
                  <a:cubicBezTo>
                    <a:pt x="3661" y="1650"/>
                    <a:pt x="3787" y="1901"/>
                    <a:pt x="3866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80" y="3410"/>
                    <a:pt x="4258" y="3677"/>
                    <a:pt x="4384" y="3677"/>
                  </a:cubicBezTo>
                  <a:cubicBezTo>
                    <a:pt x="4510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73" y="1713"/>
                    <a:pt x="4510" y="1257"/>
                    <a:pt x="4180" y="786"/>
                  </a:cubicBezTo>
                  <a:cubicBezTo>
                    <a:pt x="4117" y="723"/>
                    <a:pt x="4054" y="597"/>
                    <a:pt x="3928" y="472"/>
                  </a:cubicBezTo>
                  <a:cubicBezTo>
                    <a:pt x="3866" y="472"/>
                    <a:pt x="3787" y="393"/>
                    <a:pt x="3724" y="330"/>
                  </a:cubicBezTo>
                  <a:cubicBezTo>
                    <a:pt x="3661" y="267"/>
                    <a:pt x="3536" y="267"/>
                    <a:pt x="3473" y="205"/>
                  </a:cubicBezTo>
                  <a:cubicBezTo>
                    <a:pt x="3394" y="142"/>
                    <a:pt x="3331" y="142"/>
                    <a:pt x="3206" y="142"/>
                  </a:cubicBezTo>
                  <a:cubicBezTo>
                    <a:pt x="3143" y="79"/>
                    <a:pt x="3080" y="79"/>
                    <a:pt x="293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3224656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778" y="10087"/>
                    <a:pt x="5028" y="10087"/>
                  </a:cubicBezTo>
                  <a:cubicBezTo>
                    <a:pt x="2216" y="10087"/>
                    <a:pt x="1" y="7856"/>
                    <a:pt x="1" y="5044"/>
                  </a:cubicBezTo>
                  <a:cubicBezTo>
                    <a:pt x="1" y="2294"/>
                    <a:pt x="2216" y="1"/>
                    <a:pt x="5028" y="1"/>
                  </a:cubicBezTo>
                  <a:cubicBezTo>
                    <a:pt x="7778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3538925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856" y="10087"/>
                    <a:pt x="5028" y="10087"/>
                  </a:cubicBezTo>
                  <a:cubicBezTo>
                    <a:pt x="2279" y="10087"/>
                    <a:pt x="1" y="7856"/>
                    <a:pt x="1" y="5044"/>
                  </a:cubicBezTo>
                  <a:cubicBezTo>
                    <a:pt x="1" y="2294"/>
                    <a:pt x="2279" y="1"/>
                    <a:pt x="5028" y="1"/>
                  </a:cubicBezTo>
                  <a:cubicBezTo>
                    <a:pt x="7856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3376695" y="2667550"/>
              <a:ext cx="157245" cy="41511"/>
            </a:xfrm>
            <a:custGeom>
              <a:rect b="b" l="l" r="r" t="t"/>
              <a:pathLst>
                <a:path extrusionOk="0" fill="none" h="2750" w="10417">
                  <a:moveTo>
                    <a:pt x="0" y="2750"/>
                  </a:moveTo>
                  <a:cubicBezTo>
                    <a:pt x="0" y="2750"/>
                    <a:pt x="6285" y="0"/>
                    <a:pt x="10417" y="2750"/>
                  </a:cubicBezTo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9" name="Google Shape;2049;p43"/>
          <p:cNvSpPr/>
          <p:nvPr/>
        </p:nvSpPr>
        <p:spPr>
          <a:xfrm>
            <a:off x="533363" y="1505975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0" name="Google Shape;2050;p43"/>
          <p:cNvSpPr/>
          <p:nvPr/>
        </p:nvSpPr>
        <p:spPr>
          <a:xfrm>
            <a:off x="8210088" y="1505975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1" name="Google Shape;2051;p43"/>
          <p:cNvSpPr/>
          <p:nvPr/>
        </p:nvSpPr>
        <p:spPr>
          <a:xfrm>
            <a:off x="533363" y="3283450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52" name="Google Shape;2052;p43"/>
          <p:cNvSpPr/>
          <p:nvPr/>
        </p:nvSpPr>
        <p:spPr>
          <a:xfrm>
            <a:off x="8210088" y="3283450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p4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2058" name="Google Shape;2058;p44"/>
          <p:cNvSpPr txBox="1"/>
          <p:nvPr/>
        </p:nvSpPr>
        <p:spPr>
          <a:xfrm>
            <a:off x="3939793" y="2924810"/>
            <a:ext cx="1265700" cy="42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 love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59" name="Google Shape;2059;p44"/>
          <p:cNvSpPr txBox="1"/>
          <p:nvPr/>
        </p:nvSpPr>
        <p:spPr>
          <a:xfrm>
            <a:off x="3939793" y="3419712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0" name="Google Shape;2060;p44"/>
          <p:cNvSpPr txBox="1"/>
          <p:nvPr/>
        </p:nvSpPr>
        <p:spPr>
          <a:xfrm>
            <a:off x="570738" y="2924813"/>
            <a:ext cx="1265700" cy="42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Sleepy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1" name="Google Shape;2061;p44"/>
          <p:cNvSpPr txBox="1"/>
          <p:nvPr/>
        </p:nvSpPr>
        <p:spPr>
          <a:xfrm>
            <a:off x="572526" y="341971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2" name="Google Shape;2062;p44"/>
          <p:cNvSpPr txBox="1"/>
          <p:nvPr/>
        </p:nvSpPr>
        <p:spPr>
          <a:xfrm>
            <a:off x="2255397" y="2924805"/>
            <a:ext cx="1265700" cy="42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Joke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3" name="Google Shape;2063;p44"/>
          <p:cNvSpPr txBox="1"/>
          <p:nvPr/>
        </p:nvSpPr>
        <p:spPr>
          <a:xfrm>
            <a:off x="2256290" y="341970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4" name="Google Shape;2064;p44"/>
          <p:cNvSpPr txBox="1"/>
          <p:nvPr/>
        </p:nvSpPr>
        <p:spPr>
          <a:xfrm>
            <a:off x="7305784" y="341971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5" name="Google Shape;2065;p44"/>
          <p:cNvSpPr txBox="1"/>
          <p:nvPr/>
        </p:nvSpPr>
        <p:spPr>
          <a:xfrm>
            <a:off x="7307572" y="2924813"/>
            <a:ext cx="1265700" cy="42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Sick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6" name="Google Shape;2066;p44"/>
          <p:cNvSpPr txBox="1"/>
          <p:nvPr/>
        </p:nvSpPr>
        <p:spPr>
          <a:xfrm>
            <a:off x="5624201" y="2924805"/>
            <a:ext cx="1265700" cy="42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Worried</a:t>
            </a:r>
            <a:endParaRPr sz="1700">
              <a:solidFill>
                <a:schemeClr val="l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067" name="Google Shape;2067;p44"/>
          <p:cNvSpPr txBox="1"/>
          <p:nvPr/>
        </p:nvSpPr>
        <p:spPr>
          <a:xfrm>
            <a:off x="5623307" y="341970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8" name="Google Shape;2068;p44"/>
          <p:cNvSpPr/>
          <p:nvPr/>
        </p:nvSpPr>
        <p:spPr>
          <a:xfrm>
            <a:off x="7758409" y="2101853"/>
            <a:ext cx="355557" cy="353645"/>
          </a:xfrm>
          <a:custGeom>
            <a:rect b="b" l="l" r="r" t="t"/>
            <a:pathLst>
              <a:path extrusionOk="0" h="11658" w="11721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9" name="Google Shape;2069;p44"/>
          <p:cNvGrpSpPr/>
          <p:nvPr/>
        </p:nvGrpSpPr>
        <p:grpSpPr>
          <a:xfrm>
            <a:off x="857767" y="1924613"/>
            <a:ext cx="7430762" cy="694688"/>
            <a:chOff x="857767" y="1924613"/>
            <a:chExt cx="7430762" cy="694688"/>
          </a:xfrm>
        </p:grpSpPr>
        <p:cxnSp>
          <p:nvCxnSpPr>
            <p:cNvPr id="2070" name="Google Shape;2070;p44"/>
            <p:cNvCxnSpPr/>
            <p:nvPr/>
          </p:nvCxnSpPr>
          <p:spPr>
            <a:xfrm>
              <a:off x="1230400" y="2286463"/>
              <a:ext cx="67881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sp>
          <p:nvSpPr>
            <p:cNvPr id="2071" name="Google Shape;2071;p44"/>
            <p:cNvSpPr/>
            <p:nvPr/>
          </p:nvSpPr>
          <p:spPr>
            <a:xfrm>
              <a:off x="7593831" y="1924613"/>
              <a:ext cx="694699" cy="694688"/>
            </a:xfrm>
            <a:custGeom>
              <a:rect b="b" l="l" r="r" t="t"/>
              <a:pathLst>
                <a:path extrusionOk="0" h="4386" w="4386">
                  <a:moveTo>
                    <a:pt x="2197" y="1"/>
                  </a:moveTo>
                  <a:cubicBezTo>
                    <a:pt x="981" y="1"/>
                    <a:pt x="1" y="981"/>
                    <a:pt x="1" y="2197"/>
                  </a:cubicBezTo>
                  <a:cubicBezTo>
                    <a:pt x="1" y="3405"/>
                    <a:pt x="981" y="4386"/>
                    <a:pt x="2197" y="4386"/>
                  </a:cubicBezTo>
                  <a:cubicBezTo>
                    <a:pt x="3412" y="4386"/>
                    <a:pt x="4386" y="3405"/>
                    <a:pt x="4386" y="2197"/>
                  </a:cubicBezTo>
                  <a:cubicBezTo>
                    <a:pt x="4386" y="981"/>
                    <a:pt x="3412" y="1"/>
                    <a:pt x="21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2542258" y="1924613"/>
              <a:ext cx="694699" cy="694688"/>
            </a:xfrm>
            <a:custGeom>
              <a:rect b="b" l="l" r="r" t="t"/>
              <a:pathLst>
                <a:path extrusionOk="0" h="4386" w="4386">
                  <a:moveTo>
                    <a:pt x="2190" y="1"/>
                  </a:moveTo>
                  <a:cubicBezTo>
                    <a:pt x="982" y="1"/>
                    <a:pt x="1" y="981"/>
                    <a:pt x="1" y="2197"/>
                  </a:cubicBezTo>
                  <a:cubicBezTo>
                    <a:pt x="1" y="3405"/>
                    <a:pt x="982" y="4386"/>
                    <a:pt x="2190" y="4386"/>
                  </a:cubicBezTo>
                  <a:cubicBezTo>
                    <a:pt x="3405" y="4386"/>
                    <a:pt x="4386" y="3405"/>
                    <a:pt x="4386" y="2197"/>
                  </a:cubicBezTo>
                  <a:cubicBezTo>
                    <a:pt x="4386" y="981"/>
                    <a:pt x="3405" y="1"/>
                    <a:pt x="219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857767" y="1924613"/>
              <a:ext cx="694699" cy="694688"/>
            </a:xfrm>
            <a:custGeom>
              <a:rect b="b" l="l" r="r" t="t"/>
              <a:pathLst>
                <a:path extrusionOk="0" h="4386" w="4386">
                  <a:moveTo>
                    <a:pt x="2189" y="1"/>
                  </a:moveTo>
                  <a:cubicBezTo>
                    <a:pt x="974" y="1"/>
                    <a:pt x="0" y="981"/>
                    <a:pt x="0" y="2197"/>
                  </a:cubicBezTo>
                  <a:cubicBezTo>
                    <a:pt x="0" y="3405"/>
                    <a:pt x="974" y="4386"/>
                    <a:pt x="2189" y="4386"/>
                  </a:cubicBezTo>
                  <a:cubicBezTo>
                    <a:pt x="3404" y="4386"/>
                    <a:pt x="4385" y="3405"/>
                    <a:pt x="4385" y="2197"/>
                  </a:cubicBezTo>
                  <a:cubicBezTo>
                    <a:pt x="4385" y="981"/>
                    <a:pt x="3404" y="1"/>
                    <a:pt x="21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4223582" y="1924613"/>
              <a:ext cx="699133" cy="694688"/>
            </a:xfrm>
            <a:custGeom>
              <a:rect b="b" l="l" r="r" t="t"/>
              <a:pathLst>
                <a:path extrusionOk="0" h="4386" w="4414">
                  <a:moveTo>
                    <a:pt x="2189" y="1"/>
                  </a:moveTo>
                  <a:cubicBezTo>
                    <a:pt x="1009" y="1"/>
                    <a:pt x="0" y="981"/>
                    <a:pt x="0" y="2197"/>
                  </a:cubicBezTo>
                  <a:cubicBezTo>
                    <a:pt x="0" y="3405"/>
                    <a:pt x="1009" y="4386"/>
                    <a:pt x="2189" y="4386"/>
                  </a:cubicBezTo>
                  <a:cubicBezTo>
                    <a:pt x="3405" y="4386"/>
                    <a:pt x="4414" y="3405"/>
                    <a:pt x="4414" y="2197"/>
                  </a:cubicBezTo>
                  <a:cubicBezTo>
                    <a:pt x="4414" y="981"/>
                    <a:pt x="3405" y="1"/>
                    <a:pt x="218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44"/>
            <p:cNvSpPr/>
            <p:nvPr/>
          </p:nvSpPr>
          <p:spPr>
            <a:xfrm>
              <a:off x="5909182" y="1924613"/>
              <a:ext cx="694857" cy="694688"/>
            </a:xfrm>
            <a:custGeom>
              <a:rect b="b" l="l" r="r" t="t"/>
              <a:pathLst>
                <a:path extrusionOk="0" h="4386" w="4387">
                  <a:moveTo>
                    <a:pt x="2197" y="1"/>
                  </a:moveTo>
                  <a:cubicBezTo>
                    <a:pt x="982" y="1"/>
                    <a:pt x="1" y="981"/>
                    <a:pt x="1" y="2197"/>
                  </a:cubicBezTo>
                  <a:cubicBezTo>
                    <a:pt x="1" y="3405"/>
                    <a:pt x="982" y="4386"/>
                    <a:pt x="2197" y="4386"/>
                  </a:cubicBezTo>
                  <a:cubicBezTo>
                    <a:pt x="3405" y="4386"/>
                    <a:pt x="4386" y="3405"/>
                    <a:pt x="4386" y="2197"/>
                  </a:cubicBezTo>
                  <a:cubicBezTo>
                    <a:pt x="4386" y="981"/>
                    <a:pt x="3405" y="1"/>
                    <a:pt x="21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76" name="Google Shape;2076;p44"/>
          <p:cNvGrpSpPr/>
          <p:nvPr/>
        </p:nvGrpSpPr>
        <p:grpSpPr>
          <a:xfrm>
            <a:off x="930597" y="1997220"/>
            <a:ext cx="591066" cy="549486"/>
            <a:chOff x="992047" y="3812414"/>
            <a:chExt cx="591066" cy="549486"/>
          </a:xfrm>
        </p:grpSpPr>
        <p:sp>
          <p:nvSpPr>
            <p:cNvPr id="2077" name="Google Shape;2077;p44"/>
            <p:cNvSpPr/>
            <p:nvPr/>
          </p:nvSpPr>
          <p:spPr>
            <a:xfrm>
              <a:off x="1011733" y="430393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992047" y="38124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44"/>
            <p:cNvSpPr/>
            <p:nvPr/>
          </p:nvSpPr>
          <p:spPr>
            <a:xfrm>
              <a:off x="1066293" y="416275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44"/>
            <p:cNvSpPr/>
            <p:nvPr/>
          </p:nvSpPr>
          <p:spPr>
            <a:xfrm>
              <a:off x="1389332" y="416344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44"/>
            <p:cNvSpPr/>
            <p:nvPr/>
          </p:nvSpPr>
          <p:spPr>
            <a:xfrm>
              <a:off x="1069131" y="409372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44"/>
            <p:cNvSpPr/>
            <p:nvPr/>
          </p:nvSpPr>
          <p:spPr>
            <a:xfrm>
              <a:off x="1396216" y="409372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44"/>
            <p:cNvSpPr/>
            <p:nvPr/>
          </p:nvSpPr>
          <p:spPr>
            <a:xfrm>
              <a:off x="1207417" y="415493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4" name="Google Shape;2084;p44"/>
            <p:cNvSpPr/>
            <p:nvPr/>
          </p:nvSpPr>
          <p:spPr>
            <a:xfrm>
              <a:off x="1438578" y="384521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5" name="Google Shape;2085;p44"/>
            <p:cNvSpPr/>
            <p:nvPr/>
          </p:nvSpPr>
          <p:spPr>
            <a:xfrm>
              <a:off x="1381512" y="398285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6" name="Google Shape;2086;p44"/>
            <p:cNvSpPr/>
            <p:nvPr/>
          </p:nvSpPr>
          <p:spPr>
            <a:xfrm>
              <a:off x="1346880" y="390073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7" name="Google Shape;2087;p44"/>
          <p:cNvGrpSpPr/>
          <p:nvPr/>
        </p:nvGrpSpPr>
        <p:grpSpPr>
          <a:xfrm>
            <a:off x="4295536" y="1997303"/>
            <a:ext cx="555228" cy="549320"/>
            <a:chOff x="3966811" y="4489550"/>
            <a:chExt cx="555228" cy="549320"/>
          </a:xfrm>
        </p:grpSpPr>
        <p:sp>
          <p:nvSpPr>
            <p:cNvPr id="2088" name="Google Shape;2088;p44"/>
            <p:cNvSpPr/>
            <p:nvPr/>
          </p:nvSpPr>
          <p:spPr>
            <a:xfrm>
              <a:off x="3992415" y="4980845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9" name="Google Shape;2089;p44"/>
            <p:cNvSpPr/>
            <p:nvPr/>
          </p:nvSpPr>
          <p:spPr>
            <a:xfrm>
              <a:off x="3972729" y="4489550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0" name="Google Shape;2090;p44"/>
            <p:cNvSpPr/>
            <p:nvPr/>
          </p:nvSpPr>
          <p:spPr>
            <a:xfrm>
              <a:off x="4160351" y="4809073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1" name="Google Shape;2091;p44"/>
            <p:cNvSpPr/>
            <p:nvPr/>
          </p:nvSpPr>
          <p:spPr>
            <a:xfrm>
              <a:off x="4015196" y="4779438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2" name="Google Shape;2092;p44"/>
            <p:cNvSpPr/>
            <p:nvPr/>
          </p:nvSpPr>
          <p:spPr>
            <a:xfrm>
              <a:off x="4411530" y="4779438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3" name="Google Shape;2093;p44"/>
            <p:cNvSpPr/>
            <p:nvPr/>
          </p:nvSpPr>
          <p:spPr>
            <a:xfrm>
              <a:off x="3966811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4" name="Google Shape;2094;p44"/>
            <p:cNvSpPr/>
            <p:nvPr/>
          </p:nvSpPr>
          <p:spPr>
            <a:xfrm>
              <a:off x="4261152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5" name="Google Shape;2095;p44"/>
          <p:cNvGrpSpPr/>
          <p:nvPr/>
        </p:nvGrpSpPr>
        <p:grpSpPr>
          <a:xfrm>
            <a:off x="2625656" y="1997220"/>
            <a:ext cx="543329" cy="549486"/>
            <a:chOff x="2454769" y="3812414"/>
            <a:chExt cx="543329" cy="549486"/>
          </a:xfrm>
        </p:grpSpPr>
        <p:sp>
          <p:nvSpPr>
            <p:cNvPr id="2096" name="Google Shape;2096;p44"/>
            <p:cNvSpPr/>
            <p:nvPr/>
          </p:nvSpPr>
          <p:spPr>
            <a:xfrm>
              <a:off x="2474455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7" name="Google Shape;2097;p44"/>
            <p:cNvSpPr/>
            <p:nvPr/>
          </p:nvSpPr>
          <p:spPr>
            <a:xfrm>
              <a:off x="2454769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8" name="Google Shape;2098;p44"/>
            <p:cNvSpPr/>
            <p:nvPr/>
          </p:nvSpPr>
          <p:spPr>
            <a:xfrm>
              <a:off x="2536834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5" y="0"/>
                  </a:moveTo>
                  <a:cubicBezTo>
                    <a:pt x="974" y="0"/>
                    <a:pt x="0" y="990"/>
                    <a:pt x="0" y="2231"/>
                  </a:cubicBezTo>
                  <a:cubicBezTo>
                    <a:pt x="0" y="3472"/>
                    <a:pt x="1367" y="4446"/>
                    <a:pt x="2608" y="4446"/>
                  </a:cubicBezTo>
                  <a:cubicBezTo>
                    <a:pt x="3849" y="4446"/>
                    <a:pt x="4839" y="3472"/>
                    <a:pt x="4839" y="2231"/>
                  </a:cubicBezTo>
                  <a:cubicBezTo>
                    <a:pt x="4839" y="267"/>
                    <a:pt x="3456" y="0"/>
                    <a:pt x="221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9" name="Google Shape;2099;p44"/>
            <p:cNvSpPr/>
            <p:nvPr/>
          </p:nvSpPr>
          <p:spPr>
            <a:xfrm>
              <a:off x="2568371" y="4037281"/>
              <a:ext cx="32500" cy="29662"/>
            </a:xfrm>
            <a:custGeom>
              <a:rect b="b" l="l" r="r" t="t"/>
              <a:pathLst>
                <a:path extrusionOk="0" h="1965" w="2153">
                  <a:moveTo>
                    <a:pt x="975" y="1"/>
                  </a:moveTo>
                  <a:cubicBezTo>
                    <a:pt x="456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79" y="1965"/>
                  </a:cubicBezTo>
                  <a:cubicBezTo>
                    <a:pt x="1697" y="1965"/>
                    <a:pt x="2153" y="1509"/>
                    <a:pt x="2153" y="990"/>
                  </a:cubicBezTo>
                  <a:cubicBezTo>
                    <a:pt x="2153" y="142"/>
                    <a:pt x="1509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0" name="Google Shape;2100;p44"/>
            <p:cNvSpPr/>
            <p:nvPr/>
          </p:nvSpPr>
          <p:spPr>
            <a:xfrm>
              <a:off x="2855843" y="4030412"/>
              <a:ext cx="73286" cy="67127"/>
            </a:xfrm>
            <a:custGeom>
              <a:rect b="b" l="l" r="r" t="t"/>
              <a:pathLst>
                <a:path extrusionOk="0" h="4447" w="4855">
                  <a:moveTo>
                    <a:pt x="2168" y="0"/>
                  </a:moveTo>
                  <a:cubicBezTo>
                    <a:pt x="927" y="0"/>
                    <a:pt x="0" y="990"/>
                    <a:pt x="0" y="2231"/>
                  </a:cubicBezTo>
                  <a:cubicBezTo>
                    <a:pt x="0" y="3472"/>
                    <a:pt x="1320" y="4446"/>
                    <a:pt x="2561" y="4446"/>
                  </a:cubicBezTo>
                  <a:cubicBezTo>
                    <a:pt x="3802" y="4446"/>
                    <a:pt x="4855" y="3472"/>
                    <a:pt x="4855" y="2231"/>
                  </a:cubicBezTo>
                  <a:cubicBezTo>
                    <a:pt x="4855" y="267"/>
                    <a:pt x="3409" y="0"/>
                    <a:pt x="216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1" name="Google Shape;2101;p44"/>
            <p:cNvSpPr/>
            <p:nvPr/>
          </p:nvSpPr>
          <p:spPr>
            <a:xfrm>
              <a:off x="2887622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12" y="1"/>
                  </a:moveTo>
                  <a:cubicBezTo>
                    <a:pt x="393" y="1"/>
                    <a:pt x="0" y="393"/>
                    <a:pt x="0" y="990"/>
                  </a:cubicBezTo>
                  <a:cubicBezTo>
                    <a:pt x="0" y="1509"/>
                    <a:pt x="582" y="1965"/>
                    <a:pt x="1116" y="1965"/>
                  </a:cubicBezTo>
                  <a:cubicBezTo>
                    <a:pt x="1634" y="1965"/>
                    <a:pt x="2090" y="1509"/>
                    <a:pt x="2090" y="990"/>
                  </a:cubicBezTo>
                  <a:cubicBezTo>
                    <a:pt x="2090" y="142"/>
                    <a:pt x="1509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2" name="Google Shape;2102;p44"/>
            <p:cNvSpPr/>
            <p:nvPr/>
          </p:nvSpPr>
          <p:spPr>
            <a:xfrm>
              <a:off x="2528758" y="4109383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79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72"/>
                    <a:pt x="64" y="535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35"/>
                    <a:pt x="4321" y="472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42"/>
                    <a:pt x="5248" y="79"/>
                  </a:cubicBezTo>
                  <a:cubicBezTo>
                    <a:pt x="5248" y="79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3" name="Google Shape;2103;p44"/>
            <p:cNvSpPr/>
            <p:nvPr/>
          </p:nvSpPr>
          <p:spPr>
            <a:xfrm>
              <a:off x="2855843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8" y="1"/>
                    <a:pt x="1257" y="1"/>
                    <a:pt x="927" y="79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4" y="331"/>
                  </a:cubicBezTo>
                  <a:lnTo>
                    <a:pt x="79" y="472"/>
                  </a:lnTo>
                  <a:cubicBezTo>
                    <a:pt x="0" y="535"/>
                    <a:pt x="0" y="535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35"/>
                  </a:cubicBezTo>
                  <a:lnTo>
                    <a:pt x="990" y="535"/>
                  </a:lnTo>
                  <a:cubicBezTo>
                    <a:pt x="1155" y="504"/>
                    <a:pt x="1367" y="488"/>
                    <a:pt x="1628" y="488"/>
                  </a:cubicBezTo>
                  <a:cubicBezTo>
                    <a:pt x="1889" y="488"/>
                    <a:pt x="2200" y="504"/>
                    <a:pt x="2561" y="535"/>
                  </a:cubicBezTo>
                  <a:cubicBezTo>
                    <a:pt x="3347" y="535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35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42"/>
                    <a:pt x="3409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4" name="Google Shape;2104;p44"/>
            <p:cNvSpPr/>
            <p:nvPr/>
          </p:nvSpPr>
          <p:spPr>
            <a:xfrm>
              <a:off x="2593991" y="4146144"/>
              <a:ext cx="111718" cy="93076"/>
            </a:xfrm>
            <a:custGeom>
              <a:rect b="b" l="l" r="r" t="t"/>
              <a:pathLst>
                <a:path extrusionOk="0" h="6166" w="7401">
                  <a:moveTo>
                    <a:pt x="4070" y="1"/>
                  </a:moveTo>
                  <a:cubicBezTo>
                    <a:pt x="4070" y="1"/>
                    <a:pt x="0" y="2420"/>
                    <a:pt x="2420" y="5233"/>
                  </a:cubicBezTo>
                  <a:cubicBezTo>
                    <a:pt x="3020" y="5908"/>
                    <a:pt x="3619" y="6165"/>
                    <a:pt x="4184" y="6165"/>
                  </a:cubicBezTo>
                  <a:cubicBezTo>
                    <a:pt x="5967" y="6165"/>
                    <a:pt x="7400" y="3599"/>
                    <a:pt x="7400" y="3599"/>
                  </a:cubicBezTo>
                  <a:cubicBezTo>
                    <a:pt x="7400" y="3599"/>
                    <a:pt x="5106" y="2483"/>
                    <a:pt x="4070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5" name="Google Shape;2105;p44"/>
            <p:cNvSpPr/>
            <p:nvPr/>
          </p:nvSpPr>
          <p:spPr>
            <a:xfrm>
              <a:off x="2637258" y="4173031"/>
              <a:ext cx="39519" cy="40560"/>
            </a:xfrm>
            <a:custGeom>
              <a:rect b="b" l="l" r="r" t="t"/>
              <a:pathLst>
                <a:path extrusionOk="0" h="2687" w="2618">
                  <a:moveTo>
                    <a:pt x="2519" y="0"/>
                  </a:moveTo>
                  <a:cubicBezTo>
                    <a:pt x="2461" y="0"/>
                    <a:pt x="2346" y="35"/>
                    <a:pt x="2178" y="105"/>
                  </a:cubicBezTo>
                  <a:cubicBezTo>
                    <a:pt x="2178" y="105"/>
                    <a:pt x="2115" y="105"/>
                    <a:pt x="1848" y="247"/>
                  </a:cubicBezTo>
                  <a:cubicBezTo>
                    <a:pt x="1659" y="372"/>
                    <a:pt x="1329" y="577"/>
                    <a:pt x="936" y="1032"/>
                  </a:cubicBezTo>
                  <a:cubicBezTo>
                    <a:pt x="544" y="1425"/>
                    <a:pt x="339" y="1755"/>
                    <a:pt x="214" y="2006"/>
                  </a:cubicBezTo>
                  <a:cubicBezTo>
                    <a:pt x="151" y="2148"/>
                    <a:pt x="88" y="2211"/>
                    <a:pt x="88" y="2273"/>
                  </a:cubicBezTo>
                  <a:lnTo>
                    <a:pt x="88" y="2336"/>
                  </a:lnTo>
                  <a:cubicBezTo>
                    <a:pt x="15" y="2572"/>
                    <a:pt x="1" y="2686"/>
                    <a:pt x="30" y="2686"/>
                  </a:cubicBezTo>
                  <a:cubicBezTo>
                    <a:pt x="58" y="2686"/>
                    <a:pt x="123" y="2588"/>
                    <a:pt x="214" y="2399"/>
                  </a:cubicBezTo>
                  <a:cubicBezTo>
                    <a:pt x="214" y="2399"/>
                    <a:pt x="277" y="2399"/>
                    <a:pt x="277" y="2336"/>
                  </a:cubicBezTo>
                  <a:cubicBezTo>
                    <a:pt x="339" y="2273"/>
                    <a:pt x="339" y="2211"/>
                    <a:pt x="418" y="2148"/>
                  </a:cubicBezTo>
                  <a:cubicBezTo>
                    <a:pt x="544" y="1943"/>
                    <a:pt x="732" y="1614"/>
                    <a:pt x="1125" y="1221"/>
                  </a:cubicBezTo>
                  <a:cubicBezTo>
                    <a:pt x="1518" y="828"/>
                    <a:pt x="1848" y="639"/>
                    <a:pt x="2052" y="498"/>
                  </a:cubicBezTo>
                  <a:cubicBezTo>
                    <a:pt x="2240" y="372"/>
                    <a:pt x="2303" y="310"/>
                    <a:pt x="2303" y="310"/>
                  </a:cubicBezTo>
                  <a:cubicBezTo>
                    <a:pt x="2550" y="102"/>
                    <a:pt x="2617" y="0"/>
                    <a:pt x="2519" y="0"/>
                  </a:cubicBezTo>
                  <a:close/>
                </a:path>
              </a:pathLst>
            </a:custGeom>
            <a:solidFill>
              <a:srgbClr val="C14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6" name="Google Shape;2106;p44"/>
            <p:cNvSpPr/>
            <p:nvPr/>
          </p:nvSpPr>
          <p:spPr>
            <a:xfrm>
              <a:off x="2646406" y="4125280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63" y="0"/>
                    <a:pt x="0" y="597"/>
                    <a:pt x="268" y="1572"/>
                  </a:cubicBezTo>
                  <a:cubicBezTo>
                    <a:pt x="268" y="1572"/>
                    <a:pt x="330" y="1697"/>
                    <a:pt x="393" y="1964"/>
                  </a:cubicBezTo>
                  <a:cubicBezTo>
                    <a:pt x="456" y="2027"/>
                    <a:pt x="519" y="2231"/>
                    <a:pt x="660" y="2420"/>
                  </a:cubicBezTo>
                  <a:cubicBezTo>
                    <a:pt x="660" y="2483"/>
                    <a:pt x="723" y="2561"/>
                    <a:pt x="786" y="2687"/>
                  </a:cubicBezTo>
                  <a:cubicBezTo>
                    <a:pt x="849" y="2813"/>
                    <a:pt x="912" y="2876"/>
                    <a:pt x="990" y="3017"/>
                  </a:cubicBezTo>
                  <a:cubicBezTo>
                    <a:pt x="1305" y="3473"/>
                    <a:pt x="1776" y="4054"/>
                    <a:pt x="2561" y="4588"/>
                  </a:cubicBezTo>
                  <a:cubicBezTo>
                    <a:pt x="3268" y="5106"/>
                    <a:pt x="4384" y="5436"/>
                    <a:pt x="5625" y="5436"/>
                  </a:cubicBezTo>
                  <a:cubicBezTo>
                    <a:pt x="6882" y="5436"/>
                    <a:pt x="7982" y="5106"/>
                    <a:pt x="8767" y="4651"/>
                  </a:cubicBezTo>
                  <a:cubicBezTo>
                    <a:pt x="9553" y="4132"/>
                    <a:pt x="10024" y="3535"/>
                    <a:pt x="10275" y="3080"/>
                  </a:cubicBezTo>
                  <a:cubicBezTo>
                    <a:pt x="10605" y="2561"/>
                    <a:pt x="10731" y="2231"/>
                    <a:pt x="10810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61" y="0"/>
                    <a:pt x="10935" y="0"/>
                  </a:cubicBezTo>
                  <a:cubicBezTo>
                    <a:pt x="10810" y="0"/>
                    <a:pt x="10668" y="456"/>
                    <a:pt x="10338" y="1383"/>
                  </a:cubicBezTo>
                  <a:cubicBezTo>
                    <a:pt x="10338" y="1383"/>
                    <a:pt x="10275" y="1509"/>
                    <a:pt x="10150" y="1697"/>
                  </a:cubicBezTo>
                  <a:cubicBezTo>
                    <a:pt x="10087" y="1901"/>
                    <a:pt x="9883" y="2231"/>
                    <a:pt x="9631" y="2624"/>
                  </a:cubicBezTo>
                  <a:cubicBezTo>
                    <a:pt x="9364" y="3017"/>
                    <a:pt x="8909" y="3473"/>
                    <a:pt x="8249" y="3865"/>
                  </a:cubicBezTo>
                  <a:cubicBezTo>
                    <a:pt x="7667" y="4195"/>
                    <a:pt x="6740" y="4447"/>
                    <a:pt x="5625" y="4447"/>
                  </a:cubicBezTo>
                  <a:cubicBezTo>
                    <a:pt x="4588" y="4447"/>
                    <a:pt x="3661" y="4195"/>
                    <a:pt x="3017" y="3802"/>
                  </a:cubicBezTo>
                  <a:cubicBezTo>
                    <a:pt x="2357" y="3410"/>
                    <a:pt x="1964" y="2954"/>
                    <a:pt x="1634" y="2561"/>
                  </a:cubicBezTo>
                  <a:cubicBezTo>
                    <a:pt x="1572" y="2483"/>
                    <a:pt x="1509" y="2357"/>
                    <a:pt x="1446" y="2294"/>
                  </a:cubicBezTo>
                  <a:cubicBezTo>
                    <a:pt x="1383" y="2169"/>
                    <a:pt x="1305" y="2090"/>
                    <a:pt x="1305" y="2027"/>
                  </a:cubicBezTo>
                  <a:cubicBezTo>
                    <a:pt x="1179" y="1901"/>
                    <a:pt x="1116" y="1776"/>
                    <a:pt x="1053" y="1634"/>
                  </a:cubicBezTo>
                  <a:cubicBezTo>
                    <a:pt x="912" y="1446"/>
                    <a:pt x="912" y="1304"/>
                    <a:pt x="912" y="1304"/>
                  </a:cubicBezTo>
                  <a:cubicBezTo>
                    <a:pt x="456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7" name="Google Shape;2107;p44"/>
          <p:cNvGrpSpPr/>
          <p:nvPr/>
        </p:nvGrpSpPr>
        <p:grpSpPr>
          <a:xfrm>
            <a:off x="7668760" y="1998277"/>
            <a:ext cx="543329" cy="547372"/>
            <a:chOff x="251322" y="3814528"/>
            <a:chExt cx="543329" cy="547372"/>
          </a:xfrm>
        </p:grpSpPr>
        <p:sp>
          <p:nvSpPr>
            <p:cNvPr id="2108" name="Google Shape;2108;p44"/>
            <p:cNvSpPr/>
            <p:nvPr/>
          </p:nvSpPr>
          <p:spPr>
            <a:xfrm>
              <a:off x="280508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9" name="Google Shape;2109;p44"/>
            <p:cNvSpPr/>
            <p:nvPr/>
          </p:nvSpPr>
          <p:spPr>
            <a:xfrm>
              <a:off x="251322" y="381452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66" y="1"/>
                  </a:moveTo>
                  <a:cubicBezTo>
                    <a:pt x="16747" y="1"/>
                    <a:pt x="16325" y="12"/>
                    <a:pt x="15900" y="35"/>
                  </a:cubicBezTo>
                  <a:cubicBezTo>
                    <a:pt x="5829" y="553"/>
                    <a:pt x="0" y="9006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87"/>
                    <a:pt x="35994" y="17175"/>
                  </a:cubicBezTo>
                  <a:cubicBezTo>
                    <a:pt x="35994" y="7228"/>
                    <a:pt x="27819" y="1"/>
                    <a:pt x="1716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0" name="Google Shape;2110;p44"/>
            <p:cNvSpPr/>
            <p:nvPr/>
          </p:nvSpPr>
          <p:spPr>
            <a:xfrm>
              <a:off x="334811" y="4109383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79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72"/>
                    <a:pt x="64" y="535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35"/>
                    <a:pt x="4321" y="472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42"/>
                    <a:pt x="5248" y="79"/>
                  </a:cubicBezTo>
                  <a:cubicBezTo>
                    <a:pt x="5248" y="79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1" name="Google Shape;2111;p44"/>
            <p:cNvSpPr/>
            <p:nvPr/>
          </p:nvSpPr>
          <p:spPr>
            <a:xfrm>
              <a:off x="658092" y="410938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79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cubicBezTo>
                    <a:pt x="127" y="394"/>
                    <a:pt x="127" y="394"/>
                    <a:pt x="64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2" y="488"/>
                    <a:pt x="1613" y="488"/>
                  </a:cubicBezTo>
                  <a:cubicBezTo>
                    <a:pt x="1874" y="488"/>
                    <a:pt x="2185" y="504"/>
                    <a:pt x="2546" y="535"/>
                  </a:cubicBezTo>
                  <a:cubicBezTo>
                    <a:pt x="3332" y="535"/>
                    <a:pt x="3866" y="598"/>
                    <a:pt x="4259" y="598"/>
                  </a:cubicBezTo>
                  <a:lnTo>
                    <a:pt x="4714" y="598"/>
                  </a:lnTo>
                  <a:cubicBezTo>
                    <a:pt x="5437" y="535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9" y="205"/>
                  </a:cubicBezTo>
                  <a:cubicBezTo>
                    <a:pt x="3929" y="142"/>
                    <a:pt x="3395" y="79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2" name="Google Shape;2112;p44"/>
            <p:cNvSpPr/>
            <p:nvPr/>
          </p:nvSpPr>
          <p:spPr>
            <a:xfrm>
              <a:off x="329256" y="4023769"/>
              <a:ext cx="95989" cy="76275"/>
            </a:xfrm>
            <a:custGeom>
              <a:rect b="b" l="l" r="r" t="t"/>
              <a:pathLst>
                <a:path extrusionOk="0" h="5053" w="6359">
                  <a:moveTo>
                    <a:pt x="6128" y="1"/>
                  </a:moveTo>
                  <a:cubicBezTo>
                    <a:pt x="6000" y="1"/>
                    <a:pt x="5779" y="83"/>
                    <a:pt x="5475" y="252"/>
                  </a:cubicBezTo>
                  <a:cubicBezTo>
                    <a:pt x="5475" y="252"/>
                    <a:pt x="4627" y="707"/>
                    <a:pt x="2867" y="2137"/>
                  </a:cubicBezTo>
                  <a:cubicBezTo>
                    <a:pt x="1092" y="3582"/>
                    <a:pt x="432" y="4305"/>
                    <a:pt x="432" y="4305"/>
                  </a:cubicBezTo>
                  <a:cubicBezTo>
                    <a:pt x="49" y="4781"/>
                    <a:pt x="0" y="5052"/>
                    <a:pt x="258" y="5052"/>
                  </a:cubicBezTo>
                  <a:cubicBezTo>
                    <a:pt x="392" y="5052"/>
                    <a:pt x="608" y="4979"/>
                    <a:pt x="903" y="4823"/>
                  </a:cubicBezTo>
                  <a:cubicBezTo>
                    <a:pt x="903" y="4823"/>
                    <a:pt x="1752" y="4368"/>
                    <a:pt x="3511" y="2922"/>
                  </a:cubicBezTo>
                  <a:cubicBezTo>
                    <a:pt x="5286" y="1493"/>
                    <a:pt x="5868" y="770"/>
                    <a:pt x="5868" y="770"/>
                  </a:cubicBezTo>
                  <a:cubicBezTo>
                    <a:pt x="6292" y="265"/>
                    <a:pt x="6359" y="1"/>
                    <a:pt x="612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3" name="Google Shape;2113;p44"/>
            <p:cNvSpPr/>
            <p:nvPr/>
          </p:nvSpPr>
          <p:spPr>
            <a:xfrm>
              <a:off x="326493" y="4026456"/>
              <a:ext cx="101348" cy="70962"/>
            </a:xfrm>
            <a:custGeom>
              <a:rect b="b" l="l" r="r" t="t"/>
              <a:pathLst>
                <a:path extrusionOk="0" h="4701" w="6714">
                  <a:moveTo>
                    <a:pt x="274" y="1"/>
                  </a:moveTo>
                  <a:cubicBezTo>
                    <a:pt x="1" y="1"/>
                    <a:pt x="72" y="259"/>
                    <a:pt x="552" y="781"/>
                  </a:cubicBezTo>
                  <a:cubicBezTo>
                    <a:pt x="552" y="781"/>
                    <a:pt x="1212" y="1440"/>
                    <a:pt x="3050" y="2744"/>
                  </a:cubicBezTo>
                  <a:cubicBezTo>
                    <a:pt x="4935" y="4127"/>
                    <a:pt x="5799" y="4520"/>
                    <a:pt x="5799" y="4520"/>
                  </a:cubicBezTo>
                  <a:cubicBezTo>
                    <a:pt x="6084" y="4643"/>
                    <a:pt x="6293" y="4701"/>
                    <a:pt x="6424" y="4701"/>
                  </a:cubicBezTo>
                  <a:cubicBezTo>
                    <a:pt x="6714" y="4701"/>
                    <a:pt x="6635" y="4419"/>
                    <a:pt x="6192" y="3923"/>
                  </a:cubicBezTo>
                  <a:cubicBezTo>
                    <a:pt x="6192" y="3923"/>
                    <a:pt x="5532" y="3279"/>
                    <a:pt x="3694" y="1896"/>
                  </a:cubicBezTo>
                  <a:cubicBezTo>
                    <a:pt x="1793" y="592"/>
                    <a:pt x="945" y="199"/>
                    <a:pt x="945" y="199"/>
                  </a:cubicBezTo>
                  <a:cubicBezTo>
                    <a:pt x="638" y="67"/>
                    <a:pt x="412" y="1"/>
                    <a:pt x="27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4" name="Google Shape;2114;p44"/>
            <p:cNvSpPr/>
            <p:nvPr/>
          </p:nvSpPr>
          <p:spPr>
            <a:xfrm>
              <a:off x="650680" y="4018893"/>
              <a:ext cx="96789" cy="76501"/>
            </a:xfrm>
            <a:custGeom>
              <a:rect b="b" l="l" r="r" t="t"/>
              <a:pathLst>
                <a:path extrusionOk="0" h="5068" w="6412">
                  <a:moveTo>
                    <a:pt x="248" y="1"/>
                  </a:moveTo>
                  <a:cubicBezTo>
                    <a:pt x="1" y="1"/>
                    <a:pt x="69" y="259"/>
                    <a:pt x="492" y="763"/>
                  </a:cubicBezTo>
                  <a:cubicBezTo>
                    <a:pt x="492" y="763"/>
                    <a:pt x="1073" y="1486"/>
                    <a:pt x="2911" y="2931"/>
                  </a:cubicBezTo>
                  <a:cubicBezTo>
                    <a:pt x="4671" y="4361"/>
                    <a:pt x="5457" y="4816"/>
                    <a:pt x="5457" y="4816"/>
                  </a:cubicBezTo>
                  <a:cubicBezTo>
                    <a:pt x="5788" y="4985"/>
                    <a:pt x="6025" y="5067"/>
                    <a:pt x="6164" y="5067"/>
                  </a:cubicBezTo>
                  <a:cubicBezTo>
                    <a:pt x="6412" y="5067"/>
                    <a:pt x="6342" y="4803"/>
                    <a:pt x="5928" y="4298"/>
                  </a:cubicBezTo>
                  <a:cubicBezTo>
                    <a:pt x="5928" y="4298"/>
                    <a:pt x="5331" y="3575"/>
                    <a:pt x="3571" y="2146"/>
                  </a:cubicBezTo>
                  <a:cubicBezTo>
                    <a:pt x="1796" y="700"/>
                    <a:pt x="948" y="245"/>
                    <a:pt x="948" y="245"/>
                  </a:cubicBezTo>
                  <a:cubicBezTo>
                    <a:pt x="621" y="81"/>
                    <a:pt x="385" y="1"/>
                    <a:pt x="24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5" name="Google Shape;2115;p44"/>
            <p:cNvSpPr/>
            <p:nvPr/>
          </p:nvSpPr>
          <p:spPr>
            <a:xfrm>
              <a:off x="648657" y="4021746"/>
              <a:ext cx="100940" cy="70705"/>
            </a:xfrm>
            <a:custGeom>
              <a:rect b="b" l="l" r="r" t="t"/>
              <a:pathLst>
                <a:path extrusionOk="0" h="4684" w="6687">
                  <a:moveTo>
                    <a:pt x="6375" y="0"/>
                  </a:moveTo>
                  <a:cubicBezTo>
                    <a:pt x="6233" y="0"/>
                    <a:pt x="6017" y="58"/>
                    <a:pt x="5732" y="181"/>
                  </a:cubicBezTo>
                  <a:cubicBezTo>
                    <a:pt x="5732" y="181"/>
                    <a:pt x="4884" y="574"/>
                    <a:pt x="3045" y="1878"/>
                  </a:cubicBezTo>
                  <a:cubicBezTo>
                    <a:pt x="1144" y="3261"/>
                    <a:pt x="563" y="3920"/>
                    <a:pt x="563" y="3920"/>
                  </a:cubicBezTo>
                  <a:cubicBezTo>
                    <a:pt x="67" y="4405"/>
                    <a:pt x="0" y="4683"/>
                    <a:pt x="306" y="4683"/>
                  </a:cubicBezTo>
                  <a:cubicBezTo>
                    <a:pt x="446" y="4683"/>
                    <a:pt x="665" y="4625"/>
                    <a:pt x="956" y="4502"/>
                  </a:cubicBezTo>
                  <a:cubicBezTo>
                    <a:pt x="956" y="4502"/>
                    <a:pt x="1804" y="4109"/>
                    <a:pt x="3627" y="2805"/>
                  </a:cubicBezTo>
                  <a:cubicBezTo>
                    <a:pt x="5528" y="1422"/>
                    <a:pt x="6188" y="778"/>
                    <a:pt x="6188" y="778"/>
                  </a:cubicBezTo>
                  <a:cubicBezTo>
                    <a:pt x="6641" y="282"/>
                    <a:pt x="6686" y="0"/>
                    <a:pt x="637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6" name="Google Shape;2116;p44"/>
            <p:cNvSpPr/>
            <p:nvPr/>
          </p:nvSpPr>
          <p:spPr>
            <a:xfrm>
              <a:off x="480208" y="4147895"/>
              <a:ext cx="126421" cy="89106"/>
            </a:xfrm>
            <a:custGeom>
              <a:rect b="b" l="l" r="r" t="t"/>
              <a:pathLst>
                <a:path extrusionOk="0" h="5903" w="8375">
                  <a:moveTo>
                    <a:pt x="3850" y="0"/>
                  </a:moveTo>
                  <a:cubicBezTo>
                    <a:pt x="3005" y="0"/>
                    <a:pt x="2022" y="168"/>
                    <a:pt x="975" y="671"/>
                  </a:cubicBezTo>
                  <a:cubicBezTo>
                    <a:pt x="975" y="671"/>
                    <a:pt x="1" y="5902"/>
                    <a:pt x="4180" y="5902"/>
                  </a:cubicBezTo>
                  <a:cubicBezTo>
                    <a:pt x="8375" y="5902"/>
                    <a:pt x="6678" y="671"/>
                    <a:pt x="6678" y="671"/>
                  </a:cubicBezTo>
                  <a:cubicBezTo>
                    <a:pt x="6678" y="671"/>
                    <a:pt x="5540" y="0"/>
                    <a:pt x="3850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7" name="Google Shape;2117;p44"/>
            <p:cNvSpPr/>
            <p:nvPr/>
          </p:nvSpPr>
          <p:spPr>
            <a:xfrm>
              <a:off x="537379" y="4157179"/>
              <a:ext cx="4996" cy="66720"/>
            </a:xfrm>
            <a:custGeom>
              <a:rect b="b" l="l" r="r" t="t"/>
              <a:pathLst>
                <a:path extrusionOk="0" h="4420" w="331">
                  <a:moveTo>
                    <a:pt x="173" y="1"/>
                  </a:moveTo>
                  <a:cubicBezTo>
                    <a:pt x="141" y="1"/>
                    <a:pt x="110" y="150"/>
                    <a:pt x="79" y="448"/>
                  </a:cubicBezTo>
                  <a:cubicBezTo>
                    <a:pt x="79" y="448"/>
                    <a:pt x="0" y="967"/>
                    <a:pt x="0" y="2208"/>
                  </a:cubicBezTo>
                  <a:cubicBezTo>
                    <a:pt x="0" y="3512"/>
                    <a:pt x="79" y="3983"/>
                    <a:pt x="79" y="3983"/>
                  </a:cubicBezTo>
                  <a:cubicBezTo>
                    <a:pt x="110" y="4274"/>
                    <a:pt x="141" y="4419"/>
                    <a:pt x="173" y="4419"/>
                  </a:cubicBezTo>
                  <a:cubicBezTo>
                    <a:pt x="204" y="4419"/>
                    <a:pt x="236" y="4274"/>
                    <a:pt x="267" y="3983"/>
                  </a:cubicBezTo>
                  <a:cubicBezTo>
                    <a:pt x="267" y="3983"/>
                    <a:pt x="330" y="3512"/>
                    <a:pt x="330" y="2208"/>
                  </a:cubicBezTo>
                  <a:cubicBezTo>
                    <a:pt x="330" y="967"/>
                    <a:pt x="267" y="448"/>
                    <a:pt x="267" y="448"/>
                  </a:cubicBezTo>
                  <a:cubicBezTo>
                    <a:pt x="236" y="150"/>
                    <a:pt x="204" y="1"/>
                    <a:pt x="173" y="1"/>
                  </a:cubicBezTo>
                  <a:close/>
                </a:path>
              </a:pathLst>
            </a:custGeom>
            <a:solidFill>
              <a:srgbClr val="C14B4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8" name="Google Shape;2118;p44"/>
            <p:cNvSpPr/>
            <p:nvPr/>
          </p:nvSpPr>
          <p:spPr>
            <a:xfrm>
              <a:off x="432774" y="4144015"/>
              <a:ext cx="214409" cy="16861"/>
            </a:xfrm>
            <a:custGeom>
              <a:rect b="b" l="l" r="r" t="t"/>
              <a:pathLst>
                <a:path extrusionOk="0" h="1117" w="14204">
                  <a:moveTo>
                    <a:pt x="7070" y="1"/>
                  </a:moveTo>
                  <a:cubicBezTo>
                    <a:pt x="3206" y="1"/>
                    <a:pt x="1635" y="205"/>
                    <a:pt x="1635" y="205"/>
                  </a:cubicBezTo>
                  <a:cubicBezTo>
                    <a:pt x="1" y="393"/>
                    <a:pt x="1" y="723"/>
                    <a:pt x="1635" y="928"/>
                  </a:cubicBezTo>
                  <a:cubicBezTo>
                    <a:pt x="1635" y="928"/>
                    <a:pt x="3206" y="1116"/>
                    <a:pt x="7070" y="1116"/>
                  </a:cubicBezTo>
                  <a:cubicBezTo>
                    <a:pt x="10998" y="1116"/>
                    <a:pt x="12506" y="928"/>
                    <a:pt x="12506" y="928"/>
                  </a:cubicBezTo>
                  <a:cubicBezTo>
                    <a:pt x="14203" y="723"/>
                    <a:pt x="14203" y="393"/>
                    <a:pt x="12506" y="205"/>
                  </a:cubicBezTo>
                  <a:cubicBezTo>
                    <a:pt x="12506" y="205"/>
                    <a:pt x="10998" y="1"/>
                    <a:pt x="7070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9" name="Google Shape;2119;p44"/>
          <p:cNvGrpSpPr/>
          <p:nvPr/>
        </p:nvGrpSpPr>
        <p:grpSpPr>
          <a:xfrm>
            <a:off x="5987972" y="1997303"/>
            <a:ext cx="543586" cy="549320"/>
            <a:chOff x="992047" y="4484568"/>
            <a:chExt cx="543586" cy="549320"/>
          </a:xfrm>
        </p:grpSpPr>
        <p:sp>
          <p:nvSpPr>
            <p:cNvPr id="2120" name="Google Shape;2120;p44"/>
            <p:cNvSpPr/>
            <p:nvPr/>
          </p:nvSpPr>
          <p:spPr>
            <a:xfrm>
              <a:off x="1011733" y="4976059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44"/>
            <p:cNvSpPr/>
            <p:nvPr/>
          </p:nvSpPr>
          <p:spPr>
            <a:xfrm>
              <a:off x="992047" y="4484568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44"/>
            <p:cNvSpPr/>
            <p:nvPr/>
          </p:nvSpPr>
          <p:spPr>
            <a:xfrm>
              <a:off x="1066293" y="4781567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44"/>
            <p:cNvSpPr/>
            <p:nvPr/>
          </p:nvSpPr>
          <p:spPr>
            <a:xfrm>
              <a:off x="1393363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44"/>
            <p:cNvSpPr/>
            <p:nvPr/>
          </p:nvSpPr>
          <p:spPr>
            <a:xfrm>
              <a:off x="1052977" y="4696678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5" name="Google Shape;2125;p44"/>
            <p:cNvSpPr/>
            <p:nvPr/>
          </p:nvSpPr>
          <p:spPr>
            <a:xfrm>
              <a:off x="1383399" y="4699909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6" name="Google Shape;2126;p44"/>
            <p:cNvSpPr/>
            <p:nvPr/>
          </p:nvSpPr>
          <p:spPr>
            <a:xfrm>
              <a:off x="1153491" y="4812214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27" name="Google Shape;2127;p44"/>
          <p:cNvSpPr txBox="1"/>
          <p:nvPr/>
        </p:nvSpPr>
        <p:spPr>
          <a:xfrm>
            <a:off x="3243550" y="1188888"/>
            <a:ext cx="2659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Personality types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45"/>
          <p:cNvSpPr/>
          <p:nvPr/>
        </p:nvSpPr>
        <p:spPr>
          <a:xfrm>
            <a:off x="5277375" y="1115625"/>
            <a:ext cx="2991900" cy="3627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45"/>
          <p:cNvSpPr/>
          <p:nvPr/>
        </p:nvSpPr>
        <p:spPr>
          <a:xfrm>
            <a:off x="880050" y="1115625"/>
            <a:ext cx="2991900" cy="3627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4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grpSp>
        <p:nvGrpSpPr>
          <p:cNvPr id="2135" name="Google Shape;2135;p45"/>
          <p:cNvGrpSpPr/>
          <p:nvPr/>
        </p:nvGrpSpPr>
        <p:grpSpPr>
          <a:xfrm>
            <a:off x="1607906" y="1554413"/>
            <a:ext cx="1536194" cy="1328217"/>
            <a:chOff x="225375" y="3140471"/>
            <a:chExt cx="635526" cy="549486"/>
          </a:xfrm>
        </p:grpSpPr>
        <p:sp>
          <p:nvSpPr>
            <p:cNvPr id="2136" name="Google Shape;2136;p45"/>
            <p:cNvSpPr/>
            <p:nvPr/>
          </p:nvSpPr>
          <p:spPr>
            <a:xfrm>
              <a:off x="280508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3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7" name="Google Shape;2137;p45"/>
            <p:cNvSpPr/>
            <p:nvPr/>
          </p:nvSpPr>
          <p:spPr>
            <a:xfrm>
              <a:off x="260822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8" name="Google Shape;2138;p45"/>
            <p:cNvSpPr/>
            <p:nvPr/>
          </p:nvSpPr>
          <p:spPr>
            <a:xfrm>
              <a:off x="334811" y="3437440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6"/>
                    <a:pt x="64" y="519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19"/>
                    <a:pt x="4321" y="456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9" name="Google Shape;2139;p45"/>
            <p:cNvSpPr/>
            <p:nvPr/>
          </p:nvSpPr>
          <p:spPr>
            <a:xfrm>
              <a:off x="661897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6"/>
                  </a:cubicBezTo>
                  <a:cubicBezTo>
                    <a:pt x="0" y="519"/>
                    <a:pt x="0" y="519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19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0" name="Google Shape;2140;p45"/>
            <p:cNvSpPr/>
            <p:nvPr/>
          </p:nvSpPr>
          <p:spPr>
            <a:xfrm>
              <a:off x="438707" y="3449306"/>
              <a:ext cx="197563" cy="90842"/>
            </a:xfrm>
            <a:custGeom>
              <a:rect b="b" l="l" r="r" t="t"/>
              <a:pathLst>
                <a:path extrusionOk="0" h="6018" w="13088">
                  <a:moveTo>
                    <a:pt x="0" y="0"/>
                  </a:moveTo>
                  <a:cubicBezTo>
                    <a:pt x="0" y="0"/>
                    <a:pt x="723" y="6018"/>
                    <a:pt x="6740" y="6018"/>
                  </a:cubicBezTo>
                  <a:cubicBezTo>
                    <a:pt x="12758" y="6018"/>
                    <a:pt x="13088" y="0"/>
                    <a:pt x="13088" y="0"/>
                  </a:cubicBezTo>
                  <a:lnTo>
                    <a:pt x="13088" y="0"/>
                  </a:lnTo>
                  <a:cubicBezTo>
                    <a:pt x="10820" y="503"/>
                    <a:pt x="8610" y="671"/>
                    <a:pt x="6671" y="671"/>
                  </a:cubicBezTo>
                  <a:cubicBezTo>
                    <a:pt x="2793" y="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1" name="Google Shape;2141;p45"/>
            <p:cNvSpPr/>
            <p:nvPr/>
          </p:nvSpPr>
          <p:spPr>
            <a:xfrm>
              <a:off x="491123" y="3502855"/>
              <a:ext cx="103657" cy="37300"/>
            </a:xfrm>
            <a:custGeom>
              <a:rect b="b" l="l" r="r" t="t"/>
              <a:pathLst>
                <a:path extrusionOk="0" h="2471" w="6867">
                  <a:moveTo>
                    <a:pt x="3504" y="1"/>
                  </a:moveTo>
                  <a:cubicBezTo>
                    <a:pt x="1410" y="1"/>
                    <a:pt x="0" y="1685"/>
                    <a:pt x="0" y="1685"/>
                  </a:cubicBezTo>
                  <a:cubicBezTo>
                    <a:pt x="912" y="2156"/>
                    <a:pt x="1964" y="2471"/>
                    <a:pt x="3268" y="2471"/>
                  </a:cubicBezTo>
                  <a:cubicBezTo>
                    <a:pt x="4839" y="2471"/>
                    <a:pt x="5955" y="2078"/>
                    <a:pt x="6866" y="1497"/>
                  </a:cubicBezTo>
                  <a:cubicBezTo>
                    <a:pt x="5643" y="380"/>
                    <a:pt x="4496" y="1"/>
                    <a:pt x="350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2" name="Google Shape;2142;p45"/>
            <p:cNvSpPr/>
            <p:nvPr/>
          </p:nvSpPr>
          <p:spPr>
            <a:xfrm>
              <a:off x="338857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617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52" y="28"/>
                  </a:lnTo>
                  <a:cubicBezTo>
                    <a:pt x="2027" y="28"/>
                    <a:pt x="1964" y="91"/>
                    <a:pt x="1901" y="91"/>
                  </a:cubicBezTo>
                  <a:lnTo>
                    <a:pt x="1760" y="91"/>
                  </a:lnTo>
                  <a:lnTo>
                    <a:pt x="1634" y="170"/>
                  </a:lnTo>
                  <a:cubicBezTo>
                    <a:pt x="1571" y="233"/>
                    <a:pt x="1445" y="233"/>
                    <a:pt x="1367" y="296"/>
                  </a:cubicBezTo>
                  <a:cubicBezTo>
                    <a:pt x="1116" y="484"/>
                    <a:pt x="848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67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723" y="2778"/>
                  </a:lnTo>
                  <a:cubicBezTo>
                    <a:pt x="723" y="2652"/>
                    <a:pt x="786" y="2448"/>
                    <a:pt x="911" y="2259"/>
                  </a:cubicBezTo>
                  <a:cubicBezTo>
                    <a:pt x="974" y="1992"/>
                    <a:pt x="1178" y="1741"/>
                    <a:pt x="1367" y="1474"/>
                  </a:cubicBezTo>
                  <a:cubicBezTo>
                    <a:pt x="1508" y="1348"/>
                    <a:pt x="1697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2" y="1018"/>
                  </a:lnTo>
                  <a:cubicBezTo>
                    <a:pt x="2542" y="1010"/>
                    <a:pt x="2600" y="1006"/>
                    <a:pt x="2655" y="1006"/>
                  </a:cubicBezTo>
                  <a:cubicBezTo>
                    <a:pt x="3022" y="1006"/>
                    <a:pt x="3295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3" y="2841"/>
                    <a:pt x="4053" y="2919"/>
                    <a:pt x="4053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09" y="3705"/>
                    <a:pt x="4650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0" y="1992"/>
                  </a:cubicBezTo>
                  <a:cubicBezTo>
                    <a:pt x="4588" y="1662"/>
                    <a:pt x="4509" y="1270"/>
                    <a:pt x="4195" y="814"/>
                  </a:cubicBezTo>
                  <a:cubicBezTo>
                    <a:pt x="4116" y="688"/>
                    <a:pt x="4053" y="563"/>
                    <a:pt x="3928" y="484"/>
                  </a:cubicBezTo>
                  <a:cubicBezTo>
                    <a:pt x="3865" y="421"/>
                    <a:pt x="3802" y="358"/>
                    <a:pt x="3724" y="358"/>
                  </a:cubicBezTo>
                  <a:cubicBezTo>
                    <a:pt x="3661" y="296"/>
                    <a:pt x="3535" y="233"/>
                    <a:pt x="3472" y="233"/>
                  </a:cubicBezTo>
                  <a:cubicBezTo>
                    <a:pt x="3409" y="170"/>
                    <a:pt x="3331" y="170"/>
                    <a:pt x="3205" y="91"/>
                  </a:cubicBezTo>
                  <a:cubicBezTo>
                    <a:pt x="3142" y="91"/>
                    <a:pt x="3079" y="28"/>
                    <a:pt x="2938" y="28"/>
                  </a:cubicBezTo>
                  <a:cubicBezTo>
                    <a:pt x="2854" y="28"/>
                    <a:pt x="2742" y="1"/>
                    <a:pt x="26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3" name="Google Shape;2143;p45"/>
            <p:cNvSpPr/>
            <p:nvPr/>
          </p:nvSpPr>
          <p:spPr>
            <a:xfrm>
              <a:off x="665928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618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69" y="28"/>
                  </a:lnTo>
                  <a:cubicBezTo>
                    <a:pt x="2027" y="28"/>
                    <a:pt x="1964" y="91"/>
                    <a:pt x="1839" y="91"/>
                  </a:cubicBezTo>
                  <a:lnTo>
                    <a:pt x="1776" y="91"/>
                  </a:lnTo>
                  <a:lnTo>
                    <a:pt x="1634" y="170"/>
                  </a:lnTo>
                  <a:cubicBezTo>
                    <a:pt x="1509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5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660" y="2778"/>
                  </a:lnTo>
                  <a:cubicBezTo>
                    <a:pt x="723" y="2652"/>
                    <a:pt x="786" y="2448"/>
                    <a:pt x="912" y="2259"/>
                  </a:cubicBezTo>
                  <a:cubicBezTo>
                    <a:pt x="990" y="1992"/>
                    <a:pt x="1179" y="1741"/>
                    <a:pt x="1383" y="1474"/>
                  </a:cubicBezTo>
                  <a:cubicBezTo>
                    <a:pt x="1509" y="1348"/>
                    <a:pt x="1634" y="1207"/>
                    <a:pt x="1839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3" y="1018"/>
                  </a:lnTo>
                  <a:cubicBezTo>
                    <a:pt x="2544" y="1010"/>
                    <a:pt x="2603" y="1006"/>
                    <a:pt x="2660" y="1006"/>
                  </a:cubicBezTo>
                  <a:cubicBezTo>
                    <a:pt x="3034" y="1006"/>
                    <a:pt x="3295" y="1179"/>
                    <a:pt x="3473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4" y="3705"/>
                  </a:cubicBezTo>
                  <a:cubicBezTo>
                    <a:pt x="4525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4054" y="563"/>
                    <a:pt x="3928" y="484"/>
                  </a:cubicBezTo>
                  <a:cubicBezTo>
                    <a:pt x="3865" y="421"/>
                    <a:pt x="3802" y="358"/>
                    <a:pt x="3740" y="358"/>
                  </a:cubicBezTo>
                  <a:cubicBezTo>
                    <a:pt x="3661" y="296"/>
                    <a:pt x="3535" y="233"/>
                    <a:pt x="3473" y="233"/>
                  </a:cubicBezTo>
                  <a:cubicBezTo>
                    <a:pt x="3410" y="170"/>
                    <a:pt x="3347" y="170"/>
                    <a:pt x="3205" y="91"/>
                  </a:cubicBezTo>
                  <a:cubicBezTo>
                    <a:pt x="3143" y="91"/>
                    <a:pt x="3080" y="28"/>
                    <a:pt x="2954" y="28"/>
                  </a:cubicBezTo>
                  <a:cubicBezTo>
                    <a:pt x="2860" y="28"/>
                    <a:pt x="2745" y="1"/>
                    <a:pt x="261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4" name="Google Shape;2144;p45"/>
            <p:cNvSpPr/>
            <p:nvPr/>
          </p:nvSpPr>
          <p:spPr>
            <a:xfrm>
              <a:off x="225375" y="3422419"/>
              <a:ext cx="136942" cy="101680"/>
            </a:xfrm>
            <a:custGeom>
              <a:rect b="b" l="l" r="r" t="t"/>
              <a:pathLst>
                <a:path extrusionOk="0" h="6736" w="9072">
                  <a:moveTo>
                    <a:pt x="5872" y="1"/>
                  </a:moveTo>
                  <a:cubicBezTo>
                    <a:pt x="3802" y="1"/>
                    <a:pt x="1203" y="706"/>
                    <a:pt x="573" y="3227"/>
                  </a:cubicBezTo>
                  <a:cubicBezTo>
                    <a:pt x="1" y="5534"/>
                    <a:pt x="1369" y="6735"/>
                    <a:pt x="2860" y="6735"/>
                  </a:cubicBezTo>
                  <a:cubicBezTo>
                    <a:pt x="3907" y="6735"/>
                    <a:pt x="5015" y="6142"/>
                    <a:pt x="5553" y="4924"/>
                  </a:cubicBezTo>
                  <a:cubicBezTo>
                    <a:pt x="6213" y="3415"/>
                    <a:pt x="7391" y="1389"/>
                    <a:pt x="8428" y="870"/>
                  </a:cubicBezTo>
                  <a:cubicBezTo>
                    <a:pt x="9071" y="534"/>
                    <a:pt x="7672" y="1"/>
                    <a:pt x="587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5" name="Google Shape;2145;p45"/>
            <p:cNvSpPr/>
            <p:nvPr/>
          </p:nvSpPr>
          <p:spPr>
            <a:xfrm>
              <a:off x="724080" y="3422419"/>
              <a:ext cx="136821" cy="101680"/>
            </a:xfrm>
            <a:custGeom>
              <a:rect b="b" l="l" r="r" t="t"/>
              <a:pathLst>
                <a:path extrusionOk="0" h="6736" w="9064">
                  <a:moveTo>
                    <a:pt x="3205" y="1"/>
                  </a:moveTo>
                  <a:cubicBezTo>
                    <a:pt x="1399" y="1"/>
                    <a:pt x="1" y="534"/>
                    <a:pt x="673" y="870"/>
                  </a:cubicBezTo>
                  <a:cubicBezTo>
                    <a:pt x="1647" y="1389"/>
                    <a:pt x="2826" y="3415"/>
                    <a:pt x="3485" y="4924"/>
                  </a:cubicBezTo>
                  <a:cubicBezTo>
                    <a:pt x="4049" y="6142"/>
                    <a:pt x="5162" y="6735"/>
                    <a:pt x="6210" y="6735"/>
                  </a:cubicBezTo>
                  <a:cubicBezTo>
                    <a:pt x="7702" y="6735"/>
                    <a:pt x="9064" y="5534"/>
                    <a:pt x="8529" y="3227"/>
                  </a:cubicBezTo>
                  <a:cubicBezTo>
                    <a:pt x="7898" y="706"/>
                    <a:pt x="5282" y="1"/>
                    <a:pt x="320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46" name="Google Shape;2146;p45"/>
          <p:cNvGrpSpPr/>
          <p:nvPr/>
        </p:nvGrpSpPr>
        <p:grpSpPr>
          <a:xfrm>
            <a:off x="6102291" y="1545612"/>
            <a:ext cx="1331429" cy="1346108"/>
            <a:chOff x="2454769" y="4484568"/>
            <a:chExt cx="543329" cy="549320"/>
          </a:xfrm>
        </p:grpSpPr>
        <p:sp>
          <p:nvSpPr>
            <p:cNvPr id="2147" name="Google Shape;2147;p45"/>
            <p:cNvSpPr/>
            <p:nvPr/>
          </p:nvSpPr>
          <p:spPr>
            <a:xfrm>
              <a:off x="2474455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8" y="1"/>
                    <a:pt x="17017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8" name="Google Shape;2148;p45"/>
            <p:cNvSpPr/>
            <p:nvPr/>
          </p:nvSpPr>
          <p:spPr>
            <a:xfrm>
              <a:off x="2454769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9" name="Google Shape;2149;p45"/>
            <p:cNvSpPr/>
            <p:nvPr/>
          </p:nvSpPr>
          <p:spPr>
            <a:xfrm>
              <a:off x="2528758" y="4734133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4"/>
                  </a:cubicBezTo>
                  <a:lnTo>
                    <a:pt x="1054" y="644"/>
                  </a:lnTo>
                  <a:cubicBezTo>
                    <a:pt x="1446" y="644"/>
                    <a:pt x="2028" y="644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0" name="Google Shape;2150;p45"/>
            <p:cNvSpPr/>
            <p:nvPr/>
          </p:nvSpPr>
          <p:spPr>
            <a:xfrm>
              <a:off x="2855843" y="4734133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8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4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89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1" name="Google Shape;2151;p45"/>
            <p:cNvSpPr/>
            <p:nvPr/>
          </p:nvSpPr>
          <p:spPr>
            <a:xfrm>
              <a:off x="2531852" y="4662967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23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8" y="190"/>
                    <a:pt x="1430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1" y="2939"/>
                  </a:cubicBezTo>
                  <a:cubicBezTo>
                    <a:pt x="581" y="2939"/>
                    <a:pt x="644" y="2876"/>
                    <a:pt x="644" y="2750"/>
                  </a:cubicBezTo>
                  <a:cubicBezTo>
                    <a:pt x="723" y="2609"/>
                    <a:pt x="786" y="2483"/>
                    <a:pt x="911" y="2216"/>
                  </a:cubicBezTo>
                  <a:cubicBezTo>
                    <a:pt x="974" y="2028"/>
                    <a:pt x="1178" y="1698"/>
                    <a:pt x="1367" y="1431"/>
                  </a:cubicBezTo>
                  <a:cubicBezTo>
                    <a:pt x="1508" y="1305"/>
                    <a:pt x="1634" y="1242"/>
                    <a:pt x="1823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15" y="975"/>
                    <a:pt x="2294" y="975"/>
                  </a:cubicBezTo>
                  <a:lnTo>
                    <a:pt x="2482" y="975"/>
                  </a:lnTo>
                  <a:cubicBezTo>
                    <a:pt x="2539" y="967"/>
                    <a:pt x="2593" y="964"/>
                    <a:pt x="2644" y="964"/>
                  </a:cubicBezTo>
                  <a:cubicBezTo>
                    <a:pt x="3004" y="964"/>
                    <a:pt x="3238" y="1148"/>
                    <a:pt x="3472" y="1368"/>
                  </a:cubicBezTo>
                  <a:cubicBezTo>
                    <a:pt x="3661" y="1635"/>
                    <a:pt x="3786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79" y="3395"/>
                    <a:pt x="4258" y="3662"/>
                    <a:pt x="4383" y="3662"/>
                  </a:cubicBezTo>
                  <a:cubicBezTo>
                    <a:pt x="4509" y="3662"/>
                    <a:pt x="4651" y="3395"/>
                    <a:pt x="4713" y="2813"/>
                  </a:cubicBezTo>
                  <a:lnTo>
                    <a:pt x="4713" y="2609"/>
                  </a:lnTo>
                  <a:cubicBezTo>
                    <a:pt x="4713" y="2483"/>
                    <a:pt x="4713" y="2295"/>
                    <a:pt x="4651" y="1965"/>
                  </a:cubicBezTo>
                  <a:cubicBezTo>
                    <a:pt x="4572" y="1698"/>
                    <a:pt x="4509" y="1242"/>
                    <a:pt x="4179" y="787"/>
                  </a:cubicBezTo>
                  <a:cubicBezTo>
                    <a:pt x="4116" y="724"/>
                    <a:pt x="3991" y="582"/>
                    <a:pt x="3865" y="457"/>
                  </a:cubicBezTo>
                  <a:cubicBezTo>
                    <a:pt x="3786" y="457"/>
                    <a:pt x="3786" y="394"/>
                    <a:pt x="3724" y="331"/>
                  </a:cubicBezTo>
                  <a:cubicBezTo>
                    <a:pt x="3598" y="252"/>
                    <a:pt x="3535" y="252"/>
                    <a:pt x="3472" y="190"/>
                  </a:cubicBezTo>
                  <a:cubicBezTo>
                    <a:pt x="3394" y="127"/>
                    <a:pt x="3331" y="127"/>
                    <a:pt x="3205" y="127"/>
                  </a:cubicBezTo>
                  <a:cubicBezTo>
                    <a:pt x="3142" y="64"/>
                    <a:pt x="3079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2" name="Google Shape;2152;p45"/>
            <p:cNvSpPr/>
            <p:nvPr/>
          </p:nvSpPr>
          <p:spPr>
            <a:xfrm>
              <a:off x="2858923" y="4662967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39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9" y="190"/>
                    <a:pt x="1446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2" y="2939"/>
                  </a:cubicBezTo>
                  <a:cubicBezTo>
                    <a:pt x="582" y="2939"/>
                    <a:pt x="660" y="2876"/>
                    <a:pt x="660" y="2750"/>
                  </a:cubicBezTo>
                  <a:cubicBezTo>
                    <a:pt x="723" y="2609"/>
                    <a:pt x="786" y="2483"/>
                    <a:pt x="912" y="2216"/>
                  </a:cubicBezTo>
                  <a:cubicBezTo>
                    <a:pt x="975" y="2028"/>
                    <a:pt x="1179" y="1698"/>
                    <a:pt x="1367" y="1431"/>
                  </a:cubicBezTo>
                  <a:cubicBezTo>
                    <a:pt x="1509" y="1305"/>
                    <a:pt x="1634" y="1242"/>
                    <a:pt x="1839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31" y="975"/>
                    <a:pt x="2294" y="975"/>
                  </a:cubicBezTo>
                  <a:lnTo>
                    <a:pt x="2420" y="975"/>
                  </a:lnTo>
                  <a:cubicBezTo>
                    <a:pt x="2484" y="967"/>
                    <a:pt x="2545" y="964"/>
                    <a:pt x="2602" y="964"/>
                  </a:cubicBezTo>
                  <a:cubicBezTo>
                    <a:pt x="3005" y="964"/>
                    <a:pt x="3239" y="1148"/>
                    <a:pt x="3473" y="1368"/>
                  </a:cubicBezTo>
                  <a:cubicBezTo>
                    <a:pt x="3661" y="1635"/>
                    <a:pt x="3803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95" y="3395"/>
                    <a:pt x="4258" y="3662"/>
                    <a:pt x="4384" y="3662"/>
                  </a:cubicBezTo>
                  <a:cubicBezTo>
                    <a:pt x="4510" y="3662"/>
                    <a:pt x="4651" y="3395"/>
                    <a:pt x="4714" y="2813"/>
                  </a:cubicBezTo>
                  <a:lnTo>
                    <a:pt x="4714" y="2609"/>
                  </a:lnTo>
                  <a:cubicBezTo>
                    <a:pt x="4714" y="2483"/>
                    <a:pt x="4714" y="2295"/>
                    <a:pt x="4651" y="1965"/>
                  </a:cubicBezTo>
                  <a:cubicBezTo>
                    <a:pt x="4588" y="1698"/>
                    <a:pt x="4510" y="1242"/>
                    <a:pt x="4195" y="787"/>
                  </a:cubicBezTo>
                  <a:cubicBezTo>
                    <a:pt x="4117" y="724"/>
                    <a:pt x="3991" y="582"/>
                    <a:pt x="3865" y="457"/>
                  </a:cubicBezTo>
                  <a:cubicBezTo>
                    <a:pt x="3803" y="457"/>
                    <a:pt x="3803" y="394"/>
                    <a:pt x="3661" y="331"/>
                  </a:cubicBezTo>
                  <a:cubicBezTo>
                    <a:pt x="3598" y="252"/>
                    <a:pt x="3535" y="252"/>
                    <a:pt x="3473" y="190"/>
                  </a:cubicBezTo>
                  <a:cubicBezTo>
                    <a:pt x="3410" y="127"/>
                    <a:pt x="3331" y="127"/>
                    <a:pt x="3205" y="127"/>
                  </a:cubicBezTo>
                  <a:cubicBezTo>
                    <a:pt x="3143" y="64"/>
                    <a:pt x="3080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3" name="Google Shape;2153;p45"/>
            <p:cNvSpPr/>
            <p:nvPr/>
          </p:nvSpPr>
          <p:spPr>
            <a:xfrm>
              <a:off x="2637635" y="4728200"/>
              <a:ext cx="201594" cy="92744"/>
            </a:xfrm>
            <a:custGeom>
              <a:rect b="b" l="l" r="r" t="t"/>
              <a:pathLst>
                <a:path extrusionOk="0" h="6144" w="13355">
                  <a:moveTo>
                    <a:pt x="6473" y="0"/>
                  </a:moveTo>
                  <a:cubicBezTo>
                    <a:pt x="314" y="0"/>
                    <a:pt x="0" y="6143"/>
                    <a:pt x="0" y="6143"/>
                  </a:cubicBezTo>
                  <a:cubicBezTo>
                    <a:pt x="2331" y="5620"/>
                    <a:pt x="4591" y="5445"/>
                    <a:pt x="6570" y="5445"/>
                  </a:cubicBezTo>
                  <a:cubicBezTo>
                    <a:pt x="10527" y="5445"/>
                    <a:pt x="13354" y="6143"/>
                    <a:pt x="13354" y="6143"/>
                  </a:cubicBezTo>
                  <a:cubicBezTo>
                    <a:pt x="13354" y="6143"/>
                    <a:pt x="12632" y="0"/>
                    <a:pt x="647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54" name="Google Shape;2154;p45"/>
          <p:cNvSpPr/>
          <p:nvPr/>
        </p:nvSpPr>
        <p:spPr>
          <a:xfrm flipH="1" rot="5400000">
            <a:off x="6282937" y="2954456"/>
            <a:ext cx="970138" cy="1900993"/>
          </a:xfrm>
          <a:custGeom>
            <a:rect b="b" l="l" r="r" t="t"/>
            <a:pathLst>
              <a:path extrusionOk="0" h="4194" w="2750">
                <a:moveTo>
                  <a:pt x="0" y="0"/>
                </a:moveTo>
                <a:lnTo>
                  <a:pt x="0" y="4194"/>
                </a:lnTo>
                <a:lnTo>
                  <a:pt x="2381" y="4194"/>
                </a:lnTo>
                <a:lnTo>
                  <a:pt x="2381" y="2969"/>
                </a:lnTo>
                <a:cubicBezTo>
                  <a:pt x="2381" y="2750"/>
                  <a:pt x="2449" y="2531"/>
                  <a:pt x="2574" y="2368"/>
                </a:cubicBezTo>
                <a:lnTo>
                  <a:pt x="2707" y="2166"/>
                </a:lnTo>
                <a:cubicBezTo>
                  <a:pt x="2750" y="2123"/>
                  <a:pt x="2750" y="2055"/>
                  <a:pt x="2707" y="2016"/>
                </a:cubicBezTo>
                <a:lnTo>
                  <a:pt x="2574" y="1826"/>
                </a:lnTo>
                <a:cubicBezTo>
                  <a:pt x="2449" y="1646"/>
                  <a:pt x="2381" y="1444"/>
                  <a:pt x="2381" y="1225"/>
                </a:cubicBezTo>
                <a:lnTo>
                  <a:pt x="2381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45"/>
          <p:cNvSpPr/>
          <p:nvPr/>
        </p:nvSpPr>
        <p:spPr>
          <a:xfrm flipH="1" rot="5400000">
            <a:off x="1894339" y="2954267"/>
            <a:ext cx="970491" cy="1900993"/>
          </a:xfrm>
          <a:custGeom>
            <a:rect b="b" l="l" r="r" t="t"/>
            <a:pathLst>
              <a:path extrusionOk="0" h="4194" w="2751">
                <a:moveTo>
                  <a:pt x="0" y="0"/>
                </a:moveTo>
                <a:lnTo>
                  <a:pt x="0" y="4194"/>
                </a:lnTo>
                <a:lnTo>
                  <a:pt x="2381" y="4194"/>
                </a:lnTo>
                <a:lnTo>
                  <a:pt x="2381" y="2969"/>
                </a:lnTo>
                <a:cubicBezTo>
                  <a:pt x="2381" y="2750"/>
                  <a:pt x="2437" y="2531"/>
                  <a:pt x="2574" y="2368"/>
                </a:cubicBezTo>
                <a:lnTo>
                  <a:pt x="2708" y="2166"/>
                </a:lnTo>
                <a:cubicBezTo>
                  <a:pt x="2750" y="2123"/>
                  <a:pt x="2750" y="2055"/>
                  <a:pt x="2708" y="2016"/>
                </a:cubicBezTo>
                <a:lnTo>
                  <a:pt x="2574" y="1826"/>
                </a:lnTo>
                <a:cubicBezTo>
                  <a:pt x="2437" y="1646"/>
                  <a:pt x="2381" y="1444"/>
                  <a:pt x="2381" y="1225"/>
                </a:cubicBezTo>
                <a:lnTo>
                  <a:pt x="2381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45"/>
          <p:cNvSpPr/>
          <p:nvPr/>
        </p:nvSpPr>
        <p:spPr>
          <a:xfrm>
            <a:off x="5807556" y="3734526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planet to the Sun and the smallest one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7" name="Google Shape;2157;p45"/>
          <p:cNvSpPr/>
          <p:nvPr/>
        </p:nvSpPr>
        <p:spPr>
          <a:xfrm>
            <a:off x="1415550" y="3734762"/>
            <a:ext cx="19209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 and the biggest object in the Solar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8" name="Google Shape;2158;p45"/>
          <p:cNvSpPr txBox="1"/>
          <p:nvPr/>
        </p:nvSpPr>
        <p:spPr>
          <a:xfrm>
            <a:off x="5807556" y="2990225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Boredom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159" name="Google Shape;2159;p45"/>
          <p:cNvSpPr txBox="1"/>
          <p:nvPr/>
        </p:nvSpPr>
        <p:spPr>
          <a:xfrm>
            <a:off x="1415550" y="2990450"/>
            <a:ext cx="1920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9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506" name="Google Shape;506;p19"/>
          <p:cNvSpPr/>
          <p:nvPr/>
        </p:nvSpPr>
        <p:spPr>
          <a:xfrm>
            <a:off x="4430275" y="3685307"/>
            <a:ext cx="3805200" cy="755700"/>
          </a:xfrm>
          <a:prstGeom prst="rect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9"/>
          <p:cNvSpPr txBox="1"/>
          <p:nvPr/>
        </p:nvSpPr>
        <p:spPr>
          <a:xfrm>
            <a:off x="4643525" y="3961789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8" name="Google Shape;508;p19"/>
          <p:cNvSpPr/>
          <p:nvPr/>
        </p:nvSpPr>
        <p:spPr>
          <a:xfrm>
            <a:off x="4430275" y="2075458"/>
            <a:ext cx="3805200" cy="694500"/>
          </a:xfrm>
          <a:prstGeom prst="rect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9"/>
          <p:cNvSpPr txBox="1"/>
          <p:nvPr/>
        </p:nvSpPr>
        <p:spPr>
          <a:xfrm>
            <a:off x="4643525" y="2309974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0" name="Google Shape;510;p19"/>
          <p:cNvSpPr/>
          <p:nvPr/>
        </p:nvSpPr>
        <p:spPr>
          <a:xfrm>
            <a:off x="4430275" y="1272229"/>
            <a:ext cx="3805200" cy="694500"/>
          </a:xfrm>
          <a:prstGeom prst="rect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9"/>
          <p:cNvSpPr txBox="1"/>
          <p:nvPr/>
        </p:nvSpPr>
        <p:spPr>
          <a:xfrm>
            <a:off x="4643525" y="1510705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2" name="Google Shape;512;p19"/>
          <p:cNvSpPr/>
          <p:nvPr/>
        </p:nvSpPr>
        <p:spPr>
          <a:xfrm>
            <a:off x="4430275" y="2880379"/>
            <a:ext cx="3805200" cy="694500"/>
          </a:xfrm>
          <a:prstGeom prst="rect">
            <a:avLst/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9"/>
          <p:cNvSpPr txBox="1"/>
          <p:nvPr/>
        </p:nvSpPr>
        <p:spPr>
          <a:xfrm>
            <a:off x="4643525" y="3142718"/>
            <a:ext cx="34872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 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14" name="Google Shape;514;p19"/>
          <p:cNvCxnSpPr>
            <a:stCxn id="510" idx="1"/>
          </p:cNvCxnSpPr>
          <p:nvPr/>
        </p:nvCxnSpPr>
        <p:spPr>
          <a:xfrm rot="10800000">
            <a:off x="2217775" y="1619479"/>
            <a:ext cx="221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15" name="Google Shape;515;p19"/>
          <p:cNvCxnSpPr>
            <a:stCxn id="508" idx="1"/>
          </p:cNvCxnSpPr>
          <p:nvPr/>
        </p:nvCxnSpPr>
        <p:spPr>
          <a:xfrm flipH="1">
            <a:off x="2217775" y="2422708"/>
            <a:ext cx="2212500" cy="18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16" name="Google Shape;516;p19"/>
          <p:cNvCxnSpPr>
            <a:stCxn id="512" idx="1"/>
          </p:cNvCxnSpPr>
          <p:nvPr/>
        </p:nvCxnSpPr>
        <p:spPr>
          <a:xfrm rot="10800000">
            <a:off x="2217775" y="3227629"/>
            <a:ext cx="221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517" name="Google Shape;517;p19"/>
          <p:cNvCxnSpPr>
            <a:stCxn id="506" idx="1"/>
          </p:cNvCxnSpPr>
          <p:nvPr/>
        </p:nvCxnSpPr>
        <p:spPr>
          <a:xfrm rot="10800000">
            <a:off x="2217775" y="4063157"/>
            <a:ext cx="22125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grpSp>
        <p:nvGrpSpPr>
          <p:cNvPr id="518" name="Google Shape;518;p19"/>
          <p:cNvGrpSpPr/>
          <p:nvPr/>
        </p:nvGrpSpPr>
        <p:grpSpPr>
          <a:xfrm>
            <a:off x="1323201" y="1348400"/>
            <a:ext cx="536564" cy="542151"/>
            <a:chOff x="1323201" y="2138050"/>
            <a:chExt cx="536564" cy="542151"/>
          </a:xfrm>
        </p:grpSpPr>
        <p:sp>
          <p:nvSpPr>
            <p:cNvPr id="519" name="Google Shape;519;p19"/>
            <p:cNvSpPr/>
            <p:nvPr/>
          </p:nvSpPr>
          <p:spPr>
            <a:xfrm>
              <a:off x="1342630" y="2623119"/>
              <a:ext cx="489748" cy="57082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1323201" y="2138050"/>
              <a:ext cx="536564" cy="50663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1515398" y="2446605"/>
              <a:ext cx="159907" cy="74232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1558236" y="2490260"/>
              <a:ext cx="82889" cy="305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1374010" y="2423197"/>
              <a:ext cx="60405" cy="56665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1765184" y="2423197"/>
              <a:ext cx="60405" cy="56665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1406075" y="2358831"/>
              <a:ext cx="70239" cy="54787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1723046" y="2358831"/>
              <a:ext cx="70239" cy="54787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7" name="Google Shape;527;p19"/>
          <p:cNvGrpSpPr/>
          <p:nvPr/>
        </p:nvGrpSpPr>
        <p:grpSpPr>
          <a:xfrm>
            <a:off x="1331000" y="2943475"/>
            <a:ext cx="521013" cy="526679"/>
            <a:chOff x="1331000" y="3348600"/>
            <a:chExt cx="521013" cy="526679"/>
          </a:xfrm>
        </p:grpSpPr>
        <p:sp>
          <p:nvSpPr>
            <p:cNvPr id="528" name="Google Shape;528;p19"/>
            <p:cNvSpPr/>
            <p:nvPr/>
          </p:nvSpPr>
          <p:spPr>
            <a:xfrm>
              <a:off x="1349875" y="3819826"/>
              <a:ext cx="475764" cy="55454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9"/>
            <p:cNvSpPr/>
            <p:nvPr/>
          </p:nvSpPr>
          <p:spPr>
            <a:xfrm>
              <a:off x="1331000" y="3348600"/>
              <a:ext cx="521013" cy="492179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9"/>
            <p:cNvSpPr/>
            <p:nvPr/>
          </p:nvSpPr>
          <p:spPr>
            <a:xfrm>
              <a:off x="1401940" y="3633353"/>
              <a:ext cx="86213" cy="93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1715547" y="3633353"/>
              <a:ext cx="78701" cy="8424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9"/>
            <p:cNvSpPr/>
            <p:nvPr/>
          </p:nvSpPr>
          <p:spPr>
            <a:xfrm>
              <a:off x="1499499" y="3670190"/>
              <a:ext cx="205835" cy="17066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9"/>
            <p:cNvSpPr/>
            <p:nvPr/>
          </p:nvSpPr>
          <p:spPr>
            <a:xfrm>
              <a:off x="1400130" y="3565136"/>
              <a:ext cx="69147" cy="5299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1713723" y="3565136"/>
              <a:ext cx="69147" cy="5299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9"/>
          <p:cNvGrpSpPr/>
          <p:nvPr/>
        </p:nvGrpSpPr>
        <p:grpSpPr>
          <a:xfrm>
            <a:off x="1338787" y="2161461"/>
            <a:ext cx="505446" cy="511124"/>
            <a:chOff x="1338787" y="1568086"/>
            <a:chExt cx="505446" cy="511124"/>
          </a:xfrm>
        </p:grpSpPr>
        <p:sp>
          <p:nvSpPr>
            <p:cNvPr id="536" name="Google Shape;536;p19"/>
            <p:cNvSpPr/>
            <p:nvPr/>
          </p:nvSpPr>
          <p:spPr>
            <a:xfrm>
              <a:off x="1357099" y="2025286"/>
              <a:ext cx="461549" cy="53923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1338787" y="1568086"/>
              <a:ext cx="505446" cy="477670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1513297" y="1865509"/>
              <a:ext cx="156433" cy="76335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1418648" y="1770862"/>
              <a:ext cx="68190" cy="6244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1448209" y="1777251"/>
              <a:ext cx="29363" cy="27594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1714727" y="1770862"/>
              <a:ext cx="67966" cy="6244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1744077" y="1777251"/>
              <a:ext cx="30458" cy="27594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1383794" y="1832411"/>
              <a:ext cx="57813" cy="53404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1752460" y="1832411"/>
              <a:ext cx="57813" cy="53404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5" name="Google Shape;545;p19"/>
          <p:cNvGrpSpPr/>
          <p:nvPr/>
        </p:nvGrpSpPr>
        <p:grpSpPr>
          <a:xfrm>
            <a:off x="1319810" y="3788481"/>
            <a:ext cx="543329" cy="549320"/>
            <a:chOff x="4879997" y="4484568"/>
            <a:chExt cx="543329" cy="549320"/>
          </a:xfrm>
        </p:grpSpPr>
        <p:sp>
          <p:nvSpPr>
            <p:cNvPr id="546" name="Google Shape;546;p19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3" name="Google Shape;553;p19"/>
          <p:cNvSpPr txBox="1"/>
          <p:nvPr/>
        </p:nvSpPr>
        <p:spPr>
          <a:xfrm flipH="1">
            <a:off x="6494525" y="1259275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Happy</a:t>
            </a:r>
            <a:endParaRPr sz="16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4" name="Google Shape;554;p19"/>
          <p:cNvSpPr txBox="1"/>
          <p:nvPr/>
        </p:nvSpPr>
        <p:spPr>
          <a:xfrm flipH="1">
            <a:off x="6494525" y="2068163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Excited</a:t>
            </a:r>
            <a:endParaRPr sz="16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5" name="Google Shape;555;p19"/>
          <p:cNvSpPr txBox="1"/>
          <p:nvPr/>
        </p:nvSpPr>
        <p:spPr>
          <a:xfrm flipH="1">
            <a:off x="6494525" y="2890150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Disappointed</a:t>
            </a:r>
            <a:endParaRPr sz="16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56" name="Google Shape;556;p19"/>
          <p:cNvSpPr txBox="1"/>
          <p:nvPr/>
        </p:nvSpPr>
        <p:spPr>
          <a:xfrm flipH="1">
            <a:off x="6494525" y="3672350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</a:t>
            </a:r>
            <a:endParaRPr sz="16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p46"/>
          <p:cNvSpPr/>
          <p:nvPr/>
        </p:nvSpPr>
        <p:spPr>
          <a:xfrm>
            <a:off x="3395575" y="1647650"/>
            <a:ext cx="2521500" cy="2521500"/>
          </a:xfrm>
          <a:prstGeom prst="ellipse">
            <a:avLst/>
          </a:prstGeom>
          <a:solidFill>
            <a:srgbClr val="F3F3F3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46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2166" name="Google Shape;2166;p46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Emotions that predominate on a trip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167" name="Google Shape;2167;p46"/>
          <p:cNvGrpSpPr/>
          <p:nvPr/>
        </p:nvGrpSpPr>
        <p:grpSpPr>
          <a:xfrm>
            <a:off x="8151022" y="3758876"/>
            <a:ext cx="543586" cy="549320"/>
            <a:chOff x="992047" y="2468514"/>
            <a:chExt cx="543586" cy="549320"/>
          </a:xfrm>
        </p:grpSpPr>
        <p:sp>
          <p:nvSpPr>
            <p:cNvPr id="2168" name="Google Shape;2168;p46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9" name="Google Shape;2169;p46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0" name="Google Shape;2170;p46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1" name="Google Shape;2171;p46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2" name="Google Shape;2172;p46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3" name="Google Shape;2173;p46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4" name="Google Shape;2174;p46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5" name="Google Shape;2175;p46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76" name="Google Shape;2176;p46"/>
          <p:cNvGrpSpPr/>
          <p:nvPr/>
        </p:nvGrpSpPr>
        <p:grpSpPr>
          <a:xfrm>
            <a:off x="8151144" y="2630046"/>
            <a:ext cx="543329" cy="549486"/>
            <a:chOff x="2454769" y="3140471"/>
            <a:chExt cx="543329" cy="549486"/>
          </a:xfrm>
        </p:grpSpPr>
        <p:sp>
          <p:nvSpPr>
            <p:cNvPr id="2177" name="Google Shape;2177;p46"/>
            <p:cNvSpPr/>
            <p:nvPr/>
          </p:nvSpPr>
          <p:spPr>
            <a:xfrm>
              <a:off x="2474455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8" name="Google Shape;2178;p46"/>
            <p:cNvSpPr/>
            <p:nvPr/>
          </p:nvSpPr>
          <p:spPr>
            <a:xfrm>
              <a:off x="2454769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9" name="Google Shape;2179;p46"/>
            <p:cNvSpPr/>
            <p:nvPr/>
          </p:nvSpPr>
          <p:spPr>
            <a:xfrm>
              <a:off x="2528758" y="3370320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46"/>
            <p:cNvSpPr/>
            <p:nvPr/>
          </p:nvSpPr>
          <p:spPr>
            <a:xfrm>
              <a:off x="2855843" y="337032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46"/>
            <p:cNvSpPr/>
            <p:nvPr/>
          </p:nvSpPr>
          <p:spPr>
            <a:xfrm>
              <a:off x="2530901" y="3293236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46"/>
            <p:cNvSpPr/>
            <p:nvPr/>
          </p:nvSpPr>
          <p:spPr>
            <a:xfrm>
              <a:off x="2562438" y="3300120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46"/>
            <p:cNvSpPr/>
            <p:nvPr/>
          </p:nvSpPr>
          <p:spPr>
            <a:xfrm>
              <a:off x="2848959" y="3293236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46"/>
            <p:cNvSpPr/>
            <p:nvPr/>
          </p:nvSpPr>
          <p:spPr>
            <a:xfrm>
              <a:off x="2880738" y="330012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46"/>
            <p:cNvSpPr/>
            <p:nvPr/>
          </p:nvSpPr>
          <p:spPr>
            <a:xfrm>
              <a:off x="2654226" y="3367240"/>
              <a:ext cx="144444" cy="110767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46"/>
            <p:cNvSpPr/>
            <p:nvPr/>
          </p:nvSpPr>
          <p:spPr>
            <a:xfrm>
              <a:off x="2809587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46"/>
            <p:cNvSpPr/>
            <p:nvPr/>
          </p:nvSpPr>
          <p:spPr>
            <a:xfrm>
              <a:off x="2472673" y="342155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8" name="Google Shape;2188;p46"/>
          <p:cNvGrpSpPr/>
          <p:nvPr/>
        </p:nvGrpSpPr>
        <p:grpSpPr>
          <a:xfrm>
            <a:off x="8151013" y="1501464"/>
            <a:ext cx="543586" cy="549320"/>
            <a:chOff x="3181963" y="2468514"/>
            <a:chExt cx="543586" cy="549320"/>
          </a:xfrm>
        </p:grpSpPr>
        <p:sp>
          <p:nvSpPr>
            <p:cNvPr id="2189" name="Google Shape;2189;p46"/>
            <p:cNvSpPr/>
            <p:nvPr/>
          </p:nvSpPr>
          <p:spPr>
            <a:xfrm>
              <a:off x="3201890" y="2960005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0"/>
                  </a:moveTo>
                  <a:cubicBezTo>
                    <a:pt x="17645" y="0"/>
                    <a:pt x="17003" y="5"/>
                    <a:pt x="16356" y="16"/>
                  </a:cubicBezTo>
                  <a:cubicBezTo>
                    <a:pt x="7652" y="78"/>
                    <a:pt x="0" y="723"/>
                    <a:pt x="582" y="1979"/>
                  </a:cubicBezTo>
                  <a:cubicBezTo>
                    <a:pt x="1066" y="2976"/>
                    <a:pt x="5405" y="3830"/>
                    <a:pt x="13718" y="3830"/>
                  </a:cubicBezTo>
                  <a:cubicBezTo>
                    <a:pt x="14580" y="3830"/>
                    <a:pt x="15486" y="3821"/>
                    <a:pt x="16434" y="3802"/>
                  </a:cubicBezTo>
                  <a:cubicBezTo>
                    <a:pt x="27495" y="3613"/>
                    <a:pt x="32852" y="3079"/>
                    <a:pt x="32852" y="1712"/>
                  </a:cubicBezTo>
                  <a:cubicBezTo>
                    <a:pt x="32852" y="796"/>
                    <a:pt x="26234" y="0"/>
                    <a:pt x="1827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46"/>
            <p:cNvSpPr/>
            <p:nvPr/>
          </p:nvSpPr>
          <p:spPr>
            <a:xfrm>
              <a:off x="3181963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0"/>
                  </a:moveTo>
                  <a:cubicBezTo>
                    <a:pt x="16770" y="0"/>
                    <a:pt x="16345" y="12"/>
                    <a:pt x="15916" y="34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1"/>
                    <a:pt x="18932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40" y="0"/>
                    <a:pt x="17191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46"/>
            <p:cNvSpPr/>
            <p:nvPr/>
          </p:nvSpPr>
          <p:spPr>
            <a:xfrm>
              <a:off x="3376695" y="2781153"/>
              <a:ext cx="162226" cy="75203"/>
            </a:xfrm>
            <a:custGeom>
              <a:rect b="b" l="l" r="r" t="t"/>
              <a:pathLst>
                <a:path extrusionOk="0" h="4982" w="10747">
                  <a:moveTo>
                    <a:pt x="10747" y="1"/>
                  </a:moveTo>
                  <a:lnTo>
                    <a:pt x="10747" y="1"/>
                  </a:lnTo>
                  <a:cubicBezTo>
                    <a:pt x="8867" y="420"/>
                    <a:pt x="7046" y="559"/>
                    <a:pt x="5454" y="559"/>
                  </a:cubicBezTo>
                  <a:cubicBezTo>
                    <a:pt x="2270" y="559"/>
                    <a:pt x="1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597" y="4981"/>
                    <a:pt x="5499" y="4981"/>
                  </a:cubicBezTo>
                  <a:cubicBezTo>
                    <a:pt x="10479" y="4981"/>
                    <a:pt x="10747" y="1"/>
                    <a:pt x="1074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46"/>
            <p:cNvSpPr/>
            <p:nvPr/>
          </p:nvSpPr>
          <p:spPr>
            <a:xfrm>
              <a:off x="3420340" y="2825387"/>
              <a:ext cx="83958" cy="30975"/>
            </a:xfrm>
            <a:custGeom>
              <a:rect b="b" l="l" r="r" t="t"/>
              <a:pathLst>
                <a:path extrusionOk="0" h="2052" w="5562">
                  <a:moveTo>
                    <a:pt x="2858" y="0"/>
                  </a:moveTo>
                  <a:cubicBezTo>
                    <a:pt x="1151" y="0"/>
                    <a:pt x="0" y="1391"/>
                    <a:pt x="0" y="1391"/>
                  </a:cubicBezTo>
                  <a:cubicBezTo>
                    <a:pt x="644" y="1784"/>
                    <a:pt x="1571" y="2051"/>
                    <a:pt x="2608" y="2051"/>
                  </a:cubicBezTo>
                  <a:cubicBezTo>
                    <a:pt x="3928" y="2051"/>
                    <a:pt x="4839" y="1721"/>
                    <a:pt x="5562" y="1203"/>
                  </a:cubicBezTo>
                  <a:cubicBezTo>
                    <a:pt x="4579" y="306"/>
                    <a:pt x="3658" y="0"/>
                    <a:pt x="2858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46"/>
            <p:cNvSpPr/>
            <p:nvPr/>
          </p:nvSpPr>
          <p:spPr>
            <a:xfrm>
              <a:off x="3233427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7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69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46"/>
            <p:cNvSpPr/>
            <p:nvPr/>
          </p:nvSpPr>
          <p:spPr>
            <a:xfrm>
              <a:off x="3629762" y="2763369"/>
              <a:ext cx="61210" cy="56455"/>
            </a:xfrm>
            <a:custGeom>
              <a:rect b="b" l="l" r="r" t="t"/>
              <a:pathLst>
                <a:path extrusionOk="0" h="3740" w="4055">
                  <a:moveTo>
                    <a:pt x="1839" y="1"/>
                  </a:moveTo>
                  <a:cubicBezTo>
                    <a:pt x="786" y="1"/>
                    <a:pt x="1" y="786"/>
                    <a:pt x="1" y="1839"/>
                  </a:cubicBezTo>
                  <a:cubicBezTo>
                    <a:pt x="1" y="2891"/>
                    <a:pt x="1116" y="3740"/>
                    <a:pt x="2153" y="3740"/>
                  </a:cubicBezTo>
                  <a:cubicBezTo>
                    <a:pt x="3206" y="3740"/>
                    <a:pt x="4054" y="2891"/>
                    <a:pt x="4054" y="1839"/>
                  </a:cubicBezTo>
                  <a:cubicBezTo>
                    <a:pt x="4054" y="268"/>
                    <a:pt x="2876" y="1"/>
                    <a:pt x="1839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46"/>
            <p:cNvSpPr/>
            <p:nvPr/>
          </p:nvSpPr>
          <p:spPr>
            <a:xfrm>
              <a:off x="3266172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2" y="0"/>
                  </a:moveTo>
                  <a:cubicBezTo>
                    <a:pt x="2027" y="79"/>
                    <a:pt x="1964" y="79"/>
                    <a:pt x="1823" y="79"/>
                  </a:cubicBezTo>
                  <a:lnTo>
                    <a:pt x="1697" y="142"/>
                  </a:lnTo>
                  <a:lnTo>
                    <a:pt x="1634" y="205"/>
                  </a:lnTo>
                  <a:cubicBezTo>
                    <a:pt x="1493" y="205"/>
                    <a:pt x="1430" y="267"/>
                    <a:pt x="1367" y="267"/>
                  </a:cubicBezTo>
                  <a:cubicBezTo>
                    <a:pt x="1100" y="472"/>
                    <a:pt x="848" y="660"/>
                    <a:pt x="707" y="864"/>
                  </a:cubicBezTo>
                  <a:cubicBezTo>
                    <a:pt x="393" y="1257"/>
                    <a:pt x="189" y="1650"/>
                    <a:pt x="126" y="1964"/>
                  </a:cubicBezTo>
                  <a:cubicBezTo>
                    <a:pt x="63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26" y="3677"/>
                    <a:pt x="189" y="3677"/>
                  </a:cubicBezTo>
                  <a:cubicBezTo>
                    <a:pt x="314" y="3677"/>
                    <a:pt x="456" y="3410"/>
                    <a:pt x="581" y="2954"/>
                  </a:cubicBezTo>
                  <a:cubicBezTo>
                    <a:pt x="581" y="2954"/>
                    <a:pt x="644" y="2891"/>
                    <a:pt x="644" y="2750"/>
                  </a:cubicBezTo>
                  <a:cubicBezTo>
                    <a:pt x="707" y="2624"/>
                    <a:pt x="786" y="2498"/>
                    <a:pt x="911" y="2231"/>
                  </a:cubicBezTo>
                  <a:cubicBezTo>
                    <a:pt x="974" y="2043"/>
                    <a:pt x="1178" y="1713"/>
                    <a:pt x="1367" y="1446"/>
                  </a:cubicBezTo>
                  <a:cubicBezTo>
                    <a:pt x="1493" y="1320"/>
                    <a:pt x="1634" y="1257"/>
                    <a:pt x="1823" y="1116"/>
                  </a:cubicBezTo>
                  <a:cubicBezTo>
                    <a:pt x="1885" y="1116"/>
                    <a:pt x="1885" y="1116"/>
                    <a:pt x="1964" y="1053"/>
                  </a:cubicBezTo>
                  <a:lnTo>
                    <a:pt x="2090" y="1053"/>
                  </a:lnTo>
                  <a:cubicBezTo>
                    <a:pt x="2152" y="990"/>
                    <a:pt x="2215" y="990"/>
                    <a:pt x="2278" y="990"/>
                  </a:cubicBezTo>
                  <a:lnTo>
                    <a:pt x="2482" y="990"/>
                  </a:lnTo>
                  <a:cubicBezTo>
                    <a:pt x="2542" y="982"/>
                    <a:pt x="2600" y="978"/>
                    <a:pt x="2655" y="978"/>
                  </a:cubicBezTo>
                  <a:cubicBezTo>
                    <a:pt x="3022" y="978"/>
                    <a:pt x="3293" y="1151"/>
                    <a:pt x="3457" y="1383"/>
                  </a:cubicBezTo>
                  <a:cubicBezTo>
                    <a:pt x="3661" y="1650"/>
                    <a:pt x="3786" y="1901"/>
                    <a:pt x="3849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79" y="3410"/>
                    <a:pt x="4242" y="3677"/>
                    <a:pt x="4383" y="3677"/>
                  </a:cubicBezTo>
                  <a:cubicBezTo>
                    <a:pt x="4509" y="3677"/>
                    <a:pt x="4635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35" y="1964"/>
                  </a:cubicBezTo>
                  <a:cubicBezTo>
                    <a:pt x="4572" y="1713"/>
                    <a:pt x="4509" y="1257"/>
                    <a:pt x="4179" y="786"/>
                  </a:cubicBezTo>
                  <a:cubicBezTo>
                    <a:pt x="4116" y="723"/>
                    <a:pt x="3991" y="597"/>
                    <a:pt x="3928" y="472"/>
                  </a:cubicBezTo>
                  <a:cubicBezTo>
                    <a:pt x="3849" y="472"/>
                    <a:pt x="3786" y="393"/>
                    <a:pt x="3724" y="330"/>
                  </a:cubicBezTo>
                  <a:cubicBezTo>
                    <a:pt x="3598" y="267"/>
                    <a:pt x="3535" y="267"/>
                    <a:pt x="3457" y="205"/>
                  </a:cubicBezTo>
                  <a:cubicBezTo>
                    <a:pt x="3394" y="142"/>
                    <a:pt x="3331" y="142"/>
                    <a:pt x="3205" y="142"/>
                  </a:cubicBezTo>
                  <a:cubicBezTo>
                    <a:pt x="3142" y="79"/>
                    <a:pt x="3064" y="79"/>
                    <a:pt x="2938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46"/>
            <p:cNvSpPr/>
            <p:nvPr/>
          </p:nvSpPr>
          <p:spPr>
            <a:xfrm>
              <a:off x="3587310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53" y="0"/>
                  </a:moveTo>
                  <a:cubicBezTo>
                    <a:pt x="2027" y="79"/>
                    <a:pt x="1965" y="79"/>
                    <a:pt x="1902" y="79"/>
                  </a:cubicBezTo>
                  <a:lnTo>
                    <a:pt x="1760" y="142"/>
                  </a:lnTo>
                  <a:lnTo>
                    <a:pt x="1635" y="205"/>
                  </a:lnTo>
                  <a:cubicBezTo>
                    <a:pt x="1572" y="205"/>
                    <a:pt x="1430" y="267"/>
                    <a:pt x="1368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52" y="1650"/>
                    <a:pt x="126" y="1964"/>
                  </a:cubicBezTo>
                  <a:cubicBezTo>
                    <a:pt x="64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26" y="3677"/>
                    <a:pt x="252" y="3677"/>
                  </a:cubicBezTo>
                  <a:cubicBezTo>
                    <a:pt x="331" y="3677"/>
                    <a:pt x="456" y="3410"/>
                    <a:pt x="645" y="2954"/>
                  </a:cubicBezTo>
                  <a:cubicBezTo>
                    <a:pt x="645" y="2954"/>
                    <a:pt x="645" y="2891"/>
                    <a:pt x="723" y="2750"/>
                  </a:cubicBezTo>
                  <a:cubicBezTo>
                    <a:pt x="723" y="2624"/>
                    <a:pt x="786" y="2498"/>
                    <a:pt x="912" y="2231"/>
                  </a:cubicBezTo>
                  <a:cubicBezTo>
                    <a:pt x="975" y="2043"/>
                    <a:pt x="1179" y="1713"/>
                    <a:pt x="1368" y="1446"/>
                  </a:cubicBezTo>
                  <a:cubicBezTo>
                    <a:pt x="1509" y="1320"/>
                    <a:pt x="1697" y="1257"/>
                    <a:pt x="1823" y="1116"/>
                  </a:cubicBezTo>
                  <a:cubicBezTo>
                    <a:pt x="1902" y="1116"/>
                    <a:pt x="1965" y="1116"/>
                    <a:pt x="1965" y="1053"/>
                  </a:cubicBezTo>
                  <a:lnTo>
                    <a:pt x="2153" y="1053"/>
                  </a:lnTo>
                  <a:cubicBezTo>
                    <a:pt x="2153" y="990"/>
                    <a:pt x="2216" y="990"/>
                    <a:pt x="2294" y="990"/>
                  </a:cubicBezTo>
                  <a:lnTo>
                    <a:pt x="2483" y="990"/>
                  </a:lnTo>
                  <a:cubicBezTo>
                    <a:pt x="2543" y="982"/>
                    <a:pt x="2600" y="978"/>
                    <a:pt x="2655" y="978"/>
                  </a:cubicBezTo>
                  <a:cubicBezTo>
                    <a:pt x="3023" y="978"/>
                    <a:pt x="3295" y="1151"/>
                    <a:pt x="3473" y="1383"/>
                  </a:cubicBezTo>
                  <a:cubicBezTo>
                    <a:pt x="3661" y="1650"/>
                    <a:pt x="3787" y="1901"/>
                    <a:pt x="3866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54" y="2828"/>
                    <a:pt x="4054" y="2891"/>
                    <a:pt x="4054" y="2891"/>
                  </a:cubicBezTo>
                  <a:cubicBezTo>
                    <a:pt x="4180" y="3410"/>
                    <a:pt x="4258" y="3677"/>
                    <a:pt x="4384" y="3677"/>
                  </a:cubicBezTo>
                  <a:cubicBezTo>
                    <a:pt x="4510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73" y="1713"/>
                    <a:pt x="4510" y="1257"/>
                    <a:pt x="4180" y="786"/>
                  </a:cubicBezTo>
                  <a:cubicBezTo>
                    <a:pt x="4117" y="723"/>
                    <a:pt x="4054" y="597"/>
                    <a:pt x="3928" y="472"/>
                  </a:cubicBezTo>
                  <a:cubicBezTo>
                    <a:pt x="3866" y="472"/>
                    <a:pt x="3787" y="393"/>
                    <a:pt x="3724" y="330"/>
                  </a:cubicBezTo>
                  <a:cubicBezTo>
                    <a:pt x="3661" y="267"/>
                    <a:pt x="3536" y="267"/>
                    <a:pt x="3473" y="205"/>
                  </a:cubicBezTo>
                  <a:cubicBezTo>
                    <a:pt x="3394" y="142"/>
                    <a:pt x="3331" y="142"/>
                    <a:pt x="3206" y="142"/>
                  </a:cubicBezTo>
                  <a:cubicBezTo>
                    <a:pt x="3143" y="79"/>
                    <a:pt x="3080" y="79"/>
                    <a:pt x="293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46"/>
            <p:cNvSpPr/>
            <p:nvPr/>
          </p:nvSpPr>
          <p:spPr>
            <a:xfrm>
              <a:off x="3224656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778" y="10087"/>
                    <a:pt x="5028" y="10087"/>
                  </a:cubicBezTo>
                  <a:cubicBezTo>
                    <a:pt x="2216" y="10087"/>
                    <a:pt x="1" y="7856"/>
                    <a:pt x="1" y="5044"/>
                  </a:cubicBezTo>
                  <a:cubicBezTo>
                    <a:pt x="1" y="2294"/>
                    <a:pt x="2216" y="1"/>
                    <a:pt x="5028" y="1"/>
                  </a:cubicBezTo>
                  <a:cubicBezTo>
                    <a:pt x="7778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46"/>
            <p:cNvSpPr/>
            <p:nvPr/>
          </p:nvSpPr>
          <p:spPr>
            <a:xfrm>
              <a:off x="3538925" y="2632918"/>
              <a:ext cx="152037" cy="152263"/>
            </a:xfrm>
            <a:custGeom>
              <a:rect b="b" l="l" r="r" t="t"/>
              <a:pathLst>
                <a:path extrusionOk="0" fill="none" h="10087" w="10072">
                  <a:moveTo>
                    <a:pt x="10071" y="5044"/>
                  </a:moveTo>
                  <a:cubicBezTo>
                    <a:pt x="10071" y="7856"/>
                    <a:pt x="7856" y="10087"/>
                    <a:pt x="5028" y="10087"/>
                  </a:cubicBezTo>
                  <a:cubicBezTo>
                    <a:pt x="2279" y="10087"/>
                    <a:pt x="1" y="7856"/>
                    <a:pt x="1" y="5044"/>
                  </a:cubicBezTo>
                  <a:cubicBezTo>
                    <a:pt x="1" y="2294"/>
                    <a:pt x="2279" y="1"/>
                    <a:pt x="5028" y="1"/>
                  </a:cubicBezTo>
                  <a:cubicBezTo>
                    <a:pt x="7856" y="1"/>
                    <a:pt x="10071" y="2294"/>
                    <a:pt x="10071" y="5044"/>
                  </a:cubicBezTo>
                  <a:close/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46"/>
            <p:cNvSpPr/>
            <p:nvPr/>
          </p:nvSpPr>
          <p:spPr>
            <a:xfrm>
              <a:off x="3376695" y="2667550"/>
              <a:ext cx="157245" cy="41511"/>
            </a:xfrm>
            <a:custGeom>
              <a:rect b="b" l="l" r="r" t="t"/>
              <a:pathLst>
                <a:path extrusionOk="0" fill="none" h="2750" w="10417">
                  <a:moveTo>
                    <a:pt x="0" y="2750"/>
                  </a:moveTo>
                  <a:cubicBezTo>
                    <a:pt x="0" y="2750"/>
                    <a:pt x="6285" y="0"/>
                    <a:pt x="10417" y="2750"/>
                  </a:cubicBezTo>
                </a:path>
              </a:pathLst>
            </a:custGeom>
            <a:noFill/>
            <a:ln cap="rnd" cmpd="sng" w="31025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00" name="Google Shape;2200;p46"/>
          <p:cNvGrpSpPr/>
          <p:nvPr/>
        </p:nvGrpSpPr>
        <p:grpSpPr>
          <a:xfrm>
            <a:off x="481048" y="2630052"/>
            <a:ext cx="543329" cy="549486"/>
            <a:chOff x="3207823" y="3812414"/>
            <a:chExt cx="543329" cy="549486"/>
          </a:xfrm>
        </p:grpSpPr>
        <p:sp>
          <p:nvSpPr>
            <p:cNvPr id="2201" name="Google Shape;2201;p46"/>
            <p:cNvSpPr/>
            <p:nvPr/>
          </p:nvSpPr>
          <p:spPr>
            <a:xfrm>
              <a:off x="3227509" y="430393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46"/>
            <p:cNvSpPr/>
            <p:nvPr/>
          </p:nvSpPr>
          <p:spPr>
            <a:xfrm>
              <a:off x="3207823" y="381241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46"/>
            <p:cNvSpPr/>
            <p:nvPr/>
          </p:nvSpPr>
          <p:spPr>
            <a:xfrm>
              <a:off x="3395430" y="413216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46"/>
            <p:cNvSpPr/>
            <p:nvPr/>
          </p:nvSpPr>
          <p:spPr>
            <a:xfrm>
              <a:off x="3293678" y="403041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46"/>
            <p:cNvSpPr/>
            <p:nvPr/>
          </p:nvSpPr>
          <p:spPr>
            <a:xfrm>
              <a:off x="3325457" y="403728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46"/>
            <p:cNvSpPr/>
            <p:nvPr/>
          </p:nvSpPr>
          <p:spPr>
            <a:xfrm>
              <a:off x="3611978" y="403041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46"/>
            <p:cNvSpPr/>
            <p:nvPr/>
          </p:nvSpPr>
          <p:spPr>
            <a:xfrm>
              <a:off x="3643530" y="403728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46"/>
            <p:cNvSpPr/>
            <p:nvPr/>
          </p:nvSpPr>
          <p:spPr>
            <a:xfrm>
              <a:off x="3256208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46"/>
            <p:cNvSpPr/>
            <p:nvPr/>
          </p:nvSpPr>
          <p:spPr>
            <a:xfrm>
              <a:off x="3652543" y="409658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0" name="Google Shape;2210;p46"/>
          <p:cNvGrpSpPr/>
          <p:nvPr/>
        </p:nvGrpSpPr>
        <p:grpSpPr>
          <a:xfrm>
            <a:off x="481047" y="1458026"/>
            <a:ext cx="543329" cy="549320"/>
            <a:chOff x="260822" y="2468514"/>
            <a:chExt cx="543329" cy="549320"/>
          </a:xfrm>
        </p:grpSpPr>
        <p:sp>
          <p:nvSpPr>
            <p:cNvPr id="2211" name="Google Shape;2211;p46"/>
            <p:cNvSpPr/>
            <p:nvPr/>
          </p:nvSpPr>
          <p:spPr>
            <a:xfrm>
              <a:off x="280508" y="2960005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0"/>
                  </a:moveTo>
                  <a:cubicBezTo>
                    <a:pt x="17659" y="0"/>
                    <a:pt x="17018" y="5"/>
                    <a:pt x="16371" y="16"/>
                  </a:cubicBezTo>
                  <a:cubicBezTo>
                    <a:pt x="7667" y="78"/>
                    <a:pt x="0" y="723"/>
                    <a:pt x="597" y="1979"/>
                  </a:cubicBezTo>
                  <a:cubicBezTo>
                    <a:pt x="1067" y="2976"/>
                    <a:pt x="5405" y="3830"/>
                    <a:pt x="13717" y="3830"/>
                  </a:cubicBezTo>
                  <a:cubicBezTo>
                    <a:pt x="14580" y="3830"/>
                    <a:pt x="15485" y="3821"/>
                    <a:pt x="16434" y="3802"/>
                  </a:cubicBezTo>
                  <a:cubicBezTo>
                    <a:pt x="27494" y="3613"/>
                    <a:pt x="32867" y="3079"/>
                    <a:pt x="32867" y="1712"/>
                  </a:cubicBezTo>
                  <a:cubicBezTo>
                    <a:pt x="32867" y="796"/>
                    <a:pt x="26236" y="0"/>
                    <a:pt x="18291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46"/>
            <p:cNvSpPr/>
            <p:nvPr/>
          </p:nvSpPr>
          <p:spPr>
            <a:xfrm>
              <a:off x="260822" y="2468514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0"/>
                  </a:moveTo>
                  <a:cubicBezTo>
                    <a:pt x="16754" y="0"/>
                    <a:pt x="16328" y="12"/>
                    <a:pt x="15900" y="34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1"/>
                    <a:pt x="18916" y="34001"/>
                  </a:cubicBezTo>
                  <a:cubicBezTo>
                    <a:pt x="34360" y="34001"/>
                    <a:pt x="35994" y="26209"/>
                    <a:pt x="35994" y="17175"/>
                  </a:cubicBezTo>
                  <a:cubicBezTo>
                    <a:pt x="35994" y="7170"/>
                    <a:pt x="27824" y="0"/>
                    <a:pt x="17175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452460" y="2781153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1"/>
                  </a:moveTo>
                  <a:cubicBezTo>
                    <a:pt x="63" y="1"/>
                    <a:pt x="1" y="598"/>
                    <a:pt x="268" y="1572"/>
                  </a:cubicBezTo>
                  <a:cubicBezTo>
                    <a:pt x="268" y="1572"/>
                    <a:pt x="331" y="1713"/>
                    <a:pt x="393" y="1965"/>
                  </a:cubicBezTo>
                  <a:cubicBezTo>
                    <a:pt x="456" y="2043"/>
                    <a:pt x="519" y="2232"/>
                    <a:pt x="660" y="2436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49" y="2829"/>
                    <a:pt x="912" y="2892"/>
                    <a:pt x="990" y="3017"/>
                  </a:cubicBezTo>
                  <a:cubicBezTo>
                    <a:pt x="1305" y="3473"/>
                    <a:pt x="1776" y="4070"/>
                    <a:pt x="2561" y="4588"/>
                  </a:cubicBezTo>
                  <a:cubicBezTo>
                    <a:pt x="3268" y="5107"/>
                    <a:pt x="4384" y="5437"/>
                    <a:pt x="5625" y="5437"/>
                  </a:cubicBezTo>
                  <a:cubicBezTo>
                    <a:pt x="6882" y="5437"/>
                    <a:pt x="7982" y="5107"/>
                    <a:pt x="8767" y="4651"/>
                  </a:cubicBezTo>
                  <a:cubicBezTo>
                    <a:pt x="9553" y="4133"/>
                    <a:pt x="10024" y="3536"/>
                    <a:pt x="10276" y="3080"/>
                  </a:cubicBezTo>
                  <a:cubicBezTo>
                    <a:pt x="10605" y="2562"/>
                    <a:pt x="10731" y="2232"/>
                    <a:pt x="10810" y="1965"/>
                  </a:cubicBezTo>
                  <a:cubicBezTo>
                    <a:pt x="10935" y="1713"/>
                    <a:pt x="10935" y="1572"/>
                    <a:pt x="10935" y="1572"/>
                  </a:cubicBezTo>
                  <a:cubicBezTo>
                    <a:pt x="11202" y="535"/>
                    <a:pt x="11061" y="1"/>
                    <a:pt x="10935" y="1"/>
                  </a:cubicBezTo>
                  <a:cubicBezTo>
                    <a:pt x="10810" y="1"/>
                    <a:pt x="10668" y="472"/>
                    <a:pt x="10338" y="1383"/>
                  </a:cubicBezTo>
                  <a:cubicBezTo>
                    <a:pt x="10338" y="1383"/>
                    <a:pt x="10276" y="1509"/>
                    <a:pt x="10150" y="1713"/>
                  </a:cubicBezTo>
                  <a:cubicBezTo>
                    <a:pt x="10087" y="1902"/>
                    <a:pt x="9883" y="2232"/>
                    <a:pt x="9631" y="2625"/>
                  </a:cubicBezTo>
                  <a:cubicBezTo>
                    <a:pt x="9364" y="3017"/>
                    <a:pt x="8909" y="3473"/>
                    <a:pt x="8249" y="3866"/>
                  </a:cubicBezTo>
                  <a:cubicBezTo>
                    <a:pt x="7668" y="4196"/>
                    <a:pt x="6741" y="4463"/>
                    <a:pt x="5625" y="4463"/>
                  </a:cubicBezTo>
                  <a:cubicBezTo>
                    <a:pt x="4588" y="4463"/>
                    <a:pt x="3661" y="4196"/>
                    <a:pt x="3017" y="3803"/>
                  </a:cubicBezTo>
                  <a:cubicBezTo>
                    <a:pt x="2357" y="3410"/>
                    <a:pt x="1964" y="2955"/>
                    <a:pt x="1635" y="2562"/>
                  </a:cubicBezTo>
                  <a:cubicBezTo>
                    <a:pt x="1572" y="2499"/>
                    <a:pt x="1509" y="2357"/>
                    <a:pt x="1446" y="2295"/>
                  </a:cubicBezTo>
                  <a:cubicBezTo>
                    <a:pt x="1383" y="2169"/>
                    <a:pt x="1305" y="2106"/>
                    <a:pt x="1305" y="2043"/>
                  </a:cubicBezTo>
                  <a:cubicBezTo>
                    <a:pt x="1179" y="1902"/>
                    <a:pt x="1116" y="1776"/>
                    <a:pt x="1053" y="1651"/>
                  </a:cubicBezTo>
                  <a:cubicBezTo>
                    <a:pt x="912" y="1446"/>
                    <a:pt x="912" y="1321"/>
                    <a:pt x="912" y="1321"/>
                  </a:cubicBezTo>
                  <a:cubicBezTo>
                    <a:pt x="456" y="472"/>
                    <a:pt x="331" y="1"/>
                    <a:pt x="205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334811" y="2765498"/>
              <a:ext cx="89906" cy="9751"/>
            </a:xfrm>
            <a:custGeom>
              <a:rect b="b" l="l" r="r" t="t"/>
              <a:pathLst>
                <a:path extrusionOk="0" h="646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7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7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52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661897" y="2765498"/>
              <a:ext cx="82072" cy="8800"/>
            </a:xfrm>
            <a:custGeom>
              <a:rect b="b" l="l" r="r" t="t"/>
              <a:pathLst>
                <a:path extrusionOk="0" h="583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7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4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275526" y="2633084"/>
              <a:ext cx="203722" cy="119613"/>
            </a:xfrm>
            <a:custGeom>
              <a:rect b="b" l="l" r="r" t="t"/>
              <a:pathLst>
                <a:path extrusionOk="0" h="7924" w="13496">
                  <a:moveTo>
                    <a:pt x="7417" y="1"/>
                  </a:moveTo>
                  <a:cubicBezTo>
                    <a:pt x="3914" y="1"/>
                    <a:pt x="373" y="886"/>
                    <a:pt x="63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496" y="4514"/>
                    <a:pt x="12380" y="775"/>
                  </a:cubicBezTo>
                  <a:cubicBezTo>
                    <a:pt x="11039" y="239"/>
                    <a:pt x="9233" y="1"/>
                    <a:pt x="74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585990" y="2633084"/>
              <a:ext cx="203496" cy="119613"/>
            </a:xfrm>
            <a:custGeom>
              <a:rect b="b" l="l" r="r" t="t"/>
              <a:pathLst>
                <a:path extrusionOk="0" h="7924" w="13481">
                  <a:moveTo>
                    <a:pt x="6068" y="1"/>
                  </a:moveTo>
                  <a:cubicBezTo>
                    <a:pt x="4250" y="1"/>
                    <a:pt x="2442" y="239"/>
                    <a:pt x="1101" y="775"/>
                  </a:cubicBezTo>
                  <a:cubicBezTo>
                    <a:pt x="1" y="4514"/>
                    <a:pt x="2483" y="7924"/>
                    <a:pt x="7778" y="7924"/>
                  </a:cubicBezTo>
                  <a:cubicBezTo>
                    <a:pt x="13088" y="7924"/>
                    <a:pt x="13481" y="2613"/>
                    <a:pt x="13418" y="2221"/>
                  </a:cubicBezTo>
                  <a:cubicBezTo>
                    <a:pt x="13118" y="886"/>
                    <a:pt x="9574" y="1"/>
                    <a:pt x="606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45576" y="2652845"/>
              <a:ext cx="178166" cy="25631"/>
            </a:xfrm>
            <a:custGeom>
              <a:rect b="b" l="l" r="r" t="t"/>
              <a:pathLst>
                <a:path extrusionOk="0" h="1698" w="11803">
                  <a:moveTo>
                    <a:pt x="5767" y="0"/>
                  </a:moveTo>
                  <a:cubicBezTo>
                    <a:pt x="3992" y="63"/>
                    <a:pt x="2813" y="330"/>
                    <a:pt x="2028" y="519"/>
                  </a:cubicBezTo>
                  <a:cubicBezTo>
                    <a:pt x="1635" y="582"/>
                    <a:pt x="1368" y="723"/>
                    <a:pt x="1179" y="786"/>
                  </a:cubicBezTo>
                  <a:cubicBezTo>
                    <a:pt x="1054" y="849"/>
                    <a:pt x="975" y="849"/>
                    <a:pt x="975" y="849"/>
                  </a:cubicBezTo>
                  <a:cubicBezTo>
                    <a:pt x="582" y="974"/>
                    <a:pt x="331" y="1179"/>
                    <a:pt x="190" y="1241"/>
                  </a:cubicBezTo>
                  <a:cubicBezTo>
                    <a:pt x="127" y="1304"/>
                    <a:pt x="64" y="1367"/>
                    <a:pt x="64" y="1430"/>
                  </a:cubicBezTo>
                  <a:cubicBezTo>
                    <a:pt x="1" y="1430"/>
                    <a:pt x="1" y="1509"/>
                    <a:pt x="1" y="1571"/>
                  </a:cubicBezTo>
                  <a:cubicBezTo>
                    <a:pt x="1" y="1571"/>
                    <a:pt x="1" y="1634"/>
                    <a:pt x="64" y="1634"/>
                  </a:cubicBezTo>
                  <a:cubicBezTo>
                    <a:pt x="127" y="1697"/>
                    <a:pt x="190" y="1697"/>
                    <a:pt x="331" y="1697"/>
                  </a:cubicBezTo>
                  <a:lnTo>
                    <a:pt x="1179" y="1697"/>
                  </a:lnTo>
                  <a:cubicBezTo>
                    <a:pt x="1179" y="1697"/>
                    <a:pt x="1242" y="1697"/>
                    <a:pt x="1446" y="1634"/>
                  </a:cubicBezTo>
                  <a:cubicBezTo>
                    <a:pt x="1572" y="1634"/>
                    <a:pt x="1902" y="1634"/>
                    <a:pt x="2232" y="1571"/>
                  </a:cubicBezTo>
                  <a:cubicBezTo>
                    <a:pt x="3017" y="1509"/>
                    <a:pt x="4117" y="1304"/>
                    <a:pt x="5767" y="1304"/>
                  </a:cubicBezTo>
                  <a:cubicBezTo>
                    <a:pt x="7401" y="1304"/>
                    <a:pt x="8579" y="1430"/>
                    <a:pt x="9302" y="1509"/>
                  </a:cubicBezTo>
                  <a:cubicBezTo>
                    <a:pt x="9695" y="1571"/>
                    <a:pt x="9946" y="1634"/>
                    <a:pt x="10087" y="1634"/>
                  </a:cubicBezTo>
                  <a:lnTo>
                    <a:pt x="10339" y="1634"/>
                  </a:lnTo>
                  <a:cubicBezTo>
                    <a:pt x="10588" y="1667"/>
                    <a:pt x="10799" y="1682"/>
                    <a:pt x="10972" y="1682"/>
                  </a:cubicBezTo>
                  <a:cubicBezTo>
                    <a:pt x="11803" y="1682"/>
                    <a:pt x="11737" y="1330"/>
                    <a:pt x="10606" y="849"/>
                  </a:cubicBezTo>
                  <a:lnTo>
                    <a:pt x="10339" y="723"/>
                  </a:lnTo>
                  <a:cubicBezTo>
                    <a:pt x="10150" y="644"/>
                    <a:pt x="9883" y="582"/>
                    <a:pt x="9490" y="456"/>
                  </a:cubicBezTo>
                  <a:cubicBezTo>
                    <a:pt x="8705" y="252"/>
                    <a:pt x="7526" y="0"/>
                    <a:pt x="576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331973" y="2656635"/>
              <a:ext cx="62146" cy="39624"/>
            </a:xfrm>
            <a:custGeom>
              <a:rect b="b" l="l" r="r" t="t"/>
              <a:pathLst>
                <a:path extrusionOk="0" h="2625" w="4117">
                  <a:moveTo>
                    <a:pt x="0" y="2624"/>
                  </a:moveTo>
                  <a:lnTo>
                    <a:pt x="41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330569" y="2656393"/>
              <a:ext cx="64969" cy="40741"/>
            </a:xfrm>
            <a:custGeom>
              <a:rect b="b" l="l" r="r" t="t"/>
              <a:pathLst>
                <a:path extrusionOk="0" h="2699" w="4304">
                  <a:moveTo>
                    <a:pt x="4119" y="1"/>
                  </a:moveTo>
                  <a:cubicBezTo>
                    <a:pt x="4037" y="1"/>
                    <a:pt x="3913" y="32"/>
                    <a:pt x="3754" y="95"/>
                  </a:cubicBezTo>
                  <a:cubicBezTo>
                    <a:pt x="3754" y="95"/>
                    <a:pt x="3173" y="284"/>
                    <a:pt x="1994" y="1069"/>
                  </a:cubicBezTo>
                  <a:cubicBezTo>
                    <a:pt x="816" y="1855"/>
                    <a:pt x="345" y="2248"/>
                    <a:pt x="345" y="2248"/>
                  </a:cubicBezTo>
                  <a:cubicBezTo>
                    <a:pt x="32" y="2518"/>
                    <a:pt x="1" y="2698"/>
                    <a:pt x="200" y="2698"/>
                  </a:cubicBezTo>
                  <a:cubicBezTo>
                    <a:pt x="291" y="2698"/>
                    <a:pt x="430" y="2661"/>
                    <a:pt x="612" y="2578"/>
                  </a:cubicBezTo>
                  <a:cubicBezTo>
                    <a:pt x="612" y="2578"/>
                    <a:pt x="1130" y="2373"/>
                    <a:pt x="2309" y="1666"/>
                  </a:cubicBezTo>
                  <a:cubicBezTo>
                    <a:pt x="3566" y="881"/>
                    <a:pt x="3958" y="488"/>
                    <a:pt x="3958" y="488"/>
                  </a:cubicBezTo>
                  <a:cubicBezTo>
                    <a:pt x="4274" y="161"/>
                    <a:pt x="4303" y="1"/>
                    <a:pt x="4119" y="1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274575" y="2633084"/>
              <a:ext cx="204673" cy="119613"/>
            </a:xfrm>
            <a:custGeom>
              <a:rect b="b" l="l" r="r" t="t"/>
              <a:pathLst>
                <a:path extrusionOk="0" h="7924" w="13559">
                  <a:moveTo>
                    <a:pt x="7416" y="1"/>
                  </a:moveTo>
                  <a:cubicBezTo>
                    <a:pt x="3914" y="1"/>
                    <a:pt x="385" y="886"/>
                    <a:pt x="126" y="2221"/>
                  </a:cubicBezTo>
                  <a:cubicBezTo>
                    <a:pt x="0" y="2613"/>
                    <a:pt x="393" y="7924"/>
                    <a:pt x="5703" y="7924"/>
                  </a:cubicBezTo>
                  <a:cubicBezTo>
                    <a:pt x="10998" y="7924"/>
                    <a:pt x="13559" y="4514"/>
                    <a:pt x="12381" y="775"/>
                  </a:cubicBezTo>
                  <a:cubicBezTo>
                    <a:pt x="11040" y="239"/>
                    <a:pt x="9231" y="1"/>
                    <a:pt x="74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324455" y="2661903"/>
              <a:ext cx="77000" cy="47987"/>
            </a:xfrm>
            <a:custGeom>
              <a:rect b="b" l="l" r="r" t="t"/>
              <a:pathLst>
                <a:path extrusionOk="0" h="3179" w="5101">
                  <a:moveTo>
                    <a:pt x="4966" y="0"/>
                  </a:moveTo>
                  <a:cubicBezTo>
                    <a:pt x="4882" y="0"/>
                    <a:pt x="4702" y="60"/>
                    <a:pt x="4426" y="186"/>
                  </a:cubicBezTo>
                  <a:cubicBezTo>
                    <a:pt x="4426" y="186"/>
                    <a:pt x="3829" y="516"/>
                    <a:pt x="2399" y="1364"/>
                  </a:cubicBezTo>
                  <a:cubicBezTo>
                    <a:pt x="1017" y="2275"/>
                    <a:pt x="436" y="2731"/>
                    <a:pt x="436" y="2731"/>
                  </a:cubicBezTo>
                  <a:cubicBezTo>
                    <a:pt x="101" y="3017"/>
                    <a:pt x="1" y="3179"/>
                    <a:pt x="135" y="3179"/>
                  </a:cubicBezTo>
                  <a:cubicBezTo>
                    <a:pt x="215" y="3179"/>
                    <a:pt x="378" y="3121"/>
                    <a:pt x="624" y="2998"/>
                  </a:cubicBezTo>
                  <a:cubicBezTo>
                    <a:pt x="624" y="2998"/>
                    <a:pt x="1284" y="2731"/>
                    <a:pt x="2651" y="1820"/>
                  </a:cubicBezTo>
                  <a:cubicBezTo>
                    <a:pt x="4096" y="909"/>
                    <a:pt x="4615" y="437"/>
                    <a:pt x="4615" y="437"/>
                  </a:cubicBezTo>
                  <a:cubicBezTo>
                    <a:pt x="4984" y="156"/>
                    <a:pt x="5101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365533" y="2671173"/>
              <a:ext cx="47338" cy="29752"/>
            </a:xfrm>
            <a:custGeom>
              <a:rect b="b" l="l" r="r" t="t"/>
              <a:pathLst>
                <a:path extrusionOk="0" h="1971" w="3136">
                  <a:moveTo>
                    <a:pt x="3023" y="0"/>
                  </a:moveTo>
                  <a:cubicBezTo>
                    <a:pt x="2967" y="0"/>
                    <a:pt x="2872" y="28"/>
                    <a:pt x="2742" y="90"/>
                  </a:cubicBezTo>
                  <a:cubicBezTo>
                    <a:pt x="2742" y="90"/>
                    <a:pt x="2349" y="295"/>
                    <a:pt x="1501" y="876"/>
                  </a:cubicBezTo>
                  <a:cubicBezTo>
                    <a:pt x="590" y="1394"/>
                    <a:pt x="260" y="1661"/>
                    <a:pt x="260" y="1661"/>
                  </a:cubicBezTo>
                  <a:cubicBezTo>
                    <a:pt x="52" y="1869"/>
                    <a:pt x="0" y="1971"/>
                    <a:pt x="88" y="1971"/>
                  </a:cubicBezTo>
                  <a:cubicBezTo>
                    <a:pt x="140" y="1971"/>
                    <a:pt x="240" y="1936"/>
                    <a:pt x="385" y="1866"/>
                  </a:cubicBezTo>
                  <a:cubicBezTo>
                    <a:pt x="385" y="1866"/>
                    <a:pt x="778" y="1661"/>
                    <a:pt x="1642" y="1143"/>
                  </a:cubicBezTo>
                  <a:cubicBezTo>
                    <a:pt x="2554" y="546"/>
                    <a:pt x="2821" y="295"/>
                    <a:pt x="2821" y="295"/>
                  </a:cubicBezTo>
                  <a:cubicBezTo>
                    <a:pt x="3084" y="116"/>
                    <a:pt x="3135" y="0"/>
                    <a:pt x="3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657111" y="2661903"/>
              <a:ext cx="76532" cy="47987"/>
            </a:xfrm>
            <a:custGeom>
              <a:rect b="b" l="l" r="r" t="t"/>
              <a:pathLst>
                <a:path extrusionOk="0" h="3179" w="5070">
                  <a:moveTo>
                    <a:pt x="4944" y="0"/>
                  </a:moveTo>
                  <a:cubicBezTo>
                    <a:pt x="4866" y="0"/>
                    <a:pt x="4702" y="60"/>
                    <a:pt x="4449" y="186"/>
                  </a:cubicBezTo>
                  <a:cubicBezTo>
                    <a:pt x="4449" y="186"/>
                    <a:pt x="3852" y="516"/>
                    <a:pt x="2423" y="1364"/>
                  </a:cubicBezTo>
                  <a:cubicBezTo>
                    <a:pt x="977" y="2275"/>
                    <a:pt x="459" y="2731"/>
                    <a:pt x="459" y="2731"/>
                  </a:cubicBezTo>
                  <a:cubicBezTo>
                    <a:pt x="85" y="3017"/>
                    <a:pt x="0" y="3179"/>
                    <a:pt x="148" y="3179"/>
                  </a:cubicBezTo>
                  <a:cubicBezTo>
                    <a:pt x="236" y="3179"/>
                    <a:pt x="407" y="3121"/>
                    <a:pt x="647" y="2998"/>
                  </a:cubicBezTo>
                  <a:cubicBezTo>
                    <a:pt x="647" y="2998"/>
                    <a:pt x="1244" y="2731"/>
                    <a:pt x="2674" y="1820"/>
                  </a:cubicBezTo>
                  <a:cubicBezTo>
                    <a:pt x="4119" y="909"/>
                    <a:pt x="4638" y="437"/>
                    <a:pt x="4638" y="437"/>
                  </a:cubicBezTo>
                  <a:cubicBezTo>
                    <a:pt x="4968" y="156"/>
                    <a:pt x="5070" y="0"/>
                    <a:pt x="4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698159" y="2671173"/>
              <a:ext cx="47398" cy="29752"/>
            </a:xfrm>
            <a:custGeom>
              <a:rect b="b" l="l" r="r" t="t"/>
              <a:pathLst>
                <a:path extrusionOk="0" h="1971" w="3140">
                  <a:moveTo>
                    <a:pt x="3022" y="0"/>
                  </a:moveTo>
                  <a:cubicBezTo>
                    <a:pt x="2964" y="0"/>
                    <a:pt x="2860" y="28"/>
                    <a:pt x="2704" y="90"/>
                  </a:cubicBezTo>
                  <a:cubicBezTo>
                    <a:pt x="2704" y="90"/>
                    <a:pt x="2390" y="295"/>
                    <a:pt x="1463" y="876"/>
                  </a:cubicBezTo>
                  <a:cubicBezTo>
                    <a:pt x="615" y="1394"/>
                    <a:pt x="285" y="1661"/>
                    <a:pt x="285" y="1661"/>
                  </a:cubicBezTo>
                  <a:cubicBezTo>
                    <a:pt x="77" y="1869"/>
                    <a:pt x="0" y="1971"/>
                    <a:pt x="70" y="1971"/>
                  </a:cubicBezTo>
                  <a:cubicBezTo>
                    <a:pt x="111" y="1971"/>
                    <a:pt x="202" y="1936"/>
                    <a:pt x="348" y="1866"/>
                  </a:cubicBezTo>
                  <a:cubicBezTo>
                    <a:pt x="348" y="1866"/>
                    <a:pt x="741" y="1661"/>
                    <a:pt x="1667" y="1143"/>
                  </a:cubicBezTo>
                  <a:cubicBezTo>
                    <a:pt x="2516" y="546"/>
                    <a:pt x="2846" y="295"/>
                    <a:pt x="2846" y="295"/>
                  </a:cubicBezTo>
                  <a:cubicBezTo>
                    <a:pt x="3067" y="116"/>
                    <a:pt x="3140" y="0"/>
                    <a:pt x="30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26" name="Google Shape;2226;p46"/>
          <p:cNvGrpSpPr/>
          <p:nvPr/>
        </p:nvGrpSpPr>
        <p:grpSpPr>
          <a:xfrm>
            <a:off x="457172" y="3758802"/>
            <a:ext cx="591066" cy="549486"/>
            <a:chOff x="992047" y="3812414"/>
            <a:chExt cx="591066" cy="549486"/>
          </a:xfrm>
        </p:grpSpPr>
        <p:sp>
          <p:nvSpPr>
            <p:cNvPr id="2227" name="Google Shape;2227;p46"/>
            <p:cNvSpPr/>
            <p:nvPr/>
          </p:nvSpPr>
          <p:spPr>
            <a:xfrm>
              <a:off x="1011733" y="430393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992047" y="38124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066293" y="416275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389332" y="416344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069131" y="409372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396216" y="409372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07417" y="415493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438578" y="384521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381512" y="398285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346880" y="390073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7" name="Google Shape;2237;p46"/>
          <p:cNvSpPr txBox="1"/>
          <p:nvPr/>
        </p:nvSpPr>
        <p:spPr>
          <a:xfrm>
            <a:off x="1162500" y="3622350"/>
            <a:ext cx="138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Fatigue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38" name="Google Shape;2238;p46"/>
          <p:cNvSpPr txBox="1"/>
          <p:nvPr/>
        </p:nvSpPr>
        <p:spPr>
          <a:xfrm>
            <a:off x="1162488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9" name="Google Shape;2239;p46"/>
          <p:cNvSpPr txBox="1"/>
          <p:nvPr/>
        </p:nvSpPr>
        <p:spPr>
          <a:xfrm>
            <a:off x="1162501" y="1337450"/>
            <a:ext cx="138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Proud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0" name="Google Shape;2240;p46"/>
          <p:cNvSpPr txBox="1"/>
          <p:nvPr/>
        </p:nvSpPr>
        <p:spPr>
          <a:xfrm>
            <a:off x="1162488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1" name="Google Shape;2241;p46"/>
          <p:cNvSpPr txBox="1"/>
          <p:nvPr/>
        </p:nvSpPr>
        <p:spPr>
          <a:xfrm>
            <a:off x="1162501" y="2486550"/>
            <a:ext cx="138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Joy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2" name="Google Shape;2242;p46"/>
          <p:cNvSpPr txBox="1"/>
          <p:nvPr/>
        </p:nvSpPr>
        <p:spPr>
          <a:xfrm>
            <a:off x="1162488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3" name="Google Shape;2243;p46"/>
          <p:cNvSpPr txBox="1"/>
          <p:nvPr/>
        </p:nvSpPr>
        <p:spPr>
          <a:xfrm>
            <a:off x="5965972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4" name="Google Shape;2244;p46"/>
          <p:cNvSpPr txBox="1"/>
          <p:nvPr/>
        </p:nvSpPr>
        <p:spPr>
          <a:xfrm>
            <a:off x="6769550" y="1337450"/>
            <a:ext cx="12369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Curious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5" name="Google Shape;2245;p46"/>
          <p:cNvSpPr txBox="1"/>
          <p:nvPr/>
        </p:nvSpPr>
        <p:spPr>
          <a:xfrm>
            <a:off x="6784675" y="2486550"/>
            <a:ext cx="1221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Surprise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6" name="Google Shape;2246;p46"/>
          <p:cNvSpPr txBox="1"/>
          <p:nvPr/>
        </p:nvSpPr>
        <p:spPr>
          <a:xfrm>
            <a:off x="5965972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7" name="Google Shape;2247;p46"/>
          <p:cNvSpPr txBox="1"/>
          <p:nvPr/>
        </p:nvSpPr>
        <p:spPr>
          <a:xfrm>
            <a:off x="6625825" y="3622350"/>
            <a:ext cx="138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Cheerfulness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48" name="Google Shape;2248;p46"/>
          <p:cNvSpPr txBox="1"/>
          <p:nvPr/>
        </p:nvSpPr>
        <p:spPr>
          <a:xfrm>
            <a:off x="5965972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49" name="Google Shape;2249;p46"/>
          <p:cNvCxnSpPr>
            <a:stCxn id="2239" idx="3"/>
            <a:endCxn id="2164" idx="1"/>
          </p:cNvCxnSpPr>
          <p:nvPr/>
        </p:nvCxnSpPr>
        <p:spPr>
          <a:xfrm>
            <a:off x="2543101" y="1552250"/>
            <a:ext cx="1221600" cy="464700"/>
          </a:xfrm>
          <a:prstGeom prst="curvedConnector2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50" name="Google Shape;2250;p46"/>
          <p:cNvCxnSpPr>
            <a:stCxn id="2241" idx="3"/>
            <a:endCxn id="2164" idx="2"/>
          </p:cNvCxnSpPr>
          <p:nvPr/>
        </p:nvCxnSpPr>
        <p:spPr>
          <a:xfrm>
            <a:off x="2543101" y="2701350"/>
            <a:ext cx="852600" cy="207000"/>
          </a:xfrm>
          <a:prstGeom prst="curvedConnector3">
            <a:avLst>
              <a:gd fmla="val 49993" name="adj1"/>
            </a:avLst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51" name="Google Shape;2251;p46"/>
          <p:cNvCxnSpPr>
            <a:stCxn id="2237" idx="3"/>
            <a:endCxn id="2164" idx="3"/>
          </p:cNvCxnSpPr>
          <p:nvPr/>
        </p:nvCxnSpPr>
        <p:spPr>
          <a:xfrm flipH="1" rot="10800000">
            <a:off x="2543100" y="3799950"/>
            <a:ext cx="1221600" cy="37200"/>
          </a:xfrm>
          <a:prstGeom prst="curvedConnector2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52" name="Google Shape;2252;p46"/>
          <p:cNvCxnSpPr>
            <a:stCxn id="2244" idx="1"/>
            <a:endCxn id="2164" idx="7"/>
          </p:cNvCxnSpPr>
          <p:nvPr/>
        </p:nvCxnSpPr>
        <p:spPr>
          <a:xfrm flipH="1">
            <a:off x="5547950" y="1552250"/>
            <a:ext cx="1221600" cy="4647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53" name="Google Shape;2253;p46"/>
          <p:cNvCxnSpPr>
            <a:stCxn id="2245" idx="1"/>
            <a:endCxn id="2164" idx="6"/>
          </p:cNvCxnSpPr>
          <p:nvPr/>
        </p:nvCxnSpPr>
        <p:spPr>
          <a:xfrm flipH="1">
            <a:off x="5917075" y="2701350"/>
            <a:ext cx="867600" cy="2070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254" name="Google Shape;2254;p46"/>
          <p:cNvCxnSpPr>
            <a:stCxn id="2247" idx="1"/>
            <a:endCxn id="2164" idx="5"/>
          </p:cNvCxnSpPr>
          <p:nvPr/>
        </p:nvCxnSpPr>
        <p:spPr>
          <a:xfrm rot="10800000">
            <a:off x="5547925" y="3799950"/>
            <a:ext cx="1077900" cy="37200"/>
          </a:xfrm>
          <a:prstGeom prst="curvedConnector2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255" name="Google Shape;2255;p46"/>
          <p:cNvGrpSpPr/>
          <p:nvPr/>
        </p:nvGrpSpPr>
        <p:grpSpPr>
          <a:xfrm>
            <a:off x="3957563" y="2139150"/>
            <a:ext cx="1397629" cy="1447655"/>
            <a:chOff x="4149875" y="4474050"/>
            <a:chExt cx="433575" cy="326475"/>
          </a:xfrm>
        </p:grpSpPr>
        <p:sp>
          <p:nvSpPr>
            <p:cNvPr id="2256" name="Google Shape;2256;p46"/>
            <p:cNvSpPr/>
            <p:nvPr/>
          </p:nvSpPr>
          <p:spPr>
            <a:xfrm>
              <a:off x="4333125" y="4767325"/>
              <a:ext cx="67100" cy="33200"/>
            </a:xfrm>
            <a:custGeom>
              <a:rect b="b" l="l" r="r" t="t"/>
              <a:pathLst>
                <a:path extrusionOk="0" h="1328" w="2684">
                  <a:moveTo>
                    <a:pt x="0" y="1"/>
                  </a:moveTo>
                  <a:lnTo>
                    <a:pt x="220" y="1327"/>
                  </a:lnTo>
                  <a:lnTo>
                    <a:pt x="2433" y="1327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4329900" y="4771300"/>
              <a:ext cx="72600" cy="8000"/>
            </a:xfrm>
            <a:custGeom>
              <a:rect b="b" l="l" r="r" t="t"/>
              <a:pathLst>
                <a:path extrusionOk="0" h="320" w="2904">
                  <a:moveTo>
                    <a:pt x="99" y="1"/>
                  </a:moveTo>
                  <a:cubicBezTo>
                    <a:pt x="61" y="1"/>
                    <a:pt x="0" y="69"/>
                    <a:pt x="0" y="99"/>
                  </a:cubicBezTo>
                  <a:lnTo>
                    <a:pt x="0" y="259"/>
                  </a:lnTo>
                  <a:cubicBezTo>
                    <a:pt x="0" y="289"/>
                    <a:pt x="61" y="319"/>
                    <a:pt x="99" y="319"/>
                  </a:cubicBezTo>
                  <a:lnTo>
                    <a:pt x="2812" y="319"/>
                  </a:lnTo>
                  <a:cubicBezTo>
                    <a:pt x="2873" y="319"/>
                    <a:pt x="2903" y="289"/>
                    <a:pt x="2903" y="259"/>
                  </a:cubicBezTo>
                  <a:lnTo>
                    <a:pt x="2903" y="99"/>
                  </a:lnTo>
                  <a:cubicBezTo>
                    <a:pt x="2903" y="69"/>
                    <a:pt x="2873" y="1"/>
                    <a:pt x="2812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4149875" y="4474050"/>
              <a:ext cx="433575" cy="294275"/>
            </a:xfrm>
            <a:custGeom>
              <a:rect b="b" l="l" r="r" t="t"/>
              <a:pathLst>
                <a:path extrusionOk="0" h="11771" w="17343">
                  <a:moveTo>
                    <a:pt x="9064" y="1"/>
                  </a:moveTo>
                  <a:cubicBezTo>
                    <a:pt x="8753" y="1"/>
                    <a:pt x="8439" y="9"/>
                    <a:pt x="8118" y="22"/>
                  </a:cubicBezTo>
                  <a:cubicBezTo>
                    <a:pt x="7520" y="22"/>
                    <a:pt x="6951" y="52"/>
                    <a:pt x="6383" y="143"/>
                  </a:cubicBezTo>
                  <a:cubicBezTo>
                    <a:pt x="4457" y="461"/>
                    <a:pt x="2684" y="1189"/>
                    <a:pt x="1577" y="2197"/>
                  </a:cubicBezTo>
                  <a:cubicBezTo>
                    <a:pt x="1" y="3682"/>
                    <a:pt x="190" y="5638"/>
                    <a:pt x="1706" y="7124"/>
                  </a:cubicBezTo>
                  <a:cubicBezTo>
                    <a:pt x="2024" y="7442"/>
                    <a:pt x="2403" y="7722"/>
                    <a:pt x="2752" y="8041"/>
                  </a:cubicBezTo>
                  <a:cubicBezTo>
                    <a:pt x="3700" y="8768"/>
                    <a:pt x="4677" y="9458"/>
                    <a:pt x="5716" y="10125"/>
                  </a:cubicBezTo>
                  <a:cubicBezTo>
                    <a:pt x="6284" y="10474"/>
                    <a:pt x="6883" y="10784"/>
                    <a:pt x="7421" y="11133"/>
                  </a:cubicBezTo>
                  <a:cubicBezTo>
                    <a:pt x="7635" y="11258"/>
                    <a:pt x="8178" y="11771"/>
                    <a:pt x="8620" y="11771"/>
                  </a:cubicBezTo>
                  <a:cubicBezTo>
                    <a:pt x="8632" y="11771"/>
                    <a:pt x="8644" y="11770"/>
                    <a:pt x="8656" y="11770"/>
                  </a:cubicBezTo>
                  <a:cubicBezTo>
                    <a:pt x="8669" y="11770"/>
                    <a:pt x="8682" y="11771"/>
                    <a:pt x="8695" y="11771"/>
                  </a:cubicBezTo>
                  <a:cubicBezTo>
                    <a:pt x="9156" y="11771"/>
                    <a:pt x="9671" y="11258"/>
                    <a:pt x="9884" y="11133"/>
                  </a:cubicBezTo>
                  <a:cubicBezTo>
                    <a:pt x="10453" y="10784"/>
                    <a:pt x="11052" y="10474"/>
                    <a:pt x="11590" y="10125"/>
                  </a:cubicBezTo>
                  <a:cubicBezTo>
                    <a:pt x="12666" y="9458"/>
                    <a:pt x="13644" y="8768"/>
                    <a:pt x="14561" y="8041"/>
                  </a:cubicBezTo>
                  <a:cubicBezTo>
                    <a:pt x="14940" y="7722"/>
                    <a:pt x="15319" y="7442"/>
                    <a:pt x="15637" y="7124"/>
                  </a:cubicBezTo>
                  <a:cubicBezTo>
                    <a:pt x="17115" y="5638"/>
                    <a:pt x="17342" y="3682"/>
                    <a:pt x="15728" y="2197"/>
                  </a:cubicBezTo>
                  <a:cubicBezTo>
                    <a:pt x="14652" y="1189"/>
                    <a:pt x="12886" y="461"/>
                    <a:pt x="10961" y="143"/>
                  </a:cubicBezTo>
                  <a:cubicBezTo>
                    <a:pt x="10324" y="36"/>
                    <a:pt x="9701" y="1"/>
                    <a:pt x="9064" y="1"/>
                  </a:cubicBezTo>
                  <a:close/>
                </a:path>
              </a:pathLst>
            </a:custGeom>
            <a:solidFill>
              <a:srgbClr val="C54847"/>
            </a:solidFill>
            <a:ln cap="flat" cmpd="sng" w="12700">
              <a:solidFill>
                <a:srgbClr val="C54847"/>
              </a:solidFill>
              <a:prstDash val="solid"/>
              <a:miter lim="757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4188525" y="4474050"/>
              <a:ext cx="356075" cy="294275"/>
            </a:xfrm>
            <a:custGeom>
              <a:rect b="b" l="l" r="r" t="t"/>
              <a:pathLst>
                <a:path extrusionOk="0" h="11771" w="14243">
                  <a:moveTo>
                    <a:pt x="7443" y="1"/>
                  </a:moveTo>
                  <a:cubicBezTo>
                    <a:pt x="7184" y="1"/>
                    <a:pt x="6924" y="9"/>
                    <a:pt x="6663" y="22"/>
                  </a:cubicBezTo>
                  <a:cubicBezTo>
                    <a:pt x="6193" y="22"/>
                    <a:pt x="5716" y="52"/>
                    <a:pt x="5246" y="143"/>
                  </a:cubicBezTo>
                  <a:cubicBezTo>
                    <a:pt x="3669" y="461"/>
                    <a:pt x="2184" y="1189"/>
                    <a:pt x="1297" y="2197"/>
                  </a:cubicBezTo>
                  <a:cubicBezTo>
                    <a:pt x="1" y="3682"/>
                    <a:pt x="160" y="5638"/>
                    <a:pt x="1396" y="7124"/>
                  </a:cubicBezTo>
                  <a:cubicBezTo>
                    <a:pt x="1646" y="7442"/>
                    <a:pt x="1964" y="7722"/>
                    <a:pt x="2275" y="8041"/>
                  </a:cubicBezTo>
                  <a:cubicBezTo>
                    <a:pt x="3033" y="8768"/>
                    <a:pt x="3859" y="9458"/>
                    <a:pt x="4708" y="10125"/>
                  </a:cubicBezTo>
                  <a:cubicBezTo>
                    <a:pt x="5147" y="10474"/>
                    <a:pt x="5655" y="10784"/>
                    <a:pt x="6095" y="11133"/>
                  </a:cubicBezTo>
                  <a:cubicBezTo>
                    <a:pt x="6279" y="11258"/>
                    <a:pt x="6707" y="11771"/>
                    <a:pt x="7079" y="11771"/>
                  </a:cubicBezTo>
                  <a:cubicBezTo>
                    <a:pt x="7090" y="11771"/>
                    <a:pt x="7100" y="11770"/>
                    <a:pt x="7110" y="11770"/>
                  </a:cubicBezTo>
                  <a:cubicBezTo>
                    <a:pt x="7121" y="11770"/>
                    <a:pt x="7131" y="11771"/>
                    <a:pt x="7142" y="11771"/>
                  </a:cubicBezTo>
                  <a:cubicBezTo>
                    <a:pt x="7515" y="11771"/>
                    <a:pt x="7964" y="11258"/>
                    <a:pt x="8119" y="11133"/>
                  </a:cubicBezTo>
                  <a:cubicBezTo>
                    <a:pt x="8596" y="10784"/>
                    <a:pt x="9066" y="10474"/>
                    <a:pt x="9543" y="10125"/>
                  </a:cubicBezTo>
                  <a:cubicBezTo>
                    <a:pt x="10392" y="9458"/>
                    <a:pt x="11211" y="8768"/>
                    <a:pt x="11969" y="8041"/>
                  </a:cubicBezTo>
                  <a:cubicBezTo>
                    <a:pt x="12287" y="7722"/>
                    <a:pt x="12575" y="7442"/>
                    <a:pt x="12856" y="7124"/>
                  </a:cubicBezTo>
                  <a:cubicBezTo>
                    <a:pt x="14091" y="5638"/>
                    <a:pt x="14243" y="3682"/>
                    <a:pt x="12954" y="2197"/>
                  </a:cubicBezTo>
                  <a:cubicBezTo>
                    <a:pt x="12037" y="1189"/>
                    <a:pt x="10582" y="461"/>
                    <a:pt x="9005" y="143"/>
                  </a:cubicBezTo>
                  <a:cubicBezTo>
                    <a:pt x="8496" y="36"/>
                    <a:pt x="7973" y="1"/>
                    <a:pt x="744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4233625" y="4474050"/>
              <a:ext cx="266075" cy="294275"/>
            </a:xfrm>
            <a:custGeom>
              <a:rect b="b" l="l" r="r" t="t"/>
              <a:pathLst>
                <a:path extrusionOk="0" h="11771" w="10643">
                  <a:moveTo>
                    <a:pt x="5568" y="1"/>
                  </a:moveTo>
                  <a:cubicBezTo>
                    <a:pt x="5378" y="1"/>
                    <a:pt x="5184" y="9"/>
                    <a:pt x="4988" y="22"/>
                  </a:cubicBezTo>
                  <a:cubicBezTo>
                    <a:pt x="4609" y="22"/>
                    <a:pt x="4260" y="52"/>
                    <a:pt x="3912" y="143"/>
                  </a:cubicBezTo>
                  <a:cubicBezTo>
                    <a:pt x="2714" y="461"/>
                    <a:pt x="1638" y="1189"/>
                    <a:pt x="979" y="2197"/>
                  </a:cubicBezTo>
                  <a:cubicBezTo>
                    <a:pt x="1" y="3682"/>
                    <a:pt x="122" y="5638"/>
                    <a:pt x="1039" y="7124"/>
                  </a:cubicBezTo>
                  <a:cubicBezTo>
                    <a:pt x="1229" y="7442"/>
                    <a:pt x="1449" y="7722"/>
                    <a:pt x="1706" y="8041"/>
                  </a:cubicBezTo>
                  <a:cubicBezTo>
                    <a:pt x="2275" y="8768"/>
                    <a:pt x="2873" y="9458"/>
                    <a:pt x="3503" y="10125"/>
                  </a:cubicBezTo>
                  <a:cubicBezTo>
                    <a:pt x="3851" y="10474"/>
                    <a:pt x="4230" y="10784"/>
                    <a:pt x="4549" y="11133"/>
                  </a:cubicBezTo>
                  <a:cubicBezTo>
                    <a:pt x="4703" y="11258"/>
                    <a:pt x="5002" y="11771"/>
                    <a:pt x="5283" y="11771"/>
                  </a:cubicBezTo>
                  <a:cubicBezTo>
                    <a:pt x="5291" y="11771"/>
                    <a:pt x="5299" y="11770"/>
                    <a:pt x="5306" y="11770"/>
                  </a:cubicBezTo>
                  <a:cubicBezTo>
                    <a:pt x="5314" y="11770"/>
                    <a:pt x="5322" y="11771"/>
                    <a:pt x="5330" y="11771"/>
                  </a:cubicBezTo>
                  <a:cubicBezTo>
                    <a:pt x="5606" y="11771"/>
                    <a:pt x="5939" y="11258"/>
                    <a:pt x="6064" y="11133"/>
                  </a:cubicBezTo>
                  <a:cubicBezTo>
                    <a:pt x="6413" y="10784"/>
                    <a:pt x="6792" y="10474"/>
                    <a:pt x="7103" y="10125"/>
                  </a:cubicBezTo>
                  <a:cubicBezTo>
                    <a:pt x="7770" y="9458"/>
                    <a:pt x="8369" y="8768"/>
                    <a:pt x="8937" y="8041"/>
                  </a:cubicBezTo>
                  <a:cubicBezTo>
                    <a:pt x="9157" y="7722"/>
                    <a:pt x="9377" y="7442"/>
                    <a:pt x="9596" y="7124"/>
                  </a:cubicBezTo>
                  <a:cubicBezTo>
                    <a:pt x="10513" y="5638"/>
                    <a:pt x="10642" y="3682"/>
                    <a:pt x="9665" y="2197"/>
                  </a:cubicBezTo>
                  <a:cubicBezTo>
                    <a:pt x="8998" y="1189"/>
                    <a:pt x="7891" y="461"/>
                    <a:pt x="6724" y="143"/>
                  </a:cubicBezTo>
                  <a:cubicBezTo>
                    <a:pt x="6342" y="36"/>
                    <a:pt x="5960" y="1"/>
                    <a:pt x="5568" y="1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4286500" y="4474050"/>
              <a:ext cx="159575" cy="294275"/>
            </a:xfrm>
            <a:custGeom>
              <a:rect b="b" l="l" r="r" t="t"/>
              <a:pathLst>
                <a:path extrusionOk="0" h="11771" w="6383">
                  <a:moveTo>
                    <a:pt x="3343" y="1"/>
                  </a:moveTo>
                  <a:cubicBezTo>
                    <a:pt x="3230" y="1"/>
                    <a:pt x="3116" y="9"/>
                    <a:pt x="3002" y="22"/>
                  </a:cubicBezTo>
                  <a:cubicBezTo>
                    <a:pt x="2782" y="22"/>
                    <a:pt x="2555" y="52"/>
                    <a:pt x="2365" y="143"/>
                  </a:cubicBezTo>
                  <a:cubicBezTo>
                    <a:pt x="1645" y="461"/>
                    <a:pt x="1009" y="1189"/>
                    <a:pt x="599" y="2197"/>
                  </a:cubicBezTo>
                  <a:cubicBezTo>
                    <a:pt x="1" y="3682"/>
                    <a:pt x="91" y="5638"/>
                    <a:pt x="630" y="7124"/>
                  </a:cubicBezTo>
                  <a:cubicBezTo>
                    <a:pt x="758" y="7442"/>
                    <a:pt x="887" y="7722"/>
                    <a:pt x="1039" y="8041"/>
                  </a:cubicBezTo>
                  <a:cubicBezTo>
                    <a:pt x="1357" y="8768"/>
                    <a:pt x="1736" y="9458"/>
                    <a:pt x="2115" y="10125"/>
                  </a:cubicBezTo>
                  <a:cubicBezTo>
                    <a:pt x="2335" y="10474"/>
                    <a:pt x="2555" y="10784"/>
                    <a:pt x="2744" y="11133"/>
                  </a:cubicBezTo>
                  <a:cubicBezTo>
                    <a:pt x="2840" y="11258"/>
                    <a:pt x="3022" y="11771"/>
                    <a:pt x="3178" y="11771"/>
                  </a:cubicBezTo>
                  <a:cubicBezTo>
                    <a:pt x="3183" y="11771"/>
                    <a:pt x="3187" y="11770"/>
                    <a:pt x="3191" y="11770"/>
                  </a:cubicBezTo>
                  <a:cubicBezTo>
                    <a:pt x="3197" y="11770"/>
                    <a:pt x="3202" y="11771"/>
                    <a:pt x="3207" y="11771"/>
                  </a:cubicBezTo>
                  <a:cubicBezTo>
                    <a:pt x="3391" y="11771"/>
                    <a:pt x="3573" y="11258"/>
                    <a:pt x="3661" y="11133"/>
                  </a:cubicBezTo>
                  <a:cubicBezTo>
                    <a:pt x="3851" y="10784"/>
                    <a:pt x="4071" y="10474"/>
                    <a:pt x="4298" y="10125"/>
                  </a:cubicBezTo>
                  <a:cubicBezTo>
                    <a:pt x="4677" y="9458"/>
                    <a:pt x="5018" y="8768"/>
                    <a:pt x="5367" y="8041"/>
                  </a:cubicBezTo>
                  <a:cubicBezTo>
                    <a:pt x="5496" y="7722"/>
                    <a:pt x="5655" y="7442"/>
                    <a:pt x="5746" y="7124"/>
                  </a:cubicBezTo>
                  <a:cubicBezTo>
                    <a:pt x="6314" y="5638"/>
                    <a:pt x="6382" y="3682"/>
                    <a:pt x="5814" y="2197"/>
                  </a:cubicBezTo>
                  <a:cubicBezTo>
                    <a:pt x="5397" y="1189"/>
                    <a:pt x="4738" y="461"/>
                    <a:pt x="4040" y="143"/>
                  </a:cubicBezTo>
                  <a:cubicBezTo>
                    <a:pt x="3806" y="36"/>
                    <a:pt x="3575" y="1"/>
                    <a:pt x="334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4335400" y="4474050"/>
              <a:ext cx="61600" cy="294275"/>
            </a:xfrm>
            <a:custGeom>
              <a:rect b="b" l="l" r="r" t="t"/>
              <a:pathLst>
                <a:path extrusionOk="0" h="11771" w="2464">
                  <a:moveTo>
                    <a:pt x="1295" y="1"/>
                  </a:moveTo>
                  <a:cubicBezTo>
                    <a:pt x="1252" y="1"/>
                    <a:pt x="1209" y="9"/>
                    <a:pt x="1167" y="22"/>
                  </a:cubicBezTo>
                  <a:cubicBezTo>
                    <a:pt x="1076" y="22"/>
                    <a:pt x="1016" y="52"/>
                    <a:pt x="917" y="143"/>
                  </a:cubicBezTo>
                  <a:cubicBezTo>
                    <a:pt x="637" y="461"/>
                    <a:pt x="379" y="1189"/>
                    <a:pt x="220" y="2197"/>
                  </a:cubicBezTo>
                  <a:cubicBezTo>
                    <a:pt x="0" y="3682"/>
                    <a:pt x="30" y="5638"/>
                    <a:pt x="258" y="7124"/>
                  </a:cubicBezTo>
                  <a:cubicBezTo>
                    <a:pt x="288" y="7442"/>
                    <a:pt x="349" y="7722"/>
                    <a:pt x="409" y="8041"/>
                  </a:cubicBezTo>
                  <a:cubicBezTo>
                    <a:pt x="538" y="8768"/>
                    <a:pt x="667" y="9458"/>
                    <a:pt x="826" y="10125"/>
                  </a:cubicBezTo>
                  <a:cubicBezTo>
                    <a:pt x="917" y="10474"/>
                    <a:pt x="978" y="10784"/>
                    <a:pt x="1076" y="11133"/>
                  </a:cubicBezTo>
                  <a:cubicBezTo>
                    <a:pt x="1106" y="11258"/>
                    <a:pt x="1164" y="11771"/>
                    <a:pt x="1230" y="11771"/>
                  </a:cubicBezTo>
                  <a:cubicBezTo>
                    <a:pt x="1232" y="11771"/>
                    <a:pt x="1234" y="11770"/>
                    <a:pt x="1235" y="11770"/>
                  </a:cubicBezTo>
                  <a:cubicBezTo>
                    <a:pt x="1237" y="11770"/>
                    <a:pt x="1239" y="11771"/>
                    <a:pt x="1241" y="11771"/>
                  </a:cubicBezTo>
                  <a:cubicBezTo>
                    <a:pt x="1301" y="11771"/>
                    <a:pt x="1395" y="11258"/>
                    <a:pt x="1425" y="11133"/>
                  </a:cubicBezTo>
                  <a:cubicBezTo>
                    <a:pt x="1486" y="10784"/>
                    <a:pt x="1584" y="10474"/>
                    <a:pt x="1675" y="10125"/>
                  </a:cubicBezTo>
                  <a:cubicBezTo>
                    <a:pt x="1804" y="9458"/>
                    <a:pt x="1963" y="8768"/>
                    <a:pt x="2084" y="8041"/>
                  </a:cubicBezTo>
                  <a:cubicBezTo>
                    <a:pt x="2153" y="7722"/>
                    <a:pt x="2183" y="7442"/>
                    <a:pt x="2244" y="7124"/>
                  </a:cubicBezTo>
                  <a:cubicBezTo>
                    <a:pt x="2433" y="5638"/>
                    <a:pt x="2463" y="3682"/>
                    <a:pt x="2244" y="2197"/>
                  </a:cubicBezTo>
                  <a:cubicBezTo>
                    <a:pt x="2084" y="1189"/>
                    <a:pt x="1834" y="461"/>
                    <a:pt x="1584" y="143"/>
                  </a:cubicBezTo>
                  <a:cubicBezTo>
                    <a:pt x="1477" y="36"/>
                    <a:pt x="1384" y="1"/>
                    <a:pt x="1295" y="1"/>
                  </a:cubicBezTo>
                  <a:close/>
                </a:path>
              </a:pathLst>
            </a:custGeom>
            <a:solidFill>
              <a:srgbClr val="C54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6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p47"/>
          <p:cNvSpPr/>
          <p:nvPr/>
        </p:nvSpPr>
        <p:spPr>
          <a:xfrm>
            <a:off x="1370925" y="4194238"/>
            <a:ext cx="543300" cy="543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8" name="Google Shape;2268;p47"/>
          <p:cNvSpPr/>
          <p:nvPr/>
        </p:nvSpPr>
        <p:spPr>
          <a:xfrm>
            <a:off x="5341025" y="4077425"/>
            <a:ext cx="2648700" cy="77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9" name="Google Shape;2269;p47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2270" name="Google Shape;2270;p47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What to do to feel better on a bad day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271" name="Google Shape;2271;p47"/>
          <p:cNvGrpSpPr/>
          <p:nvPr/>
        </p:nvGrpSpPr>
        <p:grpSpPr>
          <a:xfrm>
            <a:off x="1370913" y="3293432"/>
            <a:ext cx="543601" cy="549320"/>
            <a:chOff x="260822" y="4484568"/>
            <a:chExt cx="543329" cy="549320"/>
          </a:xfrm>
        </p:grpSpPr>
        <p:sp>
          <p:nvSpPr>
            <p:cNvPr id="2272" name="Google Shape;2272;p47"/>
            <p:cNvSpPr/>
            <p:nvPr/>
          </p:nvSpPr>
          <p:spPr>
            <a:xfrm>
              <a:off x="280508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47"/>
            <p:cNvSpPr/>
            <p:nvPr/>
          </p:nvSpPr>
          <p:spPr>
            <a:xfrm>
              <a:off x="260822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47"/>
            <p:cNvSpPr/>
            <p:nvPr/>
          </p:nvSpPr>
          <p:spPr>
            <a:xfrm>
              <a:off x="334811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47"/>
            <p:cNvSpPr/>
            <p:nvPr/>
          </p:nvSpPr>
          <p:spPr>
            <a:xfrm>
              <a:off x="661897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47"/>
            <p:cNvSpPr/>
            <p:nvPr/>
          </p:nvSpPr>
          <p:spPr>
            <a:xfrm>
              <a:off x="436563" y="4819988"/>
              <a:ext cx="214651" cy="17797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47"/>
            <p:cNvSpPr/>
            <p:nvPr/>
          </p:nvSpPr>
          <p:spPr>
            <a:xfrm>
              <a:off x="332924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47"/>
            <p:cNvSpPr/>
            <p:nvPr/>
          </p:nvSpPr>
          <p:spPr>
            <a:xfrm>
              <a:off x="659995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9" name="Google Shape;2279;p47"/>
          <p:cNvGrpSpPr/>
          <p:nvPr/>
        </p:nvGrpSpPr>
        <p:grpSpPr>
          <a:xfrm>
            <a:off x="1370910" y="4194268"/>
            <a:ext cx="543329" cy="549320"/>
            <a:chOff x="4879997" y="4484568"/>
            <a:chExt cx="543329" cy="549320"/>
          </a:xfrm>
        </p:grpSpPr>
        <p:sp>
          <p:nvSpPr>
            <p:cNvPr id="2280" name="Google Shape;2280;p47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47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47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47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47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47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47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7" name="Google Shape;2287;p47"/>
          <p:cNvSpPr txBox="1"/>
          <p:nvPr/>
        </p:nvSpPr>
        <p:spPr>
          <a:xfrm>
            <a:off x="5720200" y="430446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Planet Mercury is the closest object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288" name="Google Shape;2288;p47"/>
          <p:cNvSpPr txBox="1"/>
          <p:nvPr/>
        </p:nvSpPr>
        <p:spPr>
          <a:xfrm>
            <a:off x="5720200" y="403381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 for a walk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289" name="Google Shape;2289;p47"/>
          <p:cNvSpPr/>
          <p:nvPr/>
        </p:nvSpPr>
        <p:spPr>
          <a:xfrm rot="10800000">
            <a:off x="1534575" y="3941323"/>
            <a:ext cx="216000" cy="1473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47"/>
          <p:cNvSpPr/>
          <p:nvPr/>
        </p:nvSpPr>
        <p:spPr>
          <a:xfrm rot="10800000">
            <a:off x="1534575" y="3054442"/>
            <a:ext cx="216000" cy="1473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47"/>
          <p:cNvSpPr/>
          <p:nvPr/>
        </p:nvSpPr>
        <p:spPr>
          <a:xfrm rot="10800000">
            <a:off x="1534575" y="2164585"/>
            <a:ext cx="216000" cy="147300"/>
          </a:xfrm>
          <a:prstGeom prst="triangle">
            <a:avLst>
              <a:gd fmla="val 50000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292" name="Google Shape;2292;p47"/>
          <p:cNvCxnSpPr>
            <a:stCxn id="2268" idx="1"/>
            <a:endCxn id="2267" idx="6"/>
          </p:cNvCxnSpPr>
          <p:nvPr/>
        </p:nvCxnSpPr>
        <p:spPr>
          <a:xfrm flipH="1">
            <a:off x="1914125" y="4464725"/>
            <a:ext cx="3426900" cy="12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293" name="Google Shape;2293;p47"/>
          <p:cNvSpPr/>
          <p:nvPr/>
        </p:nvSpPr>
        <p:spPr>
          <a:xfrm>
            <a:off x="1370925" y="1502913"/>
            <a:ext cx="543300" cy="543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p47"/>
          <p:cNvSpPr/>
          <p:nvPr/>
        </p:nvSpPr>
        <p:spPr>
          <a:xfrm>
            <a:off x="5341025" y="1386100"/>
            <a:ext cx="2648700" cy="77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95" name="Google Shape;2295;p47"/>
          <p:cNvGrpSpPr/>
          <p:nvPr/>
        </p:nvGrpSpPr>
        <p:grpSpPr>
          <a:xfrm>
            <a:off x="1370910" y="1502943"/>
            <a:ext cx="543329" cy="549320"/>
            <a:chOff x="4879997" y="4484568"/>
            <a:chExt cx="543329" cy="549320"/>
          </a:xfrm>
        </p:grpSpPr>
        <p:sp>
          <p:nvSpPr>
            <p:cNvPr id="2296" name="Google Shape;2296;p47"/>
            <p:cNvSpPr/>
            <p:nvPr/>
          </p:nvSpPr>
          <p:spPr>
            <a:xfrm>
              <a:off x="4899683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47"/>
            <p:cNvSpPr/>
            <p:nvPr/>
          </p:nvSpPr>
          <p:spPr>
            <a:xfrm>
              <a:off x="4879997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47"/>
            <p:cNvSpPr/>
            <p:nvPr/>
          </p:nvSpPr>
          <p:spPr>
            <a:xfrm>
              <a:off x="4953986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47"/>
            <p:cNvSpPr/>
            <p:nvPr/>
          </p:nvSpPr>
          <p:spPr>
            <a:xfrm>
              <a:off x="5281072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47"/>
            <p:cNvSpPr/>
            <p:nvPr/>
          </p:nvSpPr>
          <p:spPr>
            <a:xfrm>
              <a:off x="4952099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47"/>
            <p:cNvSpPr/>
            <p:nvPr/>
          </p:nvSpPr>
          <p:spPr>
            <a:xfrm>
              <a:off x="5279170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47"/>
            <p:cNvSpPr/>
            <p:nvPr/>
          </p:nvSpPr>
          <p:spPr>
            <a:xfrm>
              <a:off x="5073477" y="479722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03" name="Google Shape;2303;p47"/>
          <p:cNvSpPr txBox="1"/>
          <p:nvPr/>
        </p:nvSpPr>
        <p:spPr>
          <a:xfrm>
            <a:off x="5720200" y="16131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Planet Mercury is the closest object to the Sun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304" name="Google Shape;2304;p47"/>
          <p:cNvSpPr txBox="1"/>
          <p:nvPr/>
        </p:nvSpPr>
        <p:spPr>
          <a:xfrm>
            <a:off x="5720200" y="1342488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 for a walk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cxnSp>
        <p:nvCxnSpPr>
          <p:cNvPr id="2305" name="Google Shape;2305;p47"/>
          <p:cNvCxnSpPr>
            <a:stCxn id="2294" idx="1"/>
            <a:endCxn id="2293" idx="6"/>
          </p:cNvCxnSpPr>
          <p:nvPr/>
        </p:nvCxnSpPr>
        <p:spPr>
          <a:xfrm flipH="1">
            <a:off x="1914125" y="1773400"/>
            <a:ext cx="3426900" cy="1200"/>
          </a:xfrm>
          <a:prstGeom prst="straightConnector1">
            <a:avLst/>
          </a:prstGeom>
          <a:noFill/>
          <a:ln cap="flat" cmpd="sng" w="19050">
            <a:solidFill>
              <a:schemeClr val="accent6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306" name="Google Shape;2306;p47"/>
          <p:cNvSpPr/>
          <p:nvPr/>
        </p:nvSpPr>
        <p:spPr>
          <a:xfrm>
            <a:off x="5341025" y="4077425"/>
            <a:ext cx="2648700" cy="77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07" name="Google Shape;2307;p47"/>
          <p:cNvGrpSpPr/>
          <p:nvPr/>
        </p:nvGrpSpPr>
        <p:grpSpPr>
          <a:xfrm>
            <a:off x="1370784" y="4187175"/>
            <a:ext cx="543586" cy="570308"/>
            <a:chOff x="1370784" y="1514525"/>
            <a:chExt cx="543586" cy="570308"/>
          </a:xfrm>
        </p:grpSpPr>
        <p:sp>
          <p:nvSpPr>
            <p:cNvPr id="2308" name="Google Shape;2308;p47"/>
            <p:cNvSpPr/>
            <p:nvPr/>
          </p:nvSpPr>
          <p:spPr>
            <a:xfrm>
              <a:off x="1370925" y="1514525"/>
              <a:ext cx="543300" cy="5433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309" name="Google Shape;2309;p47"/>
            <p:cNvGrpSpPr/>
            <p:nvPr/>
          </p:nvGrpSpPr>
          <p:grpSpPr>
            <a:xfrm>
              <a:off x="1370784" y="1535514"/>
              <a:ext cx="543586" cy="549320"/>
              <a:chOff x="992047" y="2468514"/>
              <a:chExt cx="543586" cy="549320"/>
            </a:xfrm>
          </p:grpSpPr>
          <p:sp>
            <p:nvSpPr>
              <p:cNvPr id="2310" name="Google Shape;2310;p47"/>
              <p:cNvSpPr/>
              <p:nvPr/>
            </p:nvSpPr>
            <p:spPr>
              <a:xfrm>
                <a:off x="1011733" y="2960005"/>
                <a:ext cx="496158" cy="57829"/>
              </a:xfrm>
              <a:custGeom>
                <a:rect b="b" l="l" r="r" t="t"/>
                <a:pathLst>
                  <a:path extrusionOk="0" h="3831" w="32869">
                    <a:moveTo>
                      <a:pt x="18292" y="0"/>
                    </a:moveTo>
                    <a:cubicBezTo>
                      <a:pt x="17659" y="0"/>
                      <a:pt x="17018" y="5"/>
                      <a:pt x="16372" y="16"/>
                    </a:cubicBezTo>
                    <a:cubicBezTo>
                      <a:pt x="7668" y="78"/>
                      <a:pt x="1" y="723"/>
                      <a:pt x="598" y="1979"/>
                    </a:cubicBezTo>
                    <a:cubicBezTo>
                      <a:pt x="1068" y="2976"/>
                      <a:pt x="5419" y="3830"/>
                      <a:pt x="13722" y="3830"/>
                    </a:cubicBezTo>
                    <a:cubicBezTo>
                      <a:pt x="14583" y="3830"/>
                      <a:pt x="15488" y="3821"/>
                      <a:pt x="16435" y="3802"/>
                    </a:cubicBezTo>
                    <a:cubicBezTo>
                      <a:pt x="27495" y="3613"/>
                      <a:pt x="32868" y="3079"/>
                      <a:pt x="32868" y="1712"/>
                    </a:cubicBezTo>
                    <a:cubicBezTo>
                      <a:pt x="32868" y="796"/>
                      <a:pt x="26237" y="0"/>
                      <a:pt x="18292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1" name="Google Shape;2311;p47"/>
              <p:cNvSpPr/>
              <p:nvPr/>
            </p:nvSpPr>
            <p:spPr>
              <a:xfrm>
                <a:off x="992047" y="2468514"/>
                <a:ext cx="543586" cy="513260"/>
              </a:xfrm>
              <a:custGeom>
                <a:rect b="b" l="l" r="r" t="t"/>
                <a:pathLst>
                  <a:path extrusionOk="0" h="34002" w="36011">
                    <a:moveTo>
                      <a:pt x="17190" y="0"/>
                    </a:moveTo>
                    <a:cubicBezTo>
                      <a:pt x="16769" y="0"/>
                      <a:pt x="16344" y="12"/>
                      <a:pt x="15916" y="34"/>
                    </a:cubicBezTo>
                    <a:cubicBezTo>
                      <a:pt x="5830" y="553"/>
                      <a:pt x="1" y="8927"/>
                      <a:pt x="1" y="18039"/>
                    </a:cubicBezTo>
                    <a:cubicBezTo>
                      <a:pt x="1" y="31645"/>
                      <a:pt x="5955" y="34001"/>
                      <a:pt x="18917" y="34001"/>
                    </a:cubicBezTo>
                    <a:cubicBezTo>
                      <a:pt x="34376" y="34001"/>
                      <a:pt x="36010" y="26209"/>
                      <a:pt x="36010" y="17175"/>
                    </a:cubicBezTo>
                    <a:cubicBezTo>
                      <a:pt x="36010" y="7170"/>
                      <a:pt x="27826" y="0"/>
                      <a:pt x="17190" y="0"/>
                    </a:cubicBezTo>
                    <a:close/>
                  </a:path>
                </a:pathLst>
              </a:custGeom>
              <a:solidFill>
                <a:srgbClr val="FFE385"/>
              </a:solidFill>
              <a:ln cap="flat" cmpd="sng" w="32600">
                <a:solidFill>
                  <a:srgbClr val="E6CB61"/>
                </a:solidFill>
                <a:prstDash val="solid"/>
                <a:miter lim="1571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2" name="Google Shape;2312;p47"/>
              <p:cNvSpPr/>
              <p:nvPr/>
            </p:nvSpPr>
            <p:spPr>
              <a:xfrm>
                <a:off x="1186780" y="2781153"/>
                <a:ext cx="162000" cy="75203"/>
              </a:xfrm>
              <a:custGeom>
                <a:rect b="b" l="l" r="r" t="t"/>
                <a:pathLst>
                  <a:path extrusionOk="0" h="4982" w="10732">
                    <a:moveTo>
                      <a:pt x="1" y="1"/>
                    </a:moveTo>
                    <a:cubicBezTo>
                      <a:pt x="1" y="1"/>
                      <a:pt x="582" y="4981"/>
                      <a:pt x="5499" y="4981"/>
                    </a:cubicBezTo>
                    <a:cubicBezTo>
                      <a:pt x="10480" y="4981"/>
                      <a:pt x="10731" y="1"/>
                      <a:pt x="10731" y="1"/>
                    </a:cubicBezTo>
                    <a:lnTo>
                      <a:pt x="10731" y="1"/>
                    </a:lnTo>
                    <a:cubicBezTo>
                      <a:pt x="8856" y="420"/>
                      <a:pt x="7039" y="559"/>
                      <a:pt x="5449" y="559"/>
                    </a:cubicBezTo>
                    <a:cubicBezTo>
                      <a:pt x="2270" y="55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3" name="Google Shape;2313;p47"/>
              <p:cNvSpPr/>
              <p:nvPr/>
            </p:nvSpPr>
            <p:spPr>
              <a:xfrm>
                <a:off x="1230183" y="2825387"/>
                <a:ext cx="83973" cy="30975"/>
              </a:xfrm>
              <a:custGeom>
                <a:rect b="b" l="l" r="r" t="t"/>
                <a:pathLst>
                  <a:path extrusionOk="0" h="2052" w="5563">
                    <a:moveTo>
                      <a:pt x="2865" y="0"/>
                    </a:moveTo>
                    <a:cubicBezTo>
                      <a:pt x="1159" y="0"/>
                      <a:pt x="1" y="1391"/>
                      <a:pt x="1" y="1391"/>
                    </a:cubicBezTo>
                    <a:cubicBezTo>
                      <a:pt x="661" y="1784"/>
                      <a:pt x="1572" y="2051"/>
                      <a:pt x="2624" y="2051"/>
                    </a:cubicBezTo>
                    <a:cubicBezTo>
                      <a:pt x="3928" y="2051"/>
                      <a:pt x="4855" y="1721"/>
                      <a:pt x="5562" y="1203"/>
                    </a:cubicBezTo>
                    <a:cubicBezTo>
                      <a:pt x="4585" y="306"/>
                      <a:pt x="3665" y="0"/>
                      <a:pt x="2865" y="0"/>
                    </a:cubicBezTo>
                    <a:close/>
                  </a:path>
                </a:pathLst>
              </a:custGeom>
              <a:solidFill>
                <a:srgbClr val="EC666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4" name="Google Shape;2314;p47"/>
              <p:cNvSpPr/>
              <p:nvPr/>
            </p:nvSpPr>
            <p:spPr>
              <a:xfrm>
                <a:off x="1043527" y="2757436"/>
                <a:ext cx="61195" cy="57406"/>
              </a:xfrm>
              <a:custGeom>
                <a:rect b="b" l="l" r="r" t="t"/>
                <a:pathLst>
                  <a:path extrusionOk="0" h="3803" w="4054">
                    <a:moveTo>
                      <a:pt x="1823" y="1"/>
                    </a:moveTo>
                    <a:cubicBezTo>
                      <a:pt x="786" y="1"/>
                      <a:pt x="0" y="865"/>
                      <a:pt x="0" y="1902"/>
                    </a:cubicBezTo>
                    <a:cubicBezTo>
                      <a:pt x="0" y="2954"/>
                      <a:pt x="1116" y="3803"/>
                      <a:pt x="2153" y="3803"/>
                    </a:cubicBezTo>
                    <a:cubicBezTo>
                      <a:pt x="3205" y="3803"/>
                      <a:pt x="4054" y="2954"/>
                      <a:pt x="4054" y="1902"/>
                    </a:cubicBezTo>
                    <a:cubicBezTo>
                      <a:pt x="4054" y="268"/>
                      <a:pt x="2875" y="1"/>
                      <a:pt x="1823" y="1"/>
                    </a:cubicBezTo>
                    <a:close/>
                  </a:path>
                </a:pathLst>
              </a:custGeom>
              <a:solidFill>
                <a:srgbClr val="EF7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5" name="Google Shape;2315;p47"/>
              <p:cNvSpPr/>
              <p:nvPr/>
            </p:nvSpPr>
            <p:spPr>
              <a:xfrm>
                <a:off x="1439861" y="2757436"/>
                <a:ext cx="61195" cy="57406"/>
              </a:xfrm>
              <a:custGeom>
                <a:rect b="b" l="l" r="r" t="t"/>
                <a:pathLst>
                  <a:path extrusionOk="0" h="3803" w="4054">
                    <a:moveTo>
                      <a:pt x="1823" y="1"/>
                    </a:moveTo>
                    <a:cubicBezTo>
                      <a:pt x="786" y="1"/>
                      <a:pt x="0" y="865"/>
                      <a:pt x="0" y="1902"/>
                    </a:cubicBezTo>
                    <a:cubicBezTo>
                      <a:pt x="0" y="2954"/>
                      <a:pt x="1100" y="3803"/>
                      <a:pt x="2152" y="3803"/>
                    </a:cubicBezTo>
                    <a:cubicBezTo>
                      <a:pt x="3205" y="3803"/>
                      <a:pt x="4054" y="2954"/>
                      <a:pt x="4054" y="1902"/>
                    </a:cubicBezTo>
                    <a:cubicBezTo>
                      <a:pt x="4054" y="268"/>
                      <a:pt x="2875" y="1"/>
                      <a:pt x="1823" y="1"/>
                    </a:cubicBezTo>
                    <a:close/>
                  </a:path>
                </a:pathLst>
              </a:custGeom>
              <a:solidFill>
                <a:srgbClr val="EF797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6" name="Google Shape;2316;p47"/>
              <p:cNvSpPr/>
              <p:nvPr/>
            </p:nvSpPr>
            <p:spPr>
              <a:xfrm>
                <a:off x="1076015" y="2692218"/>
                <a:ext cx="71158" cy="55504"/>
              </a:xfrm>
              <a:custGeom>
                <a:rect b="b" l="l" r="r" t="t"/>
                <a:pathLst>
                  <a:path extrusionOk="0" h="3677" w="4714">
                    <a:moveTo>
                      <a:pt x="2169" y="0"/>
                    </a:moveTo>
                    <a:cubicBezTo>
                      <a:pt x="2027" y="79"/>
                      <a:pt x="1964" y="79"/>
                      <a:pt x="1839" y="79"/>
                    </a:cubicBezTo>
                    <a:lnTo>
                      <a:pt x="1713" y="142"/>
                    </a:lnTo>
                    <a:lnTo>
                      <a:pt x="1635" y="205"/>
                    </a:lnTo>
                    <a:cubicBezTo>
                      <a:pt x="1509" y="205"/>
                      <a:pt x="1446" y="267"/>
                      <a:pt x="1383" y="267"/>
                    </a:cubicBezTo>
                    <a:cubicBezTo>
                      <a:pt x="1116" y="472"/>
                      <a:pt x="849" y="660"/>
                      <a:pt x="723" y="864"/>
                    </a:cubicBezTo>
                    <a:cubicBezTo>
                      <a:pt x="393" y="1257"/>
                      <a:pt x="205" y="1650"/>
                      <a:pt x="142" y="1964"/>
                    </a:cubicBezTo>
                    <a:cubicBezTo>
                      <a:pt x="63" y="2231"/>
                      <a:pt x="1" y="2498"/>
                      <a:pt x="1" y="2624"/>
                    </a:cubicBezTo>
                    <a:lnTo>
                      <a:pt x="1" y="2828"/>
                    </a:lnTo>
                    <a:cubicBezTo>
                      <a:pt x="1" y="3410"/>
                      <a:pt x="142" y="3677"/>
                      <a:pt x="205" y="3677"/>
                    </a:cubicBezTo>
                    <a:cubicBezTo>
                      <a:pt x="331" y="3677"/>
                      <a:pt x="456" y="3410"/>
                      <a:pt x="598" y="2954"/>
                    </a:cubicBezTo>
                    <a:cubicBezTo>
                      <a:pt x="598" y="2954"/>
                      <a:pt x="660" y="2891"/>
                      <a:pt x="660" y="2750"/>
                    </a:cubicBezTo>
                    <a:cubicBezTo>
                      <a:pt x="723" y="2624"/>
                      <a:pt x="786" y="2498"/>
                      <a:pt x="928" y="2231"/>
                    </a:cubicBezTo>
                    <a:cubicBezTo>
                      <a:pt x="990" y="2043"/>
                      <a:pt x="1179" y="1713"/>
                      <a:pt x="1383" y="1446"/>
                    </a:cubicBezTo>
                    <a:cubicBezTo>
                      <a:pt x="1509" y="1320"/>
                      <a:pt x="1635" y="1257"/>
                      <a:pt x="1839" y="1116"/>
                    </a:cubicBezTo>
                    <a:cubicBezTo>
                      <a:pt x="1902" y="1116"/>
                      <a:pt x="1902" y="1116"/>
                      <a:pt x="1964" y="1053"/>
                    </a:cubicBezTo>
                    <a:lnTo>
                      <a:pt x="2106" y="1053"/>
                    </a:lnTo>
                    <a:cubicBezTo>
                      <a:pt x="2169" y="990"/>
                      <a:pt x="2232" y="990"/>
                      <a:pt x="2294" y="990"/>
                    </a:cubicBezTo>
                    <a:lnTo>
                      <a:pt x="2499" y="990"/>
                    </a:lnTo>
                    <a:cubicBezTo>
                      <a:pt x="2558" y="982"/>
                      <a:pt x="2616" y="978"/>
                      <a:pt x="2671" y="978"/>
                    </a:cubicBezTo>
                    <a:cubicBezTo>
                      <a:pt x="3038" y="978"/>
                      <a:pt x="3309" y="1151"/>
                      <a:pt x="3473" y="1383"/>
                    </a:cubicBezTo>
                    <a:cubicBezTo>
                      <a:pt x="3677" y="1650"/>
                      <a:pt x="3803" y="1901"/>
                      <a:pt x="3865" y="2168"/>
                    </a:cubicBezTo>
                    <a:cubicBezTo>
                      <a:pt x="3928" y="2435"/>
                      <a:pt x="3991" y="2624"/>
                      <a:pt x="3991" y="2687"/>
                    </a:cubicBezTo>
                    <a:cubicBezTo>
                      <a:pt x="4070" y="2828"/>
                      <a:pt x="4070" y="2891"/>
                      <a:pt x="4070" y="2891"/>
                    </a:cubicBezTo>
                    <a:cubicBezTo>
                      <a:pt x="4195" y="3410"/>
                      <a:pt x="4258" y="3677"/>
                      <a:pt x="4384" y="3677"/>
                    </a:cubicBezTo>
                    <a:cubicBezTo>
                      <a:pt x="4525" y="3677"/>
                      <a:pt x="4651" y="3410"/>
                      <a:pt x="4714" y="2828"/>
                    </a:cubicBezTo>
                    <a:lnTo>
                      <a:pt x="4714" y="2624"/>
                    </a:lnTo>
                    <a:cubicBezTo>
                      <a:pt x="4714" y="2498"/>
                      <a:pt x="4714" y="2294"/>
                      <a:pt x="4651" y="1964"/>
                    </a:cubicBezTo>
                    <a:cubicBezTo>
                      <a:pt x="4588" y="1713"/>
                      <a:pt x="4525" y="1257"/>
                      <a:pt x="4195" y="786"/>
                    </a:cubicBezTo>
                    <a:cubicBezTo>
                      <a:pt x="4133" y="723"/>
                      <a:pt x="3991" y="597"/>
                      <a:pt x="3928" y="472"/>
                    </a:cubicBezTo>
                    <a:cubicBezTo>
                      <a:pt x="3865" y="472"/>
                      <a:pt x="3803" y="393"/>
                      <a:pt x="3740" y="330"/>
                    </a:cubicBezTo>
                    <a:cubicBezTo>
                      <a:pt x="3598" y="267"/>
                      <a:pt x="3536" y="267"/>
                      <a:pt x="3473" y="205"/>
                    </a:cubicBezTo>
                    <a:cubicBezTo>
                      <a:pt x="3410" y="142"/>
                      <a:pt x="3347" y="142"/>
                      <a:pt x="3206" y="142"/>
                    </a:cubicBezTo>
                    <a:cubicBezTo>
                      <a:pt x="3143" y="79"/>
                      <a:pt x="3080" y="79"/>
                      <a:pt x="2954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7" name="Google Shape;2317;p47"/>
              <p:cNvSpPr/>
              <p:nvPr/>
            </p:nvSpPr>
            <p:spPr>
              <a:xfrm>
                <a:off x="1397168" y="2692218"/>
                <a:ext cx="71158" cy="55504"/>
              </a:xfrm>
              <a:custGeom>
                <a:rect b="b" l="l" r="r" t="t"/>
                <a:pathLst>
                  <a:path extrusionOk="0" h="3677" w="4714">
                    <a:moveTo>
                      <a:pt x="2168" y="0"/>
                    </a:moveTo>
                    <a:cubicBezTo>
                      <a:pt x="2043" y="79"/>
                      <a:pt x="1964" y="79"/>
                      <a:pt x="1901" y="79"/>
                    </a:cubicBezTo>
                    <a:lnTo>
                      <a:pt x="1775" y="142"/>
                    </a:lnTo>
                    <a:lnTo>
                      <a:pt x="1650" y="205"/>
                    </a:lnTo>
                    <a:cubicBezTo>
                      <a:pt x="1571" y="205"/>
                      <a:pt x="1446" y="267"/>
                      <a:pt x="1383" y="267"/>
                    </a:cubicBezTo>
                    <a:cubicBezTo>
                      <a:pt x="1116" y="472"/>
                      <a:pt x="864" y="660"/>
                      <a:pt x="723" y="864"/>
                    </a:cubicBezTo>
                    <a:cubicBezTo>
                      <a:pt x="393" y="1257"/>
                      <a:pt x="267" y="1650"/>
                      <a:pt x="142" y="1964"/>
                    </a:cubicBezTo>
                    <a:cubicBezTo>
                      <a:pt x="79" y="2231"/>
                      <a:pt x="0" y="2498"/>
                      <a:pt x="0" y="2624"/>
                    </a:cubicBezTo>
                    <a:lnTo>
                      <a:pt x="0" y="2828"/>
                    </a:lnTo>
                    <a:cubicBezTo>
                      <a:pt x="0" y="3410"/>
                      <a:pt x="142" y="3677"/>
                      <a:pt x="267" y="3677"/>
                    </a:cubicBezTo>
                    <a:cubicBezTo>
                      <a:pt x="330" y="3677"/>
                      <a:pt x="471" y="3410"/>
                      <a:pt x="660" y="2954"/>
                    </a:cubicBezTo>
                    <a:cubicBezTo>
                      <a:pt x="660" y="2954"/>
                      <a:pt x="660" y="2891"/>
                      <a:pt x="723" y="2750"/>
                    </a:cubicBezTo>
                    <a:cubicBezTo>
                      <a:pt x="723" y="2624"/>
                      <a:pt x="786" y="2498"/>
                      <a:pt x="927" y="2231"/>
                    </a:cubicBezTo>
                    <a:cubicBezTo>
                      <a:pt x="990" y="2043"/>
                      <a:pt x="1178" y="1713"/>
                      <a:pt x="1383" y="1446"/>
                    </a:cubicBezTo>
                    <a:cubicBezTo>
                      <a:pt x="1508" y="1320"/>
                      <a:pt x="1713" y="1257"/>
                      <a:pt x="1838" y="1116"/>
                    </a:cubicBezTo>
                    <a:cubicBezTo>
                      <a:pt x="1901" y="1116"/>
                      <a:pt x="1964" y="1116"/>
                      <a:pt x="1964" y="1053"/>
                    </a:cubicBezTo>
                    <a:lnTo>
                      <a:pt x="2168" y="1053"/>
                    </a:lnTo>
                    <a:cubicBezTo>
                      <a:pt x="2168" y="990"/>
                      <a:pt x="2231" y="990"/>
                      <a:pt x="2294" y="990"/>
                    </a:cubicBezTo>
                    <a:lnTo>
                      <a:pt x="2498" y="990"/>
                    </a:lnTo>
                    <a:cubicBezTo>
                      <a:pt x="2558" y="982"/>
                      <a:pt x="2615" y="978"/>
                      <a:pt x="2671" y="978"/>
                    </a:cubicBezTo>
                    <a:cubicBezTo>
                      <a:pt x="3038" y="978"/>
                      <a:pt x="3308" y="1151"/>
                      <a:pt x="3472" y="1383"/>
                    </a:cubicBezTo>
                    <a:cubicBezTo>
                      <a:pt x="3676" y="1650"/>
                      <a:pt x="3802" y="1901"/>
                      <a:pt x="3865" y="2168"/>
                    </a:cubicBezTo>
                    <a:cubicBezTo>
                      <a:pt x="3928" y="2435"/>
                      <a:pt x="4006" y="2624"/>
                      <a:pt x="4006" y="2687"/>
                    </a:cubicBezTo>
                    <a:cubicBezTo>
                      <a:pt x="4069" y="2828"/>
                      <a:pt x="4069" y="2891"/>
                      <a:pt x="4069" y="2891"/>
                    </a:cubicBezTo>
                    <a:cubicBezTo>
                      <a:pt x="4195" y="3410"/>
                      <a:pt x="4258" y="3677"/>
                      <a:pt x="4399" y="3677"/>
                    </a:cubicBezTo>
                    <a:cubicBezTo>
                      <a:pt x="4525" y="3677"/>
                      <a:pt x="4651" y="3410"/>
                      <a:pt x="4713" y="2828"/>
                    </a:cubicBezTo>
                    <a:lnTo>
                      <a:pt x="4713" y="2624"/>
                    </a:lnTo>
                    <a:cubicBezTo>
                      <a:pt x="4713" y="2498"/>
                      <a:pt x="4713" y="2294"/>
                      <a:pt x="4651" y="1964"/>
                    </a:cubicBezTo>
                    <a:cubicBezTo>
                      <a:pt x="4588" y="1713"/>
                      <a:pt x="4525" y="1257"/>
                      <a:pt x="4195" y="786"/>
                    </a:cubicBezTo>
                    <a:cubicBezTo>
                      <a:pt x="4132" y="723"/>
                      <a:pt x="4069" y="597"/>
                      <a:pt x="3928" y="472"/>
                    </a:cubicBezTo>
                    <a:cubicBezTo>
                      <a:pt x="3865" y="472"/>
                      <a:pt x="3802" y="393"/>
                      <a:pt x="3739" y="330"/>
                    </a:cubicBezTo>
                    <a:cubicBezTo>
                      <a:pt x="3676" y="267"/>
                      <a:pt x="3535" y="267"/>
                      <a:pt x="3472" y="205"/>
                    </a:cubicBezTo>
                    <a:cubicBezTo>
                      <a:pt x="3409" y="142"/>
                      <a:pt x="3347" y="142"/>
                      <a:pt x="3221" y="142"/>
                    </a:cubicBezTo>
                    <a:cubicBezTo>
                      <a:pt x="3142" y="79"/>
                      <a:pt x="3079" y="79"/>
                      <a:pt x="2954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318" name="Google Shape;2318;p47"/>
          <p:cNvSpPr txBox="1"/>
          <p:nvPr/>
        </p:nvSpPr>
        <p:spPr>
          <a:xfrm>
            <a:off x="5725025" y="4080200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Watch a movie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19" name="Google Shape;2319;p47"/>
          <p:cNvSpPr txBox="1"/>
          <p:nvPr/>
        </p:nvSpPr>
        <p:spPr>
          <a:xfrm>
            <a:off x="5725025" y="4350852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Earth is the third planet from the Sun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20" name="Google Shape;2320;p47"/>
          <p:cNvCxnSpPr>
            <a:stCxn id="2306" idx="1"/>
            <a:endCxn id="2308" idx="6"/>
          </p:cNvCxnSpPr>
          <p:nvPr/>
        </p:nvCxnSpPr>
        <p:spPr>
          <a:xfrm rot="10800000">
            <a:off x="1914125" y="4458725"/>
            <a:ext cx="3426900" cy="6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2321" name="Google Shape;2321;p47"/>
          <p:cNvSpPr/>
          <p:nvPr/>
        </p:nvSpPr>
        <p:spPr>
          <a:xfrm>
            <a:off x="1371075" y="3308638"/>
            <a:ext cx="543300" cy="543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p47"/>
          <p:cNvSpPr/>
          <p:nvPr/>
        </p:nvSpPr>
        <p:spPr>
          <a:xfrm>
            <a:off x="5341175" y="3182163"/>
            <a:ext cx="2648700" cy="77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47"/>
          <p:cNvSpPr txBox="1"/>
          <p:nvPr/>
        </p:nvSpPr>
        <p:spPr>
          <a:xfrm>
            <a:off x="5735263" y="3166691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Do sport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24" name="Google Shape;2324;p47"/>
          <p:cNvSpPr txBox="1"/>
          <p:nvPr/>
        </p:nvSpPr>
        <p:spPr>
          <a:xfrm>
            <a:off x="5735263" y="3437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Neptune is the farthest planet from the Sun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25" name="Google Shape;2325;p47"/>
          <p:cNvCxnSpPr>
            <a:stCxn id="2322" idx="1"/>
            <a:endCxn id="2321" idx="6"/>
          </p:cNvCxnSpPr>
          <p:nvPr/>
        </p:nvCxnSpPr>
        <p:spPr>
          <a:xfrm flipH="1">
            <a:off x="1914275" y="3569463"/>
            <a:ext cx="3426900" cy="108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326" name="Google Shape;2326;p47"/>
          <p:cNvGrpSpPr/>
          <p:nvPr/>
        </p:nvGrpSpPr>
        <p:grpSpPr>
          <a:xfrm>
            <a:off x="1370934" y="3305546"/>
            <a:ext cx="543586" cy="549486"/>
            <a:chOff x="992047" y="3140471"/>
            <a:chExt cx="543586" cy="549486"/>
          </a:xfrm>
        </p:grpSpPr>
        <p:sp>
          <p:nvSpPr>
            <p:cNvPr id="2327" name="Google Shape;2327;p47"/>
            <p:cNvSpPr/>
            <p:nvPr/>
          </p:nvSpPr>
          <p:spPr>
            <a:xfrm>
              <a:off x="1011733" y="3631992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47"/>
            <p:cNvSpPr/>
            <p:nvPr/>
          </p:nvSpPr>
          <p:spPr>
            <a:xfrm>
              <a:off x="992047" y="3140471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47"/>
            <p:cNvSpPr/>
            <p:nvPr/>
          </p:nvSpPr>
          <p:spPr>
            <a:xfrm>
              <a:off x="1183700" y="3453337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47"/>
            <p:cNvSpPr/>
            <p:nvPr/>
          </p:nvSpPr>
          <p:spPr>
            <a:xfrm>
              <a:off x="1066293" y="343744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47"/>
            <p:cNvSpPr/>
            <p:nvPr/>
          </p:nvSpPr>
          <p:spPr>
            <a:xfrm>
              <a:off x="1393363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47"/>
            <p:cNvSpPr/>
            <p:nvPr/>
          </p:nvSpPr>
          <p:spPr>
            <a:xfrm>
              <a:off x="1075064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47"/>
            <p:cNvSpPr/>
            <p:nvPr/>
          </p:nvSpPr>
          <p:spPr>
            <a:xfrm>
              <a:off x="1396216" y="3358469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34" name="Google Shape;2334;p47"/>
          <p:cNvSpPr/>
          <p:nvPr/>
        </p:nvSpPr>
        <p:spPr>
          <a:xfrm>
            <a:off x="1370925" y="2404363"/>
            <a:ext cx="543300" cy="543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47"/>
          <p:cNvSpPr/>
          <p:nvPr/>
        </p:nvSpPr>
        <p:spPr>
          <a:xfrm>
            <a:off x="5341025" y="2288700"/>
            <a:ext cx="2648700" cy="774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47"/>
          <p:cNvSpPr txBox="1"/>
          <p:nvPr/>
        </p:nvSpPr>
        <p:spPr>
          <a:xfrm>
            <a:off x="5720188" y="225143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Meet a friend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2337" name="Google Shape;2337;p47"/>
          <p:cNvSpPr txBox="1"/>
          <p:nvPr/>
        </p:nvSpPr>
        <p:spPr>
          <a:xfrm>
            <a:off x="5720188" y="252208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Saturn is composed of hydrogen and helium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38" name="Google Shape;2338;p47"/>
          <p:cNvCxnSpPr>
            <a:stCxn id="2335" idx="1"/>
            <a:endCxn id="2334" idx="6"/>
          </p:cNvCxnSpPr>
          <p:nvPr/>
        </p:nvCxnSpPr>
        <p:spPr>
          <a:xfrm rot="10800000">
            <a:off x="1914125" y="2676000"/>
            <a:ext cx="34269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dot"/>
            <a:round/>
            <a:headEnd len="med" w="med" type="none"/>
            <a:tailEnd len="med" w="med" type="none"/>
          </a:ln>
        </p:spPr>
      </p:cxnSp>
      <p:grpSp>
        <p:nvGrpSpPr>
          <p:cNvPr id="2339" name="Google Shape;2339;p47"/>
          <p:cNvGrpSpPr/>
          <p:nvPr/>
        </p:nvGrpSpPr>
        <p:grpSpPr>
          <a:xfrm>
            <a:off x="1370776" y="2394557"/>
            <a:ext cx="543601" cy="549320"/>
            <a:chOff x="260822" y="4484568"/>
            <a:chExt cx="543329" cy="549320"/>
          </a:xfrm>
        </p:grpSpPr>
        <p:sp>
          <p:nvSpPr>
            <p:cNvPr id="2340" name="Google Shape;2340;p47"/>
            <p:cNvSpPr/>
            <p:nvPr/>
          </p:nvSpPr>
          <p:spPr>
            <a:xfrm>
              <a:off x="280508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47"/>
            <p:cNvSpPr/>
            <p:nvPr/>
          </p:nvSpPr>
          <p:spPr>
            <a:xfrm>
              <a:off x="260822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47"/>
            <p:cNvSpPr/>
            <p:nvPr/>
          </p:nvSpPr>
          <p:spPr>
            <a:xfrm>
              <a:off x="334811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47"/>
            <p:cNvSpPr/>
            <p:nvPr/>
          </p:nvSpPr>
          <p:spPr>
            <a:xfrm>
              <a:off x="661897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47"/>
            <p:cNvSpPr/>
            <p:nvPr/>
          </p:nvSpPr>
          <p:spPr>
            <a:xfrm>
              <a:off x="436563" y="4819988"/>
              <a:ext cx="214651" cy="17797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47"/>
            <p:cNvSpPr/>
            <p:nvPr/>
          </p:nvSpPr>
          <p:spPr>
            <a:xfrm>
              <a:off x="332924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47"/>
            <p:cNvSpPr/>
            <p:nvPr/>
          </p:nvSpPr>
          <p:spPr>
            <a:xfrm>
              <a:off x="659995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350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8"/>
          <p:cNvSpPr txBox="1"/>
          <p:nvPr>
            <p:ph idx="4294967295"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 (premium users)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2" name="Google Shape;2352;p48"/>
          <p:cNvSpPr txBox="1"/>
          <p:nvPr>
            <p:ph idx="4294967295" type="body"/>
          </p:nvPr>
        </p:nvSpPr>
        <p:spPr>
          <a:xfrm>
            <a:off x="1048350" y="690275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be a Premium user on </a:t>
            </a:r>
            <a:r>
              <a:rPr b="1" lang="es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s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lidesgo</a:t>
            </a:r>
            <a:r>
              <a:rPr lang="es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Modify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it for both personal and commercial purposes.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Hide or delete the “Thanks” slide and the mention to Slidesgo in the credits.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Share this template in an editable format with people who are not part of your team.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b="1" sz="1000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Sublicense, sell or rent this Slidesgo Template (or a modified version of this Slidesgo Template).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Distribute this Slidesgo Template (or a modified version of this Slidesgo Template) or include it in a database or in any other product or service that offers downloadable images, icons or presentations that may be subject to distribution or resale.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any of the elements that are part of this Slidesgo Template in an isolated and separated way from this Template.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Char char="●"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Register any of the elements that are part of this template as a trademark or logo, or register it as a work in an intellectual property registry or similar.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p48"/>
          <p:cNvSpPr txBox="1"/>
          <p:nvPr>
            <p:ph idx="4294967295" type="body"/>
          </p:nvPr>
        </p:nvSpPr>
        <p:spPr>
          <a:xfrm>
            <a:off x="1048350" y="4314290"/>
            <a:ext cx="7047300" cy="4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s"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https://slidesgo.com/faqs</a:t>
            </a:r>
            <a:r>
              <a:rPr lang="e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 sz="10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https://slidesgo.com/slidesgo-school</a:t>
            </a:r>
            <a:endParaRPr sz="10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357" name="Shape 2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" name="Google Shape;2358;p49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p49"/>
          <p:cNvSpPr/>
          <p:nvPr/>
        </p:nvSpPr>
        <p:spPr>
          <a:xfrm>
            <a:off x="1504285" y="2948818"/>
            <a:ext cx="1713187" cy="534976"/>
          </a:xfrm>
          <a:custGeom>
            <a:rect b="b" l="l" r="r" t="t"/>
            <a:pathLst>
              <a:path extrusionOk="0" h="34387" w="110102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cap="flat" cmpd="sng" w="19050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0" name="Google Shape;2360;p49"/>
          <p:cNvSpPr/>
          <p:nvPr/>
        </p:nvSpPr>
        <p:spPr>
          <a:xfrm>
            <a:off x="2653822" y="2845479"/>
            <a:ext cx="687939" cy="741642"/>
          </a:xfrm>
          <a:custGeom>
            <a:rect b="b" l="l" r="r" t="t"/>
            <a:pathLst>
              <a:path extrusionOk="0" h="47671" w="44212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1" name="Google Shape;2361;p49"/>
          <p:cNvSpPr/>
          <p:nvPr/>
        </p:nvSpPr>
        <p:spPr>
          <a:xfrm>
            <a:off x="1380284" y="2845479"/>
            <a:ext cx="687550" cy="741642"/>
          </a:xfrm>
          <a:custGeom>
            <a:rect b="b" l="l" r="r" t="t"/>
            <a:pathLst>
              <a:path extrusionOk="0" h="47671" w="44187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2" name="Google Shape;2362;p49"/>
          <p:cNvSpPr/>
          <p:nvPr/>
        </p:nvSpPr>
        <p:spPr>
          <a:xfrm>
            <a:off x="199873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3" name="Google Shape;2363;p49"/>
          <p:cNvSpPr/>
          <p:nvPr/>
        </p:nvSpPr>
        <p:spPr>
          <a:xfrm>
            <a:off x="2949013" y="3922488"/>
            <a:ext cx="724598" cy="588011"/>
          </a:xfrm>
          <a:custGeom>
            <a:rect b="b" l="l" r="r" t="t"/>
            <a:pathLst>
              <a:path extrusionOk="0" h="37796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4" name="Google Shape;2364;p49"/>
          <p:cNvSpPr/>
          <p:nvPr/>
        </p:nvSpPr>
        <p:spPr>
          <a:xfrm>
            <a:off x="1048453" y="3922488"/>
            <a:ext cx="724194" cy="588011"/>
          </a:xfrm>
          <a:custGeom>
            <a:rect b="b" l="l" r="r" t="t"/>
            <a:pathLst>
              <a:path extrusionOk="0" h="37796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5" name="Google Shape;2365;p49"/>
          <p:cNvSpPr/>
          <p:nvPr/>
        </p:nvSpPr>
        <p:spPr>
          <a:xfrm>
            <a:off x="199873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6" name="Google Shape;2366;p49"/>
          <p:cNvSpPr/>
          <p:nvPr/>
        </p:nvSpPr>
        <p:spPr>
          <a:xfrm>
            <a:off x="2949013" y="1922125"/>
            <a:ext cx="724598" cy="587996"/>
          </a:xfrm>
          <a:custGeom>
            <a:rect b="b" l="l" r="r" t="t"/>
            <a:pathLst>
              <a:path extrusionOk="0" h="37795" w="46568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49"/>
          <p:cNvSpPr/>
          <p:nvPr/>
        </p:nvSpPr>
        <p:spPr>
          <a:xfrm>
            <a:off x="1048453" y="1922125"/>
            <a:ext cx="724194" cy="587996"/>
          </a:xfrm>
          <a:custGeom>
            <a:rect b="b" l="l" r="r" t="t"/>
            <a:pathLst>
              <a:path extrusionOk="0" h="37795" w="46542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49"/>
          <p:cNvSpPr/>
          <p:nvPr/>
        </p:nvSpPr>
        <p:spPr>
          <a:xfrm>
            <a:off x="1180249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49"/>
          <p:cNvSpPr/>
          <p:nvPr/>
        </p:nvSpPr>
        <p:spPr>
          <a:xfrm>
            <a:off x="2132085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49"/>
          <p:cNvSpPr/>
          <p:nvPr/>
        </p:nvSpPr>
        <p:spPr>
          <a:xfrm>
            <a:off x="3087047" y="2214186"/>
            <a:ext cx="453169" cy="3905"/>
          </a:xfrm>
          <a:custGeom>
            <a:rect b="b" l="l" r="r" t="t"/>
            <a:pathLst>
              <a:path extrusionOk="0" h="251" w="29124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49"/>
          <p:cNvSpPr/>
          <p:nvPr/>
        </p:nvSpPr>
        <p:spPr>
          <a:xfrm>
            <a:off x="3087047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49"/>
          <p:cNvSpPr/>
          <p:nvPr/>
        </p:nvSpPr>
        <p:spPr>
          <a:xfrm>
            <a:off x="2132085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49"/>
          <p:cNvSpPr/>
          <p:nvPr/>
        </p:nvSpPr>
        <p:spPr>
          <a:xfrm>
            <a:off x="1181416" y="4214548"/>
            <a:ext cx="453169" cy="3920"/>
          </a:xfrm>
          <a:custGeom>
            <a:rect b="b" l="l" r="r" t="t"/>
            <a:pathLst>
              <a:path extrusionOk="0" h="252" w="29124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4" name="Google Shape;2374;p49"/>
          <p:cNvSpPr txBox="1"/>
          <p:nvPr>
            <p:ph idx="4294967295" type="title"/>
          </p:nvPr>
        </p:nvSpPr>
        <p:spPr>
          <a:xfrm>
            <a:off x="1644313" y="3079887"/>
            <a:ext cx="1428600" cy="2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the Title here</a:t>
            </a:r>
            <a:endParaRPr sz="1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75" name="Google Shape;2375;p49"/>
          <p:cNvGrpSpPr/>
          <p:nvPr/>
        </p:nvGrpSpPr>
        <p:grpSpPr>
          <a:xfrm>
            <a:off x="1311648" y="1983281"/>
            <a:ext cx="197743" cy="197743"/>
            <a:chOff x="2676100" y="832575"/>
            <a:chExt cx="483125" cy="483125"/>
          </a:xfrm>
        </p:grpSpPr>
        <p:sp>
          <p:nvSpPr>
            <p:cNvPr id="2376" name="Google Shape;2376;p49"/>
            <p:cNvSpPr/>
            <p:nvPr/>
          </p:nvSpPr>
          <p:spPr>
            <a:xfrm>
              <a:off x="2676100" y="832575"/>
              <a:ext cx="483125" cy="483125"/>
            </a:xfrm>
            <a:custGeom>
              <a:rect b="b" l="l" r="r" t="t"/>
              <a:pathLst>
                <a:path extrusionOk="0" h="19325" w="19325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77" name="Google Shape;2377;p49"/>
            <p:cNvSpPr/>
            <p:nvPr/>
          </p:nvSpPr>
          <p:spPr>
            <a:xfrm>
              <a:off x="2762000" y="918475"/>
              <a:ext cx="311400" cy="311400"/>
            </a:xfrm>
            <a:custGeom>
              <a:rect b="b" l="l" r="r" t="t"/>
              <a:pathLst>
                <a:path extrusionOk="0" h="12456" w="12456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78" name="Google Shape;2378;p49"/>
            <p:cNvSpPr/>
            <p:nvPr/>
          </p:nvSpPr>
          <p:spPr>
            <a:xfrm>
              <a:off x="2810775" y="975075"/>
              <a:ext cx="206025" cy="198150"/>
            </a:xfrm>
            <a:custGeom>
              <a:rect b="b" l="l" r="r" t="t"/>
              <a:pathLst>
                <a:path extrusionOk="0" h="7926" w="8241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79" name="Google Shape;2379;p49"/>
          <p:cNvGrpSpPr/>
          <p:nvPr/>
        </p:nvGrpSpPr>
        <p:grpSpPr>
          <a:xfrm>
            <a:off x="2258621" y="1976256"/>
            <a:ext cx="204394" cy="197743"/>
            <a:chOff x="3270550" y="832575"/>
            <a:chExt cx="499375" cy="483125"/>
          </a:xfrm>
        </p:grpSpPr>
        <p:sp>
          <p:nvSpPr>
            <p:cNvPr id="2380" name="Google Shape;2380;p49"/>
            <p:cNvSpPr/>
            <p:nvPr/>
          </p:nvSpPr>
          <p:spPr>
            <a:xfrm>
              <a:off x="3270550" y="865975"/>
              <a:ext cx="463725" cy="449725"/>
            </a:xfrm>
            <a:custGeom>
              <a:rect b="b" l="l" r="r" t="t"/>
              <a:pathLst>
                <a:path extrusionOk="0" h="17989" w="18549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1" name="Google Shape;2381;p49"/>
            <p:cNvSpPr/>
            <p:nvPr/>
          </p:nvSpPr>
          <p:spPr>
            <a:xfrm>
              <a:off x="3562600" y="876075"/>
              <a:ext cx="207325" cy="241775"/>
            </a:xfrm>
            <a:custGeom>
              <a:rect b="b" l="l" r="r" t="t"/>
              <a:pathLst>
                <a:path extrusionOk="0" h="9671" w="8293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2" name="Google Shape;2382;p49"/>
            <p:cNvSpPr/>
            <p:nvPr/>
          </p:nvSpPr>
          <p:spPr>
            <a:xfrm>
              <a:off x="3443500" y="832575"/>
              <a:ext cx="187300" cy="173625"/>
            </a:xfrm>
            <a:custGeom>
              <a:rect b="b" l="l" r="r" t="t"/>
              <a:pathLst>
                <a:path extrusionOk="0" h="6945" w="7492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83" name="Google Shape;2383;p49"/>
          <p:cNvGrpSpPr/>
          <p:nvPr/>
        </p:nvGrpSpPr>
        <p:grpSpPr>
          <a:xfrm>
            <a:off x="3212214" y="1983307"/>
            <a:ext cx="197774" cy="197743"/>
            <a:chOff x="3270475" y="1427025"/>
            <a:chExt cx="483200" cy="483125"/>
          </a:xfrm>
        </p:grpSpPr>
        <p:sp>
          <p:nvSpPr>
            <p:cNvPr id="2384" name="Google Shape;2384;p49"/>
            <p:cNvSpPr/>
            <p:nvPr/>
          </p:nvSpPr>
          <p:spPr>
            <a:xfrm>
              <a:off x="3270475" y="1427025"/>
              <a:ext cx="483200" cy="483125"/>
            </a:xfrm>
            <a:custGeom>
              <a:rect b="b" l="l" r="r" t="t"/>
              <a:pathLst>
                <a:path extrusionOk="0" h="19325" w="19328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5" name="Google Shape;2385;p49"/>
            <p:cNvSpPr/>
            <p:nvPr/>
          </p:nvSpPr>
          <p:spPr>
            <a:xfrm>
              <a:off x="3497550" y="1596875"/>
              <a:ext cx="87650" cy="141525"/>
            </a:xfrm>
            <a:custGeom>
              <a:rect b="b" l="l" r="r" t="t"/>
              <a:pathLst>
                <a:path extrusionOk="0" h="5661" w="3506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6" name="Google Shape;2386;p49"/>
            <p:cNvSpPr/>
            <p:nvPr/>
          </p:nvSpPr>
          <p:spPr>
            <a:xfrm>
              <a:off x="3327100" y="1483625"/>
              <a:ext cx="369975" cy="369925"/>
            </a:xfrm>
            <a:custGeom>
              <a:rect b="b" l="l" r="r" t="t"/>
              <a:pathLst>
                <a:path extrusionOk="0" h="14797" w="14799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87" name="Google Shape;2387;p49"/>
          <p:cNvSpPr/>
          <p:nvPr/>
        </p:nvSpPr>
        <p:spPr>
          <a:xfrm>
            <a:off x="3212183" y="3978579"/>
            <a:ext cx="197784" cy="197743"/>
          </a:xfrm>
          <a:custGeom>
            <a:rect b="b" l="l" r="r" t="t"/>
            <a:pathLst>
              <a:path extrusionOk="0" h="19325" w="19329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sp>
        <p:nvSpPr>
          <p:cNvPr id="2388" name="Google Shape;2388;p49"/>
          <p:cNvSpPr/>
          <p:nvPr/>
        </p:nvSpPr>
        <p:spPr>
          <a:xfrm>
            <a:off x="1309717" y="3978574"/>
            <a:ext cx="199697" cy="197753"/>
          </a:xfrm>
          <a:custGeom>
            <a:rect b="b" l="l" r="r" t="t"/>
            <a:pathLst>
              <a:path extrusionOk="0" h="19326" w="19516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5D74"/>
              </a:solidFill>
            </a:endParaRPr>
          </a:p>
        </p:txBody>
      </p:sp>
      <p:grpSp>
        <p:nvGrpSpPr>
          <p:cNvPr id="2389" name="Google Shape;2389;p49"/>
          <p:cNvGrpSpPr/>
          <p:nvPr/>
        </p:nvGrpSpPr>
        <p:grpSpPr>
          <a:xfrm>
            <a:off x="2258607" y="3980427"/>
            <a:ext cx="204425" cy="194059"/>
            <a:chOff x="6222125" y="2025975"/>
            <a:chExt cx="499450" cy="474125"/>
          </a:xfrm>
        </p:grpSpPr>
        <p:sp>
          <p:nvSpPr>
            <p:cNvPr id="2390" name="Google Shape;2390;p49"/>
            <p:cNvSpPr/>
            <p:nvPr/>
          </p:nvSpPr>
          <p:spPr>
            <a:xfrm>
              <a:off x="6222125" y="2025975"/>
              <a:ext cx="499450" cy="474125"/>
            </a:xfrm>
            <a:custGeom>
              <a:rect b="b" l="l" r="r" t="t"/>
              <a:pathLst>
                <a:path extrusionOk="0" h="18965" w="19978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1" name="Google Shape;2391;p49"/>
            <p:cNvSpPr/>
            <p:nvPr/>
          </p:nvSpPr>
          <p:spPr>
            <a:xfrm>
              <a:off x="6309175" y="2087825"/>
              <a:ext cx="350425" cy="350425"/>
            </a:xfrm>
            <a:custGeom>
              <a:rect b="b" l="l" r="r" t="t"/>
              <a:pathLst>
                <a:path extrusionOk="0" h="14017" w="14017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2" name="Google Shape;2392;p49"/>
            <p:cNvSpPr/>
            <p:nvPr/>
          </p:nvSpPr>
          <p:spPr>
            <a:xfrm>
              <a:off x="6431600" y="2142250"/>
              <a:ext cx="105575" cy="241575"/>
            </a:xfrm>
            <a:custGeom>
              <a:rect b="b" l="l" r="r" t="t"/>
              <a:pathLst>
                <a:path extrusionOk="0" h="9663" w="4223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393" name="Google Shape;2393;p49"/>
          <p:cNvSpPr txBox="1"/>
          <p:nvPr>
            <p:ph idx="4294967295" type="title"/>
          </p:nvPr>
        </p:nvSpPr>
        <p:spPr>
          <a:xfrm>
            <a:off x="1048453" y="2273439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1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49"/>
          <p:cNvSpPr txBox="1"/>
          <p:nvPr>
            <p:ph idx="4294967295" type="title"/>
          </p:nvPr>
        </p:nvSpPr>
        <p:spPr>
          <a:xfrm>
            <a:off x="1998736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2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49"/>
          <p:cNvSpPr txBox="1"/>
          <p:nvPr>
            <p:ph idx="4294967295" type="title"/>
          </p:nvPr>
        </p:nvSpPr>
        <p:spPr>
          <a:xfrm>
            <a:off x="2949019" y="2272486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3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49"/>
          <p:cNvSpPr txBox="1"/>
          <p:nvPr>
            <p:ph idx="4294967295" type="title"/>
          </p:nvPr>
        </p:nvSpPr>
        <p:spPr>
          <a:xfrm>
            <a:off x="1048350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4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49"/>
          <p:cNvSpPr txBox="1"/>
          <p:nvPr>
            <p:ph idx="4294967295" type="title"/>
          </p:nvPr>
        </p:nvSpPr>
        <p:spPr>
          <a:xfrm>
            <a:off x="1998684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5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49"/>
          <p:cNvSpPr txBox="1"/>
          <p:nvPr>
            <p:ph idx="4294967295" type="title"/>
          </p:nvPr>
        </p:nvSpPr>
        <p:spPr>
          <a:xfrm>
            <a:off x="2949019" y="4285808"/>
            <a:ext cx="724200" cy="2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 6</a:t>
            </a:r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49"/>
          <p:cNvSpPr/>
          <p:nvPr/>
        </p:nvSpPr>
        <p:spPr>
          <a:xfrm>
            <a:off x="1374787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49"/>
          <p:cNvSpPr/>
          <p:nvPr/>
        </p:nvSpPr>
        <p:spPr>
          <a:xfrm>
            <a:off x="2326630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1" name="Google Shape;2401;p49"/>
          <p:cNvSpPr/>
          <p:nvPr/>
        </p:nvSpPr>
        <p:spPr>
          <a:xfrm>
            <a:off x="3278485" y="255507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2" name="Google Shape;2402;p49"/>
          <p:cNvSpPr/>
          <p:nvPr/>
        </p:nvSpPr>
        <p:spPr>
          <a:xfrm>
            <a:off x="1374774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3" name="Google Shape;2403;p49"/>
          <p:cNvSpPr/>
          <p:nvPr/>
        </p:nvSpPr>
        <p:spPr>
          <a:xfrm>
            <a:off x="2326617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49"/>
          <p:cNvSpPr/>
          <p:nvPr/>
        </p:nvSpPr>
        <p:spPr>
          <a:xfrm>
            <a:off x="3278472" y="3817186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49"/>
          <p:cNvSpPr/>
          <p:nvPr/>
        </p:nvSpPr>
        <p:spPr>
          <a:xfrm>
            <a:off x="2200729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49"/>
          <p:cNvSpPr/>
          <p:nvPr/>
        </p:nvSpPr>
        <p:spPr>
          <a:xfrm>
            <a:off x="2328782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49"/>
          <p:cNvSpPr/>
          <p:nvPr/>
        </p:nvSpPr>
        <p:spPr>
          <a:xfrm>
            <a:off x="2456836" y="2820855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49"/>
          <p:cNvSpPr/>
          <p:nvPr/>
        </p:nvSpPr>
        <p:spPr>
          <a:xfrm>
            <a:off x="2200729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9" name="Google Shape;2409;p49"/>
          <p:cNvSpPr/>
          <p:nvPr/>
        </p:nvSpPr>
        <p:spPr>
          <a:xfrm>
            <a:off x="2328782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49"/>
          <p:cNvSpPr/>
          <p:nvPr/>
        </p:nvSpPr>
        <p:spPr>
          <a:xfrm>
            <a:off x="2456836" y="3549568"/>
            <a:ext cx="63900" cy="639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1" name="Google Shape;2411;p49"/>
          <p:cNvCxnSpPr>
            <a:stCxn id="2399" idx="4"/>
            <a:endCxn id="2405" idx="0"/>
          </p:cNvCxnSpPr>
          <p:nvPr/>
        </p:nvCxnSpPr>
        <p:spPr>
          <a:xfrm flipH="1" rot="-5400000">
            <a:off x="1718737" y="2306976"/>
            <a:ext cx="201900" cy="8259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2" name="Google Shape;2412;p49"/>
          <p:cNvCxnSpPr>
            <a:stCxn id="2401" idx="4"/>
            <a:endCxn id="2407" idx="0"/>
          </p:cNvCxnSpPr>
          <p:nvPr/>
        </p:nvCxnSpPr>
        <p:spPr>
          <a:xfrm rot="5400000">
            <a:off x="2798635" y="2309076"/>
            <a:ext cx="201900" cy="8217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3" name="Google Shape;2413;p49"/>
          <p:cNvCxnSpPr>
            <a:stCxn id="2400" idx="4"/>
            <a:endCxn id="2406" idx="0"/>
          </p:cNvCxnSpPr>
          <p:nvPr/>
        </p:nvCxnSpPr>
        <p:spPr>
          <a:xfrm flipH="1" rot="-5400000">
            <a:off x="2258680" y="2718876"/>
            <a:ext cx="201900" cy="2100"/>
          </a:xfrm>
          <a:prstGeom prst="curvedConnector3">
            <a:avLst>
              <a:gd fmla="val 50008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4" name="Google Shape;2414;p49"/>
          <p:cNvCxnSpPr>
            <a:stCxn id="2402" idx="0"/>
            <a:endCxn id="2408" idx="4"/>
          </p:cNvCxnSpPr>
          <p:nvPr/>
        </p:nvCxnSpPr>
        <p:spPr>
          <a:xfrm rot="-5400000">
            <a:off x="1717824" y="3302386"/>
            <a:ext cx="203700" cy="8259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5" name="Google Shape;2415;p49"/>
          <p:cNvCxnSpPr>
            <a:stCxn id="2404" idx="0"/>
            <a:endCxn id="2410" idx="4"/>
          </p:cNvCxnSpPr>
          <p:nvPr/>
        </p:nvCxnSpPr>
        <p:spPr>
          <a:xfrm flipH="1" rot="5400000">
            <a:off x="2797722" y="3304486"/>
            <a:ext cx="203700" cy="8217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6" name="Google Shape;2416;p49"/>
          <p:cNvCxnSpPr>
            <a:stCxn id="2403" idx="0"/>
            <a:endCxn id="2409" idx="4"/>
          </p:cNvCxnSpPr>
          <p:nvPr/>
        </p:nvCxnSpPr>
        <p:spPr>
          <a:xfrm rot="-5400000">
            <a:off x="2257767" y="3714286"/>
            <a:ext cx="203700" cy="2100"/>
          </a:xfrm>
          <a:prstGeom prst="curvedConnector3">
            <a:avLst>
              <a:gd fmla="val 50003" name="adj1"/>
            </a:avLst>
          </a:prstGeom>
          <a:noFill/>
          <a:ln cap="flat" cmpd="sng" w="19050">
            <a:solidFill>
              <a:srgbClr val="5F7D9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7" name="Google Shape;2417;p49"/>
          <p:cNvSpPr/>
          <p:nvPr/>
        </p:nvSpPr>
        <p:spPr>
          <a:xfrm>
            <a:off x="4239724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8" name="Google Shape;2418;p49"/>
          <p:cNvSpPr/>
          <p:nvPr/>
        </p:nvSpPr>
        <p:spPr>
          <a:xfrm>
            <a:off x="5018842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9" name="Google Shape;2419;p49"/>
          <p:cNvSpPr/>
          <p:nvPr/>
        </p:nvSpPr>
        <p:spPr>
          <a:xfrm>
            <a:off x="5797943" y="3070969"/>
            <a:ext cx="778732" cy="252234"/>
          </a:xfrm>
          <a:custGeom>
            <a:rect b="b" l="l" r="r" t="t"/>
            <a:pathLst>
              <a:path extrusionOk="0" h="14358" w="44328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0" name="Google Shape;2420;p49"/>
          <p:cNvSpPr/>
          <p:nvPr/>
        </p:nvSpPr>
        <p:spPr>
          <a:xfrm>
            <a:off x="6576658" y="3070969"/>
            <a:ext cx="779136" cy="252234"/>
          </a:xfrm>
          <a:custGeom>
            <a:rect b="b" l="l" r="r" t="t"/>
            <a:pathLst>
              <a:path extrusionOk="0" h="14358" w="44351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cap="flat" cmpd="sng" w="9525">
            <a:solidFill>
              <a:srgbClr val="5F7D9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49"/>
          <p:cNvSpPr/>
          <p:nvPr/>
        </p:nvSpPr>
        <p:spPr>
          <a:xfrm>
            <a:off x="7355776" y="3070969"/>
            <a:ext cx="779119" cy="252234"/>
          </a:xfrm>
          <a:custGeom>
            <a:rect b="b" l="l" r="r" t="t"/>
            <a:pathLst>
              <a:path extrusionOk="0" h="14358" w="4435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cap="flat" cmpd="sng" w="9525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49"/>
          <p:cNvSpPr/>
          <p:nvPr/>
        </p:nvSpPr>
        <p:spPr>
          <a:xfrm>
            <a:off x="4429400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49"/>
          <p:cNvSpPr/>
          <p:nvPr/>
        </p:nvSpPr>
        <p:spPr>
          <a:xfrm>
            <a:off x="5244198" y="4020984"/>
            <a:ext cx="342847" cy="386678"/>
          </a:xfrm>
          <a:custGeom>
            <a:rect b="b" l="l" r="r" t="t"/>
            <a:pathLst>
              <a:path extrusionOk="0" h="22011" w="19516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49"/>
          <p:cNvSpPr/>
          <p:nvPr/>
        </p:nvSpPr>
        <p:spPr>
          <a:xfrm>
            <a:off x="6007260" y="2025000"/>
            <a:ext cx="342865" cy="386555"/>
          </a:xfrm>
          <a:custGeom>
            <a:rect b="b" l="l" r="r" t="t"/>
            <a:pathLst>
              <a:path extrusionOk="0" h="22004" w="19517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49"/>
          <p:cNvSpPr/>
          <p:nvPr/>
        </p:nvSpPr>
        <p:spPr>
          <a:xfrm>
            <a:off x="6796005" y="4021089"/>
            <a:ext cx="343251" cy="386661"/>
          </a:xfrm>
          <a:custGeom>
            <a:rect b="b" l="l" r="r" t="t"/>
            <a:pathLst>
              <a:path extrusionOk="0" h="22010" w="19539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6" name="Google Shape;2426;p49"/>
          <p:cNvSpPr/>
          <p:nvPr/>
        </p:nvSpPr>
        <p:spPr>
          <a:xfrm>
            <a:off x="7585138" y="2025000"/>
            <a:ext cx="342847" cy="386555"/>
          </a:xfrm>
          <a:custGeom>
            <a:rect b="b" l="l" r="r" t="t"/>
            <a:pathLst>
              <a:path extrusionOk="0" h="22004" w="19516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cap="flat" cmpd="sng" w="9525">
            <a:solidFill>
              <a:srgbClr val="E1E7E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7" name="Google Shape;2427;p49"/>
          <p:cNvSpPr/>
          <p:nvPr/>
        </p:nvSpPr>
        <p:spPr>
          <a:xfrm>
            <a:off x="4569763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8" name="Google Shape;2428;p49"/>
          <p:cNvSpPr/>
          <p:nvPr/>
        </p:nvSpPr>
        <p:spPr>
          <a:xfrm>
            <a:off x="614762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49"/>
          <p:cNvSpPr/>
          <p:nvPr/>
        </p:nvSpPr>
        <p:spPr>
          <a:xfrm>
            <a:off x="7725475" y="2942032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49"/>
          <p:cNvSpPr/>
          <p:nvPr/>
        </p:nvSpPr>
        <p:spPr>
          <a:xfrm>
            <a:off x="5384563" y="336237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1" name="Google Shape;2431;p49"/>
          <p:cNvSpPr/>
          <p:nvPr/>
        </p:nvSpPr>
        <p:spPr>
          <a:xfrm>
            <a:off x="6936563" y="3362420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49"/>
          <p:cNvSpPr txBox="1"/>
          <p:nvPr>
            <p:ph idx="4294967295" type="title"/>
          </p:nvPr>
        </p:nvSpPr>
        <p:spPr>
          <a:xfrm>
            <a:off x="43314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3" name="Google Shape;2433;p49"/>
          <p:cNvSpPr/>
          <p:nvPr/>
        </p:nvSpPr>
        <p:spPr>
          <a:xfrm>
            <a:off x="4569763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49"/>
          <p:cNvSpPr/>
          <p:nvPr/>
        </p:nvSpPr>
        <p:spPr>
          <a:xfrm>
            <a:off x="6153050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5" name="Google Shape;2435;p49"/>
          <p:cNvSpPr/>
          <p:nvPr/>
        </p:nvSpPr>
        <p:spPr>
          <a:xfrm>
            <a:off x="7725475" y="2437907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6" name="Google Shape;2436;p49"/>
          <p:cNvSpPr/>
          <p:nvPr/>
        </p:nvSpPr>
        <p:spPr>
          <a:xfrm>
            <a:off x="53841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7" name="Google Shape;2437;p49"/>
          <p:cNvSpPr/>
          <p:nvPr/>
        </p:nvSpPr>
        <p:spPr>
          <a:xfrm>
            <a:off x="6936566" y="3932246"/>
            <a:ext cx="62100" cy="621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38" name="Google Shape;2438;p49"/>
          <p:cNvCxnSpPr>
            <a:stCxn id="2427" idx="0"/>
            <a:endCxn id="2433" idx="4"/>
          </p:cNvCxnSpPr>
          <p:nvPr/>
        </p:nvCxnSpPr>
        <p:spPr>
          <a:xfrm rot="10800000">
            <a:off x="4600813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39" name="Google Shape;2439;p49"/>
          <p:cNvCxnSpPr>
            <a:stCxn id="2428" idx="0"/>
            <a:endCxn id="2434" idx="4"/>
          </p:cNvCxnSpPr>
          <p:nvPr/>
        </p:nvCxnSpPr>
        <p:spPr>
          <a:xfrm flipH="1" rot="10800000">
            <a:off x="6178675" y="2500132"/>
            <a:ext cx="540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40" name="Google Shape;2440;p49"/>
          <p:cNvCxnSpPr>
            <a:stCxn id="2429" idx="0"/>
            <a:endCxn id="2435" idx="4"/>
          </p:cNvCxnSpPr>
          <p:nvPr/>
        </p:nvCxnSpPr>
        <p:spPr>
          <a:xfrm rot="10800000">
            <a:off x="7756525" y="2500132"/>
            <a:ext cx="0" cy="441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41" name="Google Shape;2441;p49"/>
          <p:cNvCxnSpPr>
            <a:stCxn id="2430" idx="4"/>
            <a:endCxn id="2436" idx="0"/>
          </p:cNvCxnSpPr>
          <p:nvPr/>
        </p:nvCxnSpPr>
        <p:spPr>
          <a:xfrm flipH="1">
            <a:off x="5415313" y="3424470"/>
            <a:ext cx="300" cy="5079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42" name="Google Shape;2442;p49"/>
          <p:cNvCxnSpPr>
            <a:stCxn id="2431" idx="4"/>
            <a:endCxn id="2437" idx="0"/>
          </p:cNvCxnSpPr>
          <p:nvPr/>
        </p:nvCxnSpPr>
        <p:spPr>
          <a:xfrm>
            <a:off x="6967613" y="3424520"/>
            <a:ext cx="0" cy="507600"/>
          </a:xfrm>
          <a:prstGeom prst="straightConnector1">
            <a:avLst/>
          </a:prstGeom>
          <a:noFill/>
          <a:ln cap="flat" cmpd="sng" w="9525">
            <a:solidFill>
              <a:srgbClr val="A5B7C6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43" name="Google Shape;2443;p49"/>
          <p:cNvSpPr txBox="1"/>
          <p:nvPr>
            <p:ph idx="4294967295" type="title"/>
          </p:nvPr>
        </p:nvSpPr>
        <p:spPr>
          <a:xfrm>
            <a:off x="5138997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4" name="Google Shape;2444;p49"/>
          <p:cNvSpPr txBox="1"/>
          <p:nvPr>
            <p:ph idx="4294967295" type="title"/>
          </p:nvPr>
        </p:nvSpPr>
        <p:spPr>
          <a:xfrm>
            <a:off x="59046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5" name="Google Shape;2445;p49"/>
          <p:cNvSpPr txBox="1"/>
          <p:nvPr>
            <p:ph idx="4294967295" type="title"/>
          </p:nvPr>
        </p:nvSpPr>
        <p:spPr>
          <a:xfrm>
            <a:off x="669682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6" name="Google Shape;2446;p49"/>
          <p:cNvSpPr txBox="1"/>
          <p:nvPr>
            <p:ph idx="4294967295" type="title"/>
          </p:nvPr>
        </p:nvSpPr>
        <p:spPr>
          <a:xfrm>
            <a:off x="7488972" y="3082559"/>
            <a:ext cx="538800" cy="2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b="1" sz="9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7" name="Google Shape;2447;p49"/>
          <p:cNvSpPr/>
          <p:nvPr/>
        </p:nvSpPr>
        <p:spPr>
          <a:xfrm>
            <a:off x="6865977" y="4092071"/>
            <a:ext cx="204488" cy="205025"/>
          </a:xfrm>
          <a:custGeom>
            <a:rect b="b" l="l" r="r" t="t"/>
            <a:pathLst>
              <a:path extrusionOk="0" h="11846" w="11815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48" name="Google Shape;2448;p49"/>
          <p:cNvGrpSpPr/>
          <p:nvPr/>
        </p:nvGrpSpPr>
        <p:grpSpPr>
          <a:xfrm>
            <a:off x="5307356" y="4111119"/>
            <a:ext cx="206115" cy="206115"/>
            <a:chOff x="1049375" y="2680675"/>
            <a:chExt cx="297725" cy="297725"/>
          </a:xfrm>
        </p:grpSpPr>
        <p:sp>
          <p:nvSpPr>
            <p:cNvPr id="2449" name="Google Shape;2449;p49"/>
            <p:cNvSpPr/>
            <p:nvPr/>
          </p:nvSpPr>
          <p:spPr>
            <a:xfrm>
              <a:off x="1113175" y="2752350"/>
              <a:ext cx="161475" cy="155975"/>
            </a:xfrm>
            <a:custGeom>
              <a:rect b="b" l="l" r="r" t="t"/>
              <a:pathLst>
                <a:path extrusionOk="0" h="6239" w="6459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49"/>
            <p:cNvSpPr/>
            <p:nvPr/>
          </p:nvSpPr>
          <p:spPr>
            <a:xfrm>
              <a:off x="1049375" y="2680675"/>
              <a:ext cx="297725" cy="297725"/>
            </a:xfrm>
            <a:custGeom>
              <a:rect b="b" l="l" r="r" t="t"/>
              <a:pathLst>
                <a:path extrusionOk="0" h="11909" w="11909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1" name="Google Shape;2451;p49"/>
          <p:cNvGrpSpPr/>
          <p:nvPr/>
        </p:nvGrpSpPr>
        <p:grpSpPr>
          <a:xfrm>
            <a:off x="7653299" y="2121502"/>
            <a:ext cx="205578" cy="204332"/>
            <a:chOff x="5045775" y="1946400"/>
            <a:chExt cx="296950" cy="295150"/>
          </a:xfrm>
        </p:grpSpPr>
        <p:sp>
          <p:nvSpPr>
            <p:cNvPr id="2452" name="Google Shape;2452;p49"/>
            <p:cNvSpPr/>
            <p:nvPr/>
          </p:nvSpPr>
          <p:spPr>
            <a:xfrm>
              <a:off x="5113500" y="1998600"/>
              <a:ext cx="160700" cy="155950"/>
            </a:xfrm>
            <a:custGeom>
              <a:rect b="b" l="l" r="r" t="t"/>
              <a:pathLst>
                <a:path extrusionOk="0" h="6238" w="6428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49"/>
            <p:cNvSpPr/>
            <p:nvPr/>
          </p:nvSpPr>
          <p:spPr>
            <a:xfrm>
              <a:off x="5045775" y="1946400"/>
              <a:ext cx="296950" cy="295150"/>
            </a:xfrm>
            <a:custGeom>
              <a:rect b="b" l="l" r="r" t="t"/>
              <a:pathLst>
                <a:path extrusionOk="0" h="11806" w="11878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4" name="Google Shape;2454;p49"/>
          <p:cNvGrpSpPr/>
          <p:nvPr/>
        </p:nvGrpSpPr>
        <p:grpSpPr>
          <a:xfrm>
            <a:off x="6076163" y="2127191"/>
            <a:ext cx="205042" cy="204505"/>
            <a:chOff x="3599700" y="1954475"/>
            <a:chExt cx="296175" cy="295400"/>
          </a:xfrm>
        </p:grpSpPr>
        <p:sp>
          <p:nvSpPr>
            <p:cNvPr id="2455" name="Google Shape;2455;p49"/>
            <p:cNvSpPr/>
            <p:nvPr/>
          </p:nvSpPr>
          <p:spPr>
            <a:xfrm>
              <a:off x="3599700" y="1954475"/>
              <a:ext cx="296175" cy="295400"/>
            </a:xfrm>
            <a:custGeom>
              <a:rect b="b" l="l" r="r" t="t"/>
              <a:pathLst>
                <a:path extrusionOk="0" h="11816" w="11847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49"/>
            <p:cNvSpPr/>
            <p:nvPr/>
          </p:nvSpPr>
          <p:spPr>
            <a:xfrm>
              <a:off x="3825750" y="2075775"/>
              <a:ext cx="35450" cy="17350"/>
            </a:xfrm>
            <a:custGeom>
              <a:rect b="b" l="l" r="r" t="t"/>
              <a:pathLst>
                <a:path extrusionOk="0" h="694" w="1418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49"/>
            <p:cNvSpPr/>
            <p:nvPr/>
          </p:nvSpPr>
          <p:spPr>
            <a:xfrm>
              <a:off x="3633550" y="2075775"/>
              <a:ext cx="35475" cy="17350"/>
            </a:xfrm>
            <a:custGeom>
              <a:rect b="b" l="l" r="r" t="t"/>
              <a:pathLst>
                <a:path extrusionOk="0" h="694" w="1419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8" name="Google Shape;2458;p49"/>
          <p:cNvGrpSpPr/>
          <p:nvPr/>
        </p:nvGrpSpPr>
        <p:grpSpPr>
          <a:xfrm>
            <a:off x="4485399" y="2145958"/>
            <a:ext cx="205596" cy="155421"/>
            <a:chOff x="3962775" y="1990700"/>
            <a:chExt cx="296975" cy="224500"/>
          </a:xfrm>
        </p:grpSpPr>
        <p:sp>
          <p:nvSpPr>
            <p:cNvPr id="2459" name="Google Shape;2459;p49"/>
            <p:cNvSpPr/>
            <p:nvPr/>
          </p:nvSpPr>
          <p:spPr>
            <a:xfrm>
              <a:off x="4216400" y="2093100"/>
              <a:ext cx="43350" cy="18150"/>
            </a:xfrm>
            <a:custGeom>
              <a:rect b="b" l="l" r="r" t="t"/>
              <a:pathLst>
                <a:path extrusionOk="0" h="726" w="1734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49"/>
            <p:cNvSpPr/>
            <p:nvPr/>
          </p:nvSpPr>
          <p:spPr>
            <a:xfrm>
              <a:off x="4206950" y="2129325"/>
              <a:ext cx="35475" cy="33900"/>
            </a:xfrm>
            <a:custGeom>
              <a:rect b="b" l="l" r="r" t="t"/>
              <a:pathLst>
                <a:path extrusionOk="0" h="1356" w="1419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1" name="Google Shape;2461;p49"/>
            <p:cNvSpPr/>
            <p:nvPr/>
          </p:nvSpPr>
          <p:spPr>
            <a:xfrm>
              <a:off x="4207750" y="2041900"/>
              <a:ext cx="35450" cy="34500"/>
            </a:xfrm>
            <a:custGeom>
              <a:rect b="b" l="l" r="r" t="t"/>
              <a:pathLst>
                <a:path extrusionOk="0" h="1380" w="1418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2" name="Google Shape;2462;p49"/>
            <p:cNvSpPr/>
            <p:nvPr/>
          </p:nvSpPr>
          <p:spPr>
            <a:xfrm>
              <a:off x="3962775" y="1990700"/>
              <a:ext cx="226075" cy="224500"/>
            </a:xfrm>
            <a:custGeom>
              <a:rect b="b" l="l" r="r" t="t"/>
              <a:pathLst>
                <a:path extrusionOk="0" h="8980" w="9043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3" name="Google Shape;2463;p49"/>
          <p:cNvSpPr txBox="1"/>
          <p:nvPr/>
        </p:nvSpPr>
        <p:spPr>
          <a:xfrm>
            <a:off x="6405263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“Despite being red, Mars is a cold place full of iron oxide”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64" name="Google Shape;2464;p49"/>
          <p:cNvSpPr txBox="1"/>
          <p:nvPr/>
        </p:nvSpPr>
        <p:spPr>
          <a:xfrm>
            <a:off x="4827411" y="2452959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65" name="Google Shape;2465;p49"/>
          <p:cNvSpPr txBox="1"/>
          <p:nvPr/>
        </p:nvSpPr>
        <p:spPr>
          <a:xfrm>
            <a:off x="5626377" y="3512396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“Neptune is the farthest-known planet from the Sun”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66" name="Google Shape;2466;p49"/>
          <p:cNvSpPr txBox="1"/>
          <p:nvPr/>
        </p:nvSpPr>
        <p:spPr>
          <a:xfrm>
            <a:off x="71787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“Saturn is a gas giant and has several rings”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67" name="Google Shape;2467;p49"/>
          <p:cNvSpPr txBox="1"/>
          <p:nvPr/>
        </p:nvSpPr>
        <p:spPr>
          <a:xfrm>
            <a:off x="4037377" y="349932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“Venus has a beautiful name and is the second planet”</a:t>
            </a:r>
            <a:endParaRPr sz="800">
              <a:solidFill>
                <a:srgbClr val="A5B7C6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50"/>
          <p:cNvSpPr/>
          <p:nvPr/>
        </p:nvSpPr>
        <p:spPr>
          <a:xfrm>
            <a:off x="3439355" y="2342975"/>
            <a:ext cx="1788300" cy="1788300"/>
          </a:xfrm>
          <a:prstGeom prst="arc">
            <a:avLst>
              <a:gd fmla="val 16200000" name="adj1"/>
              <a:gd fmla="val 5298411" name="adj2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3" name="Google Shape;2473;p50"/>
          <p:cNvSpPr/>
          <p:nvPr/>
        </p:nvSpPr>
        <p:spPr>
          <a:xfrm>
            <a:off x="6549404" y="20940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50"/>
          <p:cNvSpPr/>
          <p:nvPr/>
        </p:nvSpPr>
        <p:spPr>
          <a:xfrm>
            <a:off x="1048350" y="4349971"/>
            <a:ext cx="1655700" cy="73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50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Premium infographics...</a:t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76" name="Google Shape;2476;p50"/>
          <p:cNvGrpSpPr/>
          <p:nvPr/>
        </p:nvGrpSpPr>
        <p:grpSpPr>
          <a:xfrm>
            <a:off x="1494592" y="1933354"/>
            <a:ext cx="763219" cy="763219"/>
            <a:chOff x="4049800" y="640400"/>
            <a:chExt cx="858900" cy="858900"/>
          </a:xfrm>
        </p:grpSpPr>
        <p:sp>
          <p:nvSpPr>
            <p:cNvPr id="2477" name="Google Shape;2477;p5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fmla="val 11951" name="adj"/>
              </a:avLst>
            </a:prstGeom>
            <a:noFill/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8" name="Google Shape;2478;p5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fmla="val 7914150" name="adj1"/>
                <a:gd fmla="val 1926007" name="adj2"/>
                <a:gd fmla="val 12032" name="adj3"/>
              </a:avLst>
            </a:prstGeom>
            <a:solidFill>
              <a:srgbClr val="A5B7C6"/>
            </a:solidFill>
            <a:ln cap="flat" cmpd="sng" w="19050">
              <a:solidFill>
                <a:srgbClr val="A5B7C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79" name="Google Shape;2479;p50"/>
          <p:cNvSpPr/>
          <p:nvPr/>
        </p:nvSpPr>
        <p:spPr>
          <a:xfrm>
            <a:off x="1210102" y="2917440"/>
            <a:ext cx="1332000" cy="113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0" name="Google Shape;2480;p50"/>
          <p:cNvSpPr/>
          <p:nvPr/>
        </p:nvSpPr>
        <p:spPr>
          <a:xfrm>
            <a:off x="1759085" y="4269767"/>
            <a:ext cx="234300" cy="234300"/>
          </a:xfrm>
          <a:prstGeom prst="ellipse">
            <a:avLst/>
          </a:prstGeom>
          <a:solidFill>
            <a:srgbClr val="0E2A47"/>
          </a:solidFill>
          <a:ln cap="flat" cmpd="sng" w="19050">
            <a:solidFill>
              <a:srgbClr val="A5B7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1" name="Google Shape;2481;p50"/>
          <p:cNvCxnSpPr>
            <a:stCxn id="2477" idx="4"/>
            <a:endCxn id="2479" idx="0"/>
          </p:cNvCxnSpPr>
          <p:nvPr/>
        </p:nvCxnSpPr>
        <p:spPr>
          <a:xfrm>
            <a:off x="1876201" y="2696573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2" name="Google Shape;2482;p50"/>
          <p:cNvCxnSpPr/>
          <p:nvPr/>
        </p:nvCxnSpPr>
        <p:spPr>
          <a:xfrm>
            <a:off x="1876179" y="4048889"/>
            <a:ext cx="0" cy="220800"/>
          </a:xfrm>
          <a:prstGeom prst="straightConnector1">
            <a:avLst/>
          </a:prstGeom>
          <a:noFill/>
          <a:ln cap="flat" cmpd="sng" w="9525">
            <a:solidFill>
              <a:srgbClr val="D7DFE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3" name="Google Shape;2483;p50"/>
          <p:cNvSpPr txBox="1"/>
          <p:nvPr/>
        </p:nvSpPr>
        <p:spPr>
          <a:xfrm>
            <a:off x="1297398" y="3465509"/>
            <a:ext cx="11577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cxnSp>
        <p:nvCxnSpPr>
          <p:cNvPr id="2484" name="Google Shape;2484;p50"/>
          <p:cNvCxnSpPr/>
          <p:nvPr/>
        </p:nvCxnSpPr>
        <p:spPr>
          <a:xfrm>
            <a:off x="1621737" y="3334746"/>
            <a:ext cx="508800" cy="0"/>
          </a:xfrm>
          <a:prstGeom prst="straightConnector1">
            <a:avLst/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5" name="Google Shape;2485;p50"/>
          <p:cNvSpPr txBox="1"/>
          <p:nvPr/>
        </p:nvSpPr>
        <p:spPr>
          <a:xfrm>
            <a:off x="1454136" y="3081041"/>
            <a:ext cx="844200" cy="2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800">
                <a:solidFill>
                  <a:srgbClr val="A5B7C6"/>
                </a:solidFill>
              </a:rPr>
              <a:t>TITLE 1</a:t>
            </a:r>
            <a:endParaRPr b="1" sz="800">
              <a:solidFill>
                <a:srgbClr val="A5B7C6"/>
              </a:solidFill>
            </a:endParaRPr>
          </a:p>
        </p:txBody>
      </p:sp>
      <p:sp>
        <p:nvSpPr>
          <p:cNvPr id="2486" name="Google Shape;2486;p50"/>
          <p:cNvSpPr txBox="1"/>
          <p:nvPr/>
        </p:nvSpPr>
        <p:spPr>
          <a:xfrm>
            <a:off x="1585964" y="2132282"/>
            <a:ext cx="580500" cy="36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A5B7C6"/>
                </a:solidFill>
              </a:rPr>
              <a:t>75%</a:t>
            </a:r>
            <a:endParaRPr b="1" sz="1300">
              <a:solidFill>
                <a:srgbClr val="A5B7C6"/>
              </a:solidFill>
            </a:endParaRPr>
          </a:p>
        </p:txBody>
      </p:sp>
      <p:grpSp>
        <p:nvGrpSpPr>
          <p:cNvPr id="2487" name="Google Shape;2487;p50"/>
          <p:cNvGrpSpPr/>
          <p:nvPr/>
        </p:nvGrpSpPr>
        <p:grpSpPr>
          <a:xfrm>
            <a:off x="3576485" y="2515941"/>
            <a:ext cx="1443832" cy="1443832"/>
            <a:chOff x="5681300" y="2527788"/>
            <a:chExt cx="805800" cy="805800"/>
          </a:xfrm>
        </p:grpSpPr>
        <p:sp>
          <p:nvSpPr>
            <p:cNvPr id="2488" name="Google Shape;2488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9" name="Google Shape;2489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0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90" name="Google Shape;2490;p50"/>
          <p:cNvGrpSpPr/>
          <p:nvPr/>
        </p:nvGrpSpPr>
        <p:grpSpPr>
          <a:xfrm>
            <a:off x="6240886" y="2131713"/>
            <a:ext cx="626590" cy="626590"/>
            <a:chOff x="5681300" y="2527788"/>
            <a:chExt cx="805800" cy="805800"/>
          </a:xfrm>
        </p:grpSpPr>
        <p:sp>
          <p:nvSpPr>
            <p:cNvPr id="2491" name="Google Shape;2491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2" name="Google Shape;2492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12271918" name="adj1"/>
                <a:gd fmla="val 16200000" name="adj2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3" name="Google Shape;2493;p50"/>
          <p:cNvSpPr txBox="1"/>
          <p:nvPr/>
        </p:nvSpPr>
        <p:spPr>
          <a:xfrm>
            <a:off x="6993115" y="22240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94" name="Google Shape;2494;p50"/>
          <p:cNvSpPr/>
          <p:nvPr/>
        </p:nvSpPr>
        <p:spPr>
          <a:xfrm>
            <a:off x="6549404" y="28861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95" name="Google Shape;2495;p50"/>
          <p:cNvGrpSpPr/>
          <p:nvPr/>
        </p:nvGrpSpPr>
        <p:grpSpPr>
          <a:xfrm>
            <a:off x="6240886" y="2923813"/>
            <a:ext cx="626590" cy="626590"/>
            <a:chOff x="5681300" y="2527788"/>
            <a:chExt cx="805800" cy="805800"/>
          </a:xfrm>
        </p:grpSpPr>
        <p:sp>
          <p:nvSpPr>
            <p:cNvPr id="2496" name="Google Shape;2496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7" name="Google Shape;2497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9253407" name="adj1"/>
                <a:gd fmla="val 16200000" name="adj2"/>
              </a:avLst>
            </a:prstGeom>
            <a:solidFill>
              <a:srgbClr val="4056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8" name="Google Shape;2498;p50"/>
          <p:cNvSpPr txBox="1"/>
          <p:nvPr/>
        </p:nvSpPr>
        <p:spPr>
          <a:xfrm>
            <a:off x="6993115" y="30161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499" name="Google Shape;2499;p50"/>
          <p:cNvSpPr/>
          <p:nvPr/>
        </p:nvSpPr>
        <p:spPr>
          <a:xfrm>
            <a:off x="6549404" y="3678225"/>
            <a:ext cx="1542300" cy="702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00" name="Google Shape;2500;p50"/>
          <p:cNvGrpSpPr/>
          <p:nvPr/>
        </p:nvGrpSpPr>
        <p:grpSpPr>
          <a:xfrm>
            <a:off x="6240886" y="3715913"/>
            <a:ext cx="626590" cy="626590"/>
            <a:chOff x="5681300" y="2527788"/>
            <a:chExt cx="805800" cy="805800"/>
          </a:xfrm>
        </p:grpSpPr>
        <p:sp>
          <p:nvSpPr>
            <p:cNvPr id="2501" name="Google Shape;2501;p5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solidFill>
              <a:srgbClr val="A5B7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2" name="Google Shape;2502;p5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fmla="val 5544305" name="adj1"/>
                <a:gd fmla="val 16200000" name="adj2"/>
              </a:avLst>
            </a:prstGeom>
            <a:solidFill>
              <a:srgbClr val="667E9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3" name="Google Shape;2503;p50"/>
          <p:cNvSpPr txBox="1"/>
          <p:nvPr/>
        </p:nvSpPr>
        <p:spPr>
          <a:xfrm>
            <a:off x="6993115" y="3808271"/>
            <a:ext cx="11301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A5B7C6"/>
                </a:solidFill>
              </a:rPr>
              <a:t>“Mercury is closest planet to the Sun and the smallest”</a:t>
            </a:r>
            <a:endParaRPr sz="800">
              <a:solidFill>
                <a:srgbClr val="A5B7C6"/>
              </a:solidFill>
            </a:endParaRPr>
          </a:p>
        </p:txBody>
      </p:sp>
      <p:sp>
        <p:nvSpPr>
          <p:cNvPr id="2504" name="Google Shape;2504;p50"/>
          <p:cNvSpPr/>
          <p:nvPr/>
        </p:nvSpPr>
        <p:spPr>
          <a:xfrm>
            <a:off x="4229854" y="2277550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p50"/>
          <p:cNvSpPr/>
          <p:nvPr/>
        </p:nvSpPr>
        <p:spPr>
          <a:xfrm>
            <a:off x="4229854" y="4061075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6" name="Google Shape;2506;p50"/>
          <p:cNvSpPr/>
          <p:nvPr/>
        </p:nvSpPr>
        <p:spPr>
          <a:xfrm>
            <a:off x="5157904" y="3169313"/>
            <a:ext cx="137100" cy="137100"/>
          </a:xfrm>
          <a:prstGeom prst="ellipse">
            <a:avLst/>
          </a:prstGeom>
          <a:solidFill>
            <a:srgbClr val="667E9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07" name="Google Shape;2507;p50"/>
          <p:cNvCxnSpPr>
            <a:stCxn id="2506" idx="6"/>
            <a:endCxn id="2492" idx="2"/>
          </p:cNvCxnSpPr>
          <p:nvPr/>
        </p:nvCxnSpPr>
        <p:spPr>
          <a:xfrm flipH="1" rot="10800000">
            <a:off x="5295004" y="2444962"/>
            <a:ext cx="945900" cy="792900"/>
          </a:xfrm>
          <a:prstGeom prst="bentConnector3">
            <a:avLst>
              <a:gd fmla="val 51494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8" name="Google Shape;2508;p50"/>
          <p:cNvCxnSpPr>
            <a:stCxn id="2506" idx="6"/>
            <a:endCxn id="2502" idx="2"/>
          </p:cNvCxnSpPr>
          <p:nvPr/>
        </p:nvCxnSpPr>
        <p:spPr>
          <a:xfrm>
            <a:off x="5295004" y="3237862"/>
            <a:ext cx="945900" cy="7914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09" name="Google Shape;2509;p50"/>
          <p:cNvCxnSpPr>
            <a:stCxn id="2506" idx="6"/>
            <a:endCxn id="2497" idx="2"/>
          </p:cNvCxnSpPr>
          <p:nvPr/>
        </p:nvCxnSpPr>
        <p:spPr>
          <a:xfrm flipH="1" rot="10800000">
            <a:off x="5295004" y="3236962"/>
            <a:ext cx="945900" cy="900"/>
          </a:xfrm>
          <a:prstGeom prst="bentConnector3">
            <a:avLst>
              <a:gd fmla="val 49999" name="adj1"/>
            </a:avLst>
          </a:prstGeom>
          <a:noFill/>
          <a:ln cap="flat" cmpd="sng" w="19050">
            <a:solidFill>
              <a:srgbClr val="A5B7C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0" name="Google Shape;2510;p50"/>
          <p:cNvSpPr txBox="1"/>
          <p:nvPr/>
        </p:nvSpPr>
        <p:spPr>
          <a:xfrm>
            <a:off x="3800713" y="2924518"/>
            <a:ext cx="9954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213B55"/>
                </a:solidFill>
              </a:rPr>
              <a:t>75%</a:t>
            </a:r>
            <a:endParaRPr b="1" sz="3000">
              <a:solidFill>
                <a:srgbClr val="213B55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51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51"/>
          <p:cNvSpPr/>
          <p:nvPr/>
        </p:nvSpPr>
        <p:spPr>
          <a:xfrm>
            <a:off x="1042813" y="1924366"/>
            <a:ext cx="362447" cy="354614"/>
          </a:xfrm>
          <a:custGeom>
            <a:rect b="b" l="l" r="r" t="t"/>
            <a:pathLst>
              <a:path extrusionOk="0" h="11861" w="12123">
                <a:moveTo>
                  <a:pt x="5740" y="334"/>
                </a:moveTo>
                <a:lnTo>
                  <a:pt x="5740" y="1596"/>
                </a:lnTo>
                <a:cubicBezTo>
                  <a:pt x="5621" y="1596"/>
                  <a:pt x="5502" y="1596"/>
                  <a:pt x="5383" y="1644"/>
                </a:cubicBezTo>
                <a:cubicBezTo>
                  <a:pt x="4382" y="1763"/>
                  <a:pt x="3478" y="2192"/>
                  <a:pt x="2811" y="2906"/>
                </a:cubicBezTo>
                <a:lnTo>
                  <a:pt x="2644" y="3073"/>
                </a:lnTo>
                <a:lnTo>
                  <a:pt x="1668" y="2263"/>
                </a:lnTo>
                <a:cubicBezTo>
                  <a:pt x="1668" y="2263"/>
                  <a:pt x="1930" y="1953"/>
                  <a:pt x="1977" y="1953"/>
                </a:cubicBezTo>
                <a:cubicBezTo>
                  <a:pt x="2858" y="1072"/>
                  <a:pt x="4001" y="501"/>
                  <a:pt x="5240" y="358"/>
                </a:cubicBezTo>
                <a:cubicBezTo>
                  <a:pt x="5383" y="334"/>
                  <a:pt x="5549" y="334"/>
                  <a:pt x="5692" y="334"/>
                </a:cubicBezTo>
                <a:close/>
                <a:moveTo>
                  <a:pt x="6073" y="382"/>
                </a:moveTo>
                <a:cubicBezTo>
                  <a:pt x="7502" y="405"/>
                  <a:pt x="8836" y="1001"/>
                  <a:pt x="9860" y="2025"/>
                </a:cubicBezTo>
                <a:cubicBezTo>
                  <a:pt x="10860" y="3025"/>
                  <a:pt x="11432" y="4382"/>
                  <a:pt x="11479" y="5811"/>
                </a:cubicBezTo>
                <a:lnTo>
                  <a:pt x="10217" y="5811"/>
                </a:lnTo>
                <a:cubicBezTo>
                  <a:pt x="10146" y="4406"/>
                  <a:pt x="9431" y="3144"/>
                  <a:pt x="8264" y="2382"/>
                </a:cubicBezTo>
                <a:cubicBezTo>
                  <a:pt x="8239" y="2357"/>
                  <a:pt x="8212" y="2347"/>
                  <a:pt x="8183" y="2347"/>
                </a:cubicBezTo>
                <a:cubicBezTo>
                  <a:pt x="8129" y="2347"/>
                  <a:pt x="8073" y="2383"/>
                  <a:pt x="8026" y="2430"/>
                </a:cubicBezTo>
                <a:cubicBezTo>
                  <a:pt x="7978" y="2525"/>
                  <a:pt x="8002" y="2620"/>
                  <a:pt x="8098" y="2668"/>
                </a:cubicBezTo>
                <a:cubicBezTo>
                  <a:pt x="9217" y="3430"/>
                  <a:pt x="9884" y="4644"/>
                  <a:pt x="9884" y="5978"/>
                </a:cubicBezTo>
                <a:cubicBezTo>
                  <a:pt x="9884" y="8098"/>
                  <a:pt x="8098" y="9884"/>
                  <a:pt x="5930" y="9884"/>
                </a:cubicBezTo>
                <a:cubicBezTo>
                  <a:pt x="3763" y="9884"/>
                  <a:pt x="1977" y="8098"/>
                  <a:pt x="1977" y="5930"/>
                </a:cubicBezTo>
                <a:cubicBezTo>
                  <a:pt x="1977" y="5049"/>
                  <a:pt x="2263" y="4192"/>
                  <a:pt x="2763" y="3501"/>
                </a:cubicBezTo>
                <a:cubicBezTo>
                  <a:pt x="3263" y="2835"/>
                  <a:pt x="4025" y="2311"/>
                  <a:pt x="4835" y="2120"/>
                </a:cubicBezTo>
                <a:cubicBezTo>
                  <a:pt x="5168" y="2025"/>
                  <a:pt x="5549" y="1953"/>
                  <a:pt x="5930" y="1953"/>
                </a:cubicBezTo>
                <a:cubicBezTo>
                  <a:pt x="6431" y="1953"/>
                  <a:pt x="6931" y="2049"/>
                  <a:pt x="7407" y="2263"/>
                </a:cubicBezTo>
                <a:cubicBezTo>
                  <a:pt x="7423" y="2267"/>
                  <a:pt x="7440" y="2269"/>
                  <a:pt x="7457" y="2269"/>
                </a:cubicBezTo>
                <a:cubicBezTo>
                  <a:pt x="7540" y="2269"/>
                  <a:pt x="7625" y="2223"/>
                  <a:pt x="7645" y="2144"/>
                </a:cubicBezTo>
                <a:cubicBezTo>
                  <a:pt x="7645" y="2049"/>
                  <a:pt x="7621" y="2001"/>
                  <a:pt x="7526" y="1953"/>
                </a:cubicBezTo>
                <a:cubicBezTo>
                  <a:pt x="7050" y="1787"/>
                  <a:pt x="6573" y="1668"/>
                  <a:pt x="6073" y="1668"/>
                </a:cubicBezTo>
                <a:lnTo>
                  <a:pt x="6073" y="382"/>
                </a:lnTo>
                <a:close/>
                <a:moveTo>
                  <a:pt x="5502" y="1"/>
                </a:moveTo>
                <a:cubicBezTo>
                  <a:pt x="5264" y="24"/>
                  <a:pt x="5002" y="48"/>
                  <a:pt x="4764" y="96"/>
                </a:cubicBezTo>
                <a:cubicBezTo>
                  <a:pt x="4478" y="144"/>
                  <a:pt x="4144" y="239"/>
                  <a:pt x="3835" y="358"/>
                </a:cubicBezTo>
                <a:cubicBezTo>
                  <a:pt x="3073" y="644"/>
                  <a:pt x="2334" y="1120"/>
                  <a:pt x="1739" y="1715"/>
                </a:cubicBezTo>
                <a:cubicBezTo>
                  <a:pt x="596" y="2858"/>
                  <a:pt x="1" y="4335"/>
                  <a:pt x="1" y="5930"/>
                </a:cubicBezTo>
                <a:cubicBezTo>
                  <a:pt x="1" y="7431"/>
                  <a:pt x="572" y="8860"/>
                  <a:pt x="1572" y="9979"/>
                </a:cubicBezTo>
                <a:cubicBezTo>
                  <a:pt x="1612" y="10005"/>
                  <a:pt x="1665" y="10024"/>
                  <a:pt x="1713" y="10024"/>
                </a:cubicBezTo>
                <a:cubicBezTo>
                  <a:pt x="1753" y="10024"/>
                  <a:pt x="1789" y="10011"/>
                  <a:pt x="1811" y="9979"/>
                </a:cubicBezTo>
                <a:cubicBezTo>
                  <a:pt x="1882" y="9907"/>
                  <a:pt x="1906" y="9788"/>
                  <a:pt x="1811" y="9717"/>
                </a:cubicBezTo>
                <a:cubicBezTo>
                  <a:pt x="858" y="8693"/>
                  <a:pt x="334" y="7335"/>
                  <a:pt x="334" y="5907"/>
                </a:cubicBezTo>
                <a:cubicBezTo>
                  <a:pt x="334" y="4692"/>
                  <a:pt x="715" y="3501"/>
                  <a:pt x="1453" y="2549"/>
                </a:cubicBezTo>
                <a:lnTo>
                  <a:pt x="2477" y="3358"/>
                </a:lnTo>
                <a:cubicBezTo>
                  <a:pt x="1930" y="4097"/>
                  <a:pt x="1620" y="5025"/>
                  <a:pt x="1620" y="6002"/>
                </a:cubicBezTo>
                <a:cubicBezTo>
                  <a:pt x="1644" y="8336"/>
                  <a:pt x="3549" y="10193"/>
                  <a:pt x="5859" y="10241"/>
                </a:cubicBezTo>
                <a:cubicBezTo>
                  <a:pt x="5874" y="10241"/>
                  <a:pt x="5889" y="10241"/>
                  <a:pt x="5904" y="10241"/>
                </a:cubicBezTo>
                <a:cubicBezTo>
                  <a:pt x="8241" y="10241"/>
                  <a:pt x="10146" y="8392"/>
                  <a:pt x="10241" y="6097"/>
                </a:cubicBezTo>
                <a:lnTo>
                  <a:pt x="11527" y="6097"/>
                </a:lnTo>
                <a:cubicBezTo>
                  <a:pt x="11503" y="7526"/>
                  <a:pt x="10908" y="8860"/>
                  <a:pt x="9884" y="9884"/>
                </a:cubicBezTo>
                <a:cubicBezTo>
                  <a:pt x="8836" y="10908"/>
                  <a:pt x="7407" y="11503"/>
                  <a:pt x="5930" y="11503"/>
                </a:cubicBezTo>
                <a:cubicBezTo>
                  <a:pt x="4644" y="11503"/>
                  <a:pt x="3406" y="11074"/>
                  <a:pt x="2382" y="10265"/>
                </a:cubicBezTo>
                <a:cubicBezTo>
                  <a:pt x="2338" y="10231"/>
                  <a:pt x="2299" y="10214"/>
                  <a:pt x="2262" y="10214"/>
                </a:cubicBezTo>
                <a:cubicBezTo>
                  <a:pt x="2220" y="10214"/>
                  <a:pt x="2182" y="10237"/>
                  <a:pt x="2144" y="10288"/>
                </a:cubicBezTo>
                <a:cubicBezTo>
                  <a:pt x="2096" y="10384"/>
                  <a:pt x="2096" y="10479"/>
                  <a:pt x="2168" y="10527"/>
                </a:cubicBezTo>
                <a:cubicBezTo>
                  <a:pt x="3216" y="11384"/>
                  <a:pt x="4549" y="11860"/>
                  <a:pt x="5930" y="11860"/>
                </a:cubicBezTo>
                <a:cubicBezTo>
                  <a:pt x="7931" y="11860"/>
                  <a:pt x="9741" y="10908"/>
                  <a:pt x="10908" y="9193"/>
                </a:cubicBezTo>
                <a:cubicBezTo>
                  <a:pt x="11312" y="8574"/>
                  <a:pt x="11622" y="7859"/>
                  <a:pt x="11765" y="7097"/>
                </a:cubicBezTo>
                <a:cubicBezTo>
                  <a:pt x="12122" y="5097"/>
                  <a:pt x="11527" y="3120"/>
                  <a:pt x="10122" y="1715"/>
                </a:cubicBezTo>
                <a:cubicBezTo>
                  <a:pt x="9002" y="596"/>
                  <a:pt x="7502" y="1"/>
                  <a:pt x="5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7" name="Google Shape;2517;p51"/>
          <p:cNvGrpSpPr/>
          <p:nvPr/>
        </p:nvGrpSpPr>
        <p:grpSpPr>
          <a:xfrm>
            <a:off x="2541658" y="1924331"/>
            <a:ext cx="356737" cy="353239"/>
            <a:chOff x="3192838" y="1931233"/>
            <a:chExt cx="298300" cy="295375"/>
          </a:xfrm>
        </p:grpSpPr>
        <p:sp>
          <p:nvSpPr>
            <p:cNvPr id="2518" name="Google Shape;2518;p51"/>
            <p:cNvSpPr/>
            <p:nvPr/>
          </p:nvSpPr>
          <p:spPr>
            <a:xfrm>
              <a:off x="3192838" y="1931233"/>
              <a:ext cx="91700" cy="295375"/>
            </a:xfrm>
            <a:custGeom>
              <a:rect b="b" l="l" r="r" t="t"/>
              <a:pathLst>
                <a:path extrusionOk="0" h="11815" w="3668">
                  <a:moveTo>
                    <a:pt x="1858" y="336"/>
                  </a:moveTo>
                  <a:cubicBezTo>
                    <a:pt x="2239" y="336"/>
                    <a:pt x="2596" y="479"/>
                    <a:pt x="2882" y="741"/>
                  </a:cubicBezTo>
                  <a:cubicBezTo>
                    <a:pt x="3168" y="1003"/>
                    <a:pt x="3311" y="1384"/>
                    <a:pt x="3311" y="1789"/>
                  </a:cubicBezTo>
                  <a:cubicBezTo>
                    <a:pt x="3311" y="2479"/>
                    <a:pt x="2930" y="3003"/>
                    <a:pt x="2311" y="3218"/>
                  </a:cubicBezTo>
                  <a:cubicBezTo>
                    <a:pt x="2263" y="3218"/>
                    <a:pt x="2239" y="3241"/>
                    <a:pt x="2215" y="3265"/>
                  </a:cubicBezTo>
                  <a:lnTo>
                    <a:pt x="1858" y="3765"/>
                  </a:lnTo>
                  <a:lnTo>
                    <a:pt x="1501" y="3265"/>
                  </a:lnTo>
                  <a:cubicBezTo>
                    <a:pt x="1477" y="3241"/>
                    <a:pt x="1453" y="3218"/>
                    <a:pt x="1406" y="3218"/>
                  </a:cubicBezTo>
                  <a:cubicBezTo>
                    <a:pt x="786" y="3003"/>
                    <a:pt x="358" y="2408"/>
                    <a:pt x="405" y="1765"/>
                  </a:cubicBezTo>
                  <a:cubicBezTo>
                    <a:pt x="429" y="979"/>
                    <a:pt x="1048" y="360"/>
                    <a:pt x="1834" y="336"/>
                  </a:cubicBezTo>
                  <a:close/>
                  <a:moveTo>
                    <a:pt x="1923" y="0"/>
                  </a:moveTo>
                  <a:cubicBezTo>
                    <a:pt x="1894" y="0"/>
                    <a:pt x="1864" y="1"/>
                    <a:pt x="1834" y="3"/>
                  </a:cubicBezTo>
                  <a:cubicBezTo>
                    <a:pt x="882" y="26"/>
                    <a:pt x="72" y="812"/>
                    <a:pt x="48" y="1765"/>
                  </a:cubicBezTo>
                  <a:lnTo>
                    <a:pt x="48" y="1813"/>
                  </a:lnTo>
                  <a:lnTo>
                    <a:pt x="48" y="5766"/>
                  </a:lnTo>
                  <a:cubicBezTo>
                    <a:pt x="48" y="5861"/>
                    <a:pt x="96" y="5956"/>
                    <a:pt x="191" y="5956"/>
                  </a:cubicBezTo>
                  <a:cubicBezTo>
                    <a:pt x="310" y="5956"/>
                    <a:pt x="405" y="5885"/>
                    <a:pt x="405" y="5766"/>
                  </a:cubicBezTo>
                  <a:lnTo>
                    <a:pt x="405" y="2884"/>
                  </a:lnTo>
                  <a:cubicBezTo>
                    <a:pt x="620" y="3194"/>
                    <a:pt x="905" y="3432"/>
                    <a:pt x="1263" y="3551"/>
                  </a:cubicBezTo>
                  <a:lnTo>
                    <a:pt x="1668" y="4099"/>
                  </a:lnTo>
                  <a:cubicBezTo>
                    <a:pt x="1722" y="4171"/>
                    <a:pt x="1818" y="4203"/>
                    <a:pt x="1903" y="4203"/>
                  </a:cubicBezTo>
                  <a:cubicBezTo>
                    <a:pt x="1929" y="4203"/>
                    <a:pt x="1955" y="4200"/>
                    <a:pt x="1977" y="4194"/>
                  </a:cubicBezTo>
                  <a:lnTo>
                    <a:pt x="2072" y="4099"/>
                  </a:lnTo>
                  <a:lnTo>
                    <a:pt x="2477" y="3551"/>
                  </a:lnTo>
                  <a:cubicBezTo>
                    <a:pt x="2834" y="3432"/>
                    <a:pt x="3144" y="3194"/>
                    <a:pt x="3335" y="2884"/>
                  </a:cubicBezTo>
                  <a:lnTo>
                    <a:pt x="3335" y="11434"/>
                  </a:lnTo>
                  <a:cubicBezTo>
                    <a:pt x="3335" y="11457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405" y="11481"/>
                    <a:pt x="358" y="11457"/>
                    <a:pt x="358" y="11434"/>
                  </a:cubicBezTo>
                  <a:lnTo>
                    <a:pt x="358" y="6575"/>
                  </a:lnTo>
                  <a:cubicBezTo>
                    <a:pt x="358" y="6480"/>
                    <a:pt x="310" y="6409"/>
                    <a:pt x="215" y="6409"/>
                  </a:cubicBezTo>
                  <a:cubicBezTo>
                    <a:pt x="96" y="6409"/>
                    <a:pt x="1" y="6456"/>
                    <a:pt x="1" y="6575"/>
                  </a:cubicBezTo>
                  <a:lnTo>
                    <a:pt x="1" y="11434"/>
                  </a:lnTo>
                  <a:cubicBezTo>
                    <a:pt x="1" y="11648"/>
                    <a:pt x="191" y="11815"/>
                    <a:pt x="405" y="11815"/>
                  </a:cubicBezTo>
                  <a:lnTo>
                    <a:pt x="3263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68" y="1312"/>
                    <a:pt x="3501" y="860"/>
                    <a:pt x="3144" y="503"/>
                  </a:cubicBezTo>
                  <a:cubicBezTo>
                    <a:pt x="2809" y="168"/>
                    <a:pt x="2370" y="0"/>
                    <a:pt x="19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51"/>
            <p:cNvSpPr/>
            <p:nvPr/>
          </p:nvSpPr>
          <p:spPr>
            <a:xfrm>
              <a:off x="3222013" y="1955483"/>
              <a:ext cx="32175" cy="37850"/>
            </a:xfrm>
            <a:custGeom>
              <a:rect b="b" l="l" r="r" t="t"/>
              <a:pathLst>
                <a:path extrusionOk="0" h="1514" w="1287">
                  <a:moveTo>
                    <a:pt x="691" y="604"/>
                  </a:moveTo>
                  <a:lnTo>
                    <a:pt x="786" y="866"/>
                  </a:lnTo>
                  <a:lnTo>
                    <a:pt x="596" y="866"/>
                  </a:lnTo>
                  <a:lnTo>
                    <a:pt x="691" y="604"/>
                  </a:lnTo>
                  <a:close/>
                  <a:moveTo>
                    <a:pt x="686" y="1"/>
                  </a:moveTo>
                  <a:cubicBezTo>
                    <a:pt x="602" y="1"/>
                    <a:pt x="532" y="36"/>
                    <a:pt x="477" y="128"/>
                  </a:cubicBezTo>
                  <a:lnTo>
                    <a:pt x="48" y="1271"/>
                  </a:lnTo>
                  <a:cubicBezTo>
                    <a:pt x="0" y="1343"/>
                    <a:pt x="72" y="1462"/>
                    <a:pt x="167" y="1509"/>
                  </a:cubicBezTo>
                  <a:cubicBezTo>
                    <a:pt x="177" y="1513"/>
                    <a:pt x="187" y="1514"/>
                    <a:pt x="197" y="1514"/>
                  </a:cubicBezTo>
                  <a:cubicBezTo>
                    <a:pt x="263" y="1514"/>
                    <a:pt x="337" y="1452"/>
                    <a:pt x="358" y="1390"/>
                  </a:cubicBezTo>
                  <a:lnTo>
                    <a:pt x="429" y="1200"/>
                  </a:lnTo>
                  <a:lnTo>
                    <a:pt x="882" y="1200"/>
                  </a:lnTo>
                  <a:lnTo>
                    <a:pt x="929" y="1390"/>
                  </a:lnTo>
                  <a:cubicBezTo>
                    <a:pt x="953" y="1462"/>
                    <a:pt x="1048" y="1509"/>
                    <a:pt x="1120" y="1509"/>
                  </a:cubicBezTo>
                  <a:cubicBezTo>
                    <a:pt x="1239" y="1462"/>
                    <a:pt x="1286" y="1390"/>
                    <a:pt x="1263" y="1271"/>
                  </a:cubicBezTo>
                  <a:lnTo>
                    <a:pt x="882" y="128"/>
                  </a:lnTo>
                  <a:cubicBezTo>
                    <a:pt x="834" y="80"/>
                    <a:pt x="810" y="33"/>
                    <a:pt x="762" y="9"/>
                  </a:cubicBezTo>
                  <a:cubicBezTo>
                    <a:pt x="736" y="4"/>
                    <a:pt x="710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51"/>
            <p:cNvSpPr/>
            <p:nvPr/>
          </p:nvSpPr>
          <p:spPr>
            <a:xfrm>
              <a:off x="3212488" y="20735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1" name="Google Shape;2521;p51"/>
            <p:cNvSpPr/>
            <p:nvPr/>
          </p:nvSpPr>
          <p:spPr>
            <a:xfrm>
              <a:off x="3212488" y="20932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120" y="310"/>
                    <a:pt x="2120" y="214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2" name="Google Shape;2522;p51"/>
            <p:cNvSpPr/>
            <p:nvPr/>
          </p:nvSpPr>
          <p:spPr>
            <a:xfrm>
              <a:off x="3212488" y="211345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6" y="1"/>
                    <a:pt x="0" y="72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3" name="Google Shape;2523;p51"/>
            <p:cNvSpPr/>
            <p:nvPr/>
          </p:nvSpPr>
          <p:spPr>
            <a:xfrm>
              <a:off x="3212488" y="213370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286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4" name="Google Shape;2524;p51"/>
            <p:cNvSpPr/>
            <p:nvPr/>
          </p:nvSpPr>
          <p:spPr>
            <a:xfrm>
              <a:off x="3212488" y="2152758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5" name="Google Shape;2525;p51"/>
            <p:cNvSpPr/>
            <p:nvPr/>
          </p:nvSpPr>
          <p:spPr>
            <a:xfrm>
              <a:off x="3212488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24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6" name="Google Shape;2526;p51"/>
            <p:cNvSpPr/>
            <p:nvPr/>
          </p:nvSpPr>
          <p:spPr>
            <a:xfrm>
              <a:off x="3400013" y="1931233"/>
              <a:ext cx="91125" cy="295375"/>
            </a:xfrm>
            <a:custGeom>
              <a:rect b="b" l="l" r="r" t="t"/>
              <a:pathLst>
                <a:path extrusionOk="0" h="11815" w="3645">
                  <a:moveTo>
                    <a:pt x="1811" y="336"/>
                  </a:moveTo>
                  <a:cubicBezTo>
                    <a:pt x="2216" y="336"/>
                    <a:pt x="2573" y="479"/>
                    <a:pt x="2835" y="741"/>
                  </a:cubicBezTo>
                  <a:cubicBezTo>
                    <a:pt x="3121" y="1003"/>
                    <a:pt x="3287" y="1384"/>
                    <a:pt x="3287" y="1789"/>
                  </a:cubicBezTo>
                  <a:cubicBezTo>
                    <a:pt x="3311" y="2479"/>
                    <a:pt x="2882" y="3003"/>
                    <a:pt x="2263" y="3218"/>
                  </a:cubicBezTo>
                  <a:cubicBezTo>
                    <a:pt x="2240" y="3218"/>
                    <a:pt x="2216" y="3241"/>
                    <a:pt x="2168" y="3265"/>
                  </a:cubicBezTo>
                  <a:lnTo>
                    <a:pt x="1811" y="3765"/>
                  </a:lnTo>
                  <a:lnTo>
                    <a:pt x="1454" y="3265"/>
                  </a:lnTo>
                  <a:cubicBezTo>
                    <a:pt x="1430" y="3241"/>
                    <a:pt x="1406" y="3218"/>
                    <a:pt x="1382" y="3218"/>
                  </a:cubicBezTo>
                  <a:cubicBezTo>
                    <a:pt x="739" y="3003"/>
                    <a:pt x="334" y="2408"/>
                    <a:pt x="358" y="1765"/>
                  </a:cubicBezTo>
                  <a:cubicBezTo>
                    <a:pt x="382" y="979"/>
                    <a:pt x="1025" y="360"/>
                    <a:pt x="1787" y="336"/>
                  </a:cubicBezTo>
                  <a:close/>
                  <a:moveTo>
                    <a:pt x="3311" y="2884"/>
                  </a:moveTo>
                  <a:lnTo>
                    <a:pt x="3311" y="11434"/>
                  </a:lnTo>
                  <a:cubicBezTo>
                    <a:pt x="3311" y="11457"/>
                    <a:pt x="3287" y="11481"/>
                    <a:pt x="3240" y="11481"/>
                  </a:cubicBezTo>
                  <a:lnTo>
                    <a:pt x="382" y="11481"/>
                  </a:lnTo>
                  <a:cubicBezTo>
                    <a:pt x="358" y="11481"/>
                    <a:pt x="334" y="11457"/>
                    <a:pt x="334" y="11434"/>
                  </a:cubicBezTo>
                  <a:lnTo>
                    <a:pt x="334" y="2884"/>
                  </a:lnTo>
                  <a:cubicBezTo>
                    <a:pt x="525" y="3194"/>
                    <a:pt x="834" y="3432"/>
                    <a:pt x="1192" y="3551"/>
                  </a:cubicBezTo>
                  <a:lnTo>
                    <a:pt x="1597" y="4099"/>
                  </a:lnTo>
                  <a:cubicBezTo>
                    <a:pt x="1668" y="4170"/>
                    <a:pt x="1716" y="4194"/>
                    <a:pt x="1811" y="4194"/>
                  </a:cubicBezTo>
                  <a:cubicBezTo>
                    <a:pt x="1906" y="4194"/>
                    <a:pt x="1954" y="4170"/>
                    <a:pt x="2025" y="4099"/>
                  </a:cubicBezTo>
                  <a:lnTo>
                    <a:pt x="2430" y="3551"/>
                  </a:lnTo>
                  <a:cubicBezTo>
                    <a:pt x="2787" y="3432"/>
                    <a:pt x="3097" y="3194"/>
                    <a:pt x="3311" y="2884"/>
                  </a:cubicBezTo>
                  <a:close/>
                  <a:moveTo>
                    <a:pt x="1876" y="0"/>
                  </a:moveTo>
                  <a:cubicBezTo>
                    <a:pt x="1847" y="0"/>
                    <a:pt x="1817" y="1"/>
                    <a:pt x="1787" y="3"/>
                  </a:cubicBezTo>
                  <a:cubicBezTo>
                    <a:pt x="834" y="26"/>
                    <a:pt x="25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40" y="11815"/>
                  </a:lnTo>
                  <a:cubicBezTo>
                    <a:pt x="3454" y="11815"/>
                    <a:pt x="3645" y="11648"/>
                    <a:pt x="3645" y="11434"/>
                  </a:cubicBezTo>
                  <a:lnTo>
                    <a:pt x="3645" y="1813"/>
                  </a:lnTo>
                  <a:cubicBezTo>
                    <a:pt x="3645" y="1312"/>
                    <a:pt x="3454" y="860"/>
                    <a:pt x="3097" y="503"/>
                  </a:cubicBezTo>
                  <a:cubicBezTo>
                    <a:pt x="2762" y="168"/>
                    <a:pt x="2322" y="0"/>
                    <a:pt x="18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7" name="Google Shape;2527;p51"/>
            <p:cNvSpPr/>
            <p:nvPr/>
          </p:nvSpPr>
          <p:spPr>
            <a:xfrm>
              <a:off x="3429788" y="1955108"/>
              <a:ext cx="32775" cy="36925"/>
            </a:xfrm>
            <a:custGeom>
              <a:rect b="b" l="l" r="r" t="t"/>
              <a:pathLst>
                <a:path extrusionOk="0" h="1477" w="1311">
                  <a:moveTo>
                    <a:pt x="739" y="0"/>
                  </a:moveTo>
                  <a:cubicBezTo>
                    <a:pt x="334" y="0"/>
                    <a:pt x="1" y="310"/>
                    <a:pt x="1" y="738"/>
                  </a:cubicBezTo>
                  <a:cubicBezTo>
                    <a:pt x="1" y="1143"/>
                    <a:pt x="334" y="1477"/>
                    <a:pt x="739" y="1477"/>
                  </a:cubicBezTo>
                  <a:cubicBezTo>
                    <a:pt x="929" y="1477"/>
                    <a:pt x="1072" y="1429"/>
                    <a:pt x="1191" y="1334"/>
                  </a:cubicBezTo>
                  <a:lnTo>
                    <a:pt x="1263" y="1262"/>
                  </a:lnTo>
                  <a:cubicBezTo>
                    <a:pt x="1310" y="1215"/>
                    <a:pt x="1287" y="1119"/>
                    <a:pt x="1215" y="1072"/>
                  </a:cubicBezTo>
                  <a:cubicBezTo>
                    <a:pt x="1193" y="1039"/>
                    <a:pt x="1156" y="1021"/>
                    <a:pt x="1115" y="1021"/>
                  </a:cubicBezTo>
                  <a:cubicBezTo>
                    <a:pt x="1067" y="1021"/>
                    <a:pt x="1015" y="1045"/>
                    <a:pt x="977" y="1096"/>
                  </a:cubicBezTo>
                  <a:lnTo>
                    <a:pt x="953" y="1119"/>
                  </a:lnTo>
                  <a:cubicBezTo>
                    <a:pt x="906" y="1191"/>
                    <a:pt x="834" y="1191"/>
                    <a:pt x="739" y="1191"/>
                  </a:cubicBezTo>
                  <a:cubicBezTo>
                    <a:pt x="501" y="1191"/>
                    <a:pt x="334" y="1000"/>
                    <a:pt x="334" y="762"/>
                  </a:cubicBezTo>
                  <a:cubicBezTo>
                    <a:pt x="334" y="524"/>
                    <a:pt x="501" y="357"/>
                    <a:pt x="739" y="357"/>
                  </a:cubicBezTo>
                  <a:cubicBezTo>
                    <a:pt x="834" y="357"/>
                    <a:pt x="906" y="381"/>
                    <a:pt x="977" y="405"/>
                  </a:cubicBezTo>
                  <a:cubicBezTo>
                    <a:pt x="1010" y="430"/>
                    <a:pt x="1043" y="440"/>
                    <a:pt x="1075" y="440"/>
                  </a:cubicBezTo>
                  <a:cubicBezTo>
                    <a:pt x="1133" y="440"/>
                    <a:pt x="1184" y="404"/>
                    <a:pt x="1215" y="357"/>
                  </a:cubicBezTo>
                  <a:cubicBezTo>
                    <a:pt x="1287" y="262"/>
                    <a:pt x="1263" y="167"/>
                    <a:pt x="1168" y="119"/>
                  </a:cubicBezTo>
                  <a:cubicBezTo>
                    <a:pt x="1049" y="24"/>
                    <a:pt x="906" y="0"/>
                    <a:pt x="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8" name="Google Shape;2528;p51"/>
            <p:cNvSpPr/>
            <p:nvPr/>
          </p:nvSpPr>
          <p:spPr>
            <a:xfrm>
              <a:off x="3419663" y="207418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9" name="Google Shape;2529;p51"/>
            <p:cNvSpPr/>
            <p:nvPr/>
          </p:nvSpPr>
          <p:spPr>
            <a:xfrm>
              <a:off x="3419663" y="2093233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7"/>
                    <a:pt x="168" y="357"/>
                  </a:cubicBezTo>
                  <a:lnTo>
                    <a:pt x="1930" y="357"/>
                  </a:lnTo>
                  <a:cubicBezTo>
                    <a:pt x="2025" y="357"/>
                    <a:pt x="2096" y="310"/>
                    <a:pt x="2096" y="214"/>
                  </a:cubicBezTo>
                  <a:cubicBezTo>
                    <a:pt x="2096" y="95"/>
                    <a:pt x="2025" y="0"/>
                    <a:pt x="1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0" name="Google Shape;2530;p51"/>
            <p:cNvSpPr/>
            <p:nvPr/>
          </p:nvSpPr>
          <p:spPr>
            <a:xfrm>
              <a:off x="3419663" y="2113458"/>
              <a:ext cx="52425" cy="8975"/>
            </a:xfrm>
            <a:custGeom>
              <a:rect b="b" l="l" r="r" t="t"/>
              <a:pathLst>
                <a:path extrusionOk="0" h="359" w="2097">
                  <a:moveTo>
                    <a:pt x="168" y="1"/>
                  </a:moveTo>
                  <a:cubicBezTo>
                    <a:pt x="72" y="1"/>
                    <a:pt x="1" y="48"/>
                    <a:pt x="1" y="144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1" name="Google Shape;2531;p51"/>
            <p:cNvSpPr/>
            <p:nvPr/>
          </p:nvSpPr>
          <p:spPr>
            <a:xfrm>
              <a:off x="3419663" y="213370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2" name="Google Shape;2532;p51"/>
            <p:cNvSpPr/>
            <p:nvPr/>
          </p:nvSpPr>
          <p:spPr>
            <a:xfrm>
              <a:off x="3419663" y="2152758"/>
              <a:ext cx="52425" cy="8950"/>
            </a:xfrm>
            <a:custGeom>
              <a:rect b="b" l="l" r="r" t="t"/>
              <a:pathLst>
                <a:path extrusionOk="0" h="358" w="2097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86"/>
                    <a:pt x="48" y="358"/>
                    <a:pt x="168" y="358"/>
                  </a:cubicBezTo>
                  <a:lnTo>
                    <a:pt x="1930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25" y="1"/>
                    <a:pt x="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3" name="Google Shape;2533;p51"/>
            <p:cNvSpPr/>
            <p:nvPr/>
          </p:nvSpPr>
          <p:spPr>
            <a:xfrm>
              <a:off x="3419663" y="2173008"/>
              <a:ext cx="26825" cy="8950"/>
            </a:xfrm>
            <a:custGeom>
              <a:rect b="b" l="l" r="r" t="t"/>
              <a:pathLst>
                <a:path extrusionOk="0" h="358" w="1073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7"/>
                    <a:pt x="168" y="357"/>
                  </a:cubicBezTo>
                  <a:lnTo>
                    <a:pt x="882" y="357"/>
                  </a:lnTo>
                  <a:cubicBezTo>
                    <a:pt x="977" y="357"/>
                    <a:pt x="1072" y="310"/>
                    <a:pt x="1072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4" name="Google Shape;2534;p51"/>
            <p:cNvSpPr/>
            <p:nvPr/>
          </p:nvSpPr>
          <p:spPr>
            <a:xfrm>
              <a:off x="3329188" y="2163483"/>
              <a:ext cx="26200" cy="36925"/>
            </a:xfrm>
            <a:custGeom>
              <a:rect b="b" l="l" r="r" t="t"/>
              <a:pathLst>
                <a:path extrusionOk="0" h="1477" w="1048">
                  <a:moveTo>
                    <a:pt x="524" y="334"/>
                  </a:moveTo>
                  <a:cubicBezTo>
                    <a:pt x="548" y="334"/>
                    <a:pt x="595" y="357"/>
                    <a:pt x="595" y="381"/>
                  </a:cubicBezTo>
                  <a:cubicBezTo>
                    <a:pt x="595" y="429"/>
                    <a:pt x="572" y="500"/>
                    <a:pt x="524" y="500"/>
                  </a:cubicBezTo>
                  <a:lnTo>
                    <a:pt x="357" y="500"/>
                  </a:lnTo>
                  <a:lnTo>
                    <a:pt x="357" y="334"/>
                  </a:lnTo>
                  <a:close/>
                  <a:moveTo>
                    <a:pt x="572" y="858"/>
                  </a:moveTo>
                  <a:cubicBezTo>
                    <a:pt x="643" y="858"/>
                    <a:pt x="691" y="881"/>
                    <a:pt x="714" y="977"/>
                  </a:cubicBezTo>
                  <a:cubicBezTo>
                    <a:pt x="714" y="1048"/>
                    <a:pt x="667" y="1120"/>
                    <a:pt x="572" y="1120"/>
                  </a:cubicBezTo>
                  <a:lnTo>
                    <a:pt x="357" y="1120"/>
                  </a:lnTo>
                  <a:lnTo>
                    <a:pt x="357" y="858"/>
                  </a:lnTo>
                  <a:close/>
                  <a:moveTo>
                    <a:pt x="191" y="0"/>
                  </a:moveTo>
                  <a:cubicBezTo>
                    <a:pt x="95" y="0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5"/>
                  </a:lnTo>
                  <a:cubicBezTo>
                    <a:pt x="48" y="1429"/>
                    <a:pt x="95" y="1477"/>
                    <a:pt x="191" y="1477"/>
                  </a:cubicBezTo>
                  <a:lnTo>
                    <a:pt x="572" y="1477"/>
                  </a:lnTo>
                  <a:cubicBezTo>
                    <a:pt x="834" y="1477"/>
                    <a:pt x="1048" y="1286"/>
                    <a:pt x="1048" y="1000"/>
                  </a:cubicBezTo>
                  <a:cubicBezTo>
                    <a:pt x="1048" y="858"/>
                    <a:pt x="1000" y="738"/>
                    <a:pt x="905" y="643"/>
                  </a:cubicBezTo>
                  <a:cubicBezTo>
                    <a:pt x="953" y="572"/>
                    <a:pt x="953" y="477"/>
                    <a:pt x="953" y="357"/>
                  </a:cubicBezTo>
                  <a:cubicBezTo>
                    <a:pt x="929" y="143"/>
                    <a:pt x="714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5" name="Google Shape;2535;p51"/>
            <p:cNvSpPr/>
            <p:nvPr/>
          </p:nvSpPr>
          <p:spPr>
            <a:xfrm>
              <a:off x="3297613" y="1931283"/>
              <a:ext cx="90525" cy="295325"/>
            </a:xfrm>
            <a:custGeom>
              <a:rect b="b" l="l" r="r" t="t"/>
              <a:pathLst>
                <a:path extrusionOk="0" h="11813" w="3621">
                  <a:moveTo>
                    <a:pt x="1811" y="8026"/>
                  </a:moveTo>
                  <a:lnTo>
                    <a:pt x="2168" y="8550"/>
                  </a:lnTo>
                  <a:cubicBezTo>
                    <a:pt x="2192" y="8574"/>
                    <a:pt x="2216" y="8598"/>
                    <a:pt x="2263" y="8598"/>
                  </a:cubicBezTo>
                  <a:cubicBezTo>
                    <a:pt x="2882" y="8812"/>
                    <a:pt x="3287" y="9407"/>
                    <a:pt x="3263" y="10050"/>
                  </a:cubicBezTo>
                  <a:cubicBezTo>
                    <a:pt x="3240" y="10836"/>
                    <a:pt x="2620" y="11455"/>
                    <a:pt x="1835" y="11479"/>
                  </a:cubicBezTo>
                  <a:cubicBezTo>
                    <a:pt x="1454" y="11479"/>
                    <a:pt x="1049" y="11336"/>
                    <a:pt x="763" y="11074"/>
                  </a:cubicBezTo>
                  <a:cubicBezTo>
                    <a:pt x="453" y="10812"/>
                    <a:pt x="310" y="10408"/>
                    <a:pt x="310" y="10026"/>
                  </a:cubicBezTo>
                  <a:cubicBezTo>
                    <a:pt x="310" y="9384"/>
                    <a:pt x="739" y="8812"/>
                    <a:pt x="1358" y="8598"/>
                  </a:cubicBezTo>
                  <a:cubicBezTo>
                    <a:pt x="1382" y="8598"/>
                    <a:pt x="1430" y="8574"/>
                    <a:pt x="1454" y="8550"/>
                  </a:cubicBezTo>
                  <a:lnTo>
                    <a:pt x="1811" y="8026"/>
                  </a:lnTo>
                  <a:close/>
                  <a:moveTo>
                    <a:pt x="382" y="1"/>
                  </a:moveTo>
                  <a:cubicBezTo>
                    <a:pt x="168" y="1"/>
                    <a:pt x="1" y="167"/>
                    <a:pt x="1" y="382"/>
                  </a:cubicBezTo>
                  <a:lnTo>
                    <a:pt x="1" y="9979"/>
                  </a:lnTo>
                  <a:cubicBezTo>
                    <a:pt x="1" y="10455"/>
                    <a:pt x="168" y="10884"/>
                    <a:pt x="501" y="11241"/>
                  </a:cubicBezTo>
                  <a:cubicBezTo>
                    <a:pt x="858" y="11598"/>
                    <a:pt x="1287" y="11813"/>
                    <a:pt x="1811" y="11813"/>
                  </a:cubicBezTo>
                  <a:lnTo>
                    <a:pt x="1835" y="11813"/>
                  </a:lnTo>
                  <a:cubicBezTo>
                    <a:pt x="2787" y="11789"/>
                    <a:pt x="3597" y="11003"/>
                    <a:pt x="3621" y="10050"/>
                  </a:cubicBezTo>
                  <a:lnTo>
                    <a:pt x="3621" y="10003"/>
                  </a:lnTo>
                  <a:lnTo>
                    <a:pt x="3621" y="1953"/>
                  </a:lnTo>
                  <a:cubicBezTo>
                    <a:pt x="3621" y="1882"/>
                    <a:pt x="3573" y="1787"/>
                    <a:pt x="3478" y="1787"/>
                  </a:cubicBezTo>
                  <a:cubicBezTo>
                    <a:pt x="3359" y="1787"/>
                    <a:pt x="3263" y="1834"/>
                    <a:pt x="3263" y="1953"/>
                  </a:cubicBezTo>
                  <a:lnTo>
                    <a:pt x="3263" y="8931"/>
                  </a:lnTo>
                  <a:cubicBezTo>
                    <a:pt x="3049" y="8621"/>
                    <a:pt x="2763" y="8383"/>
                    <a:pt x="2406" y="8264"/>
                  </a:cubicBezTo>
                  <a:lnTo>
                    <a:pt x="1977" y="7716"/>
                  </a:lnTo>
                  <a:lnTo>
                    <a:pt x="1906" y="7621"/>
                  </a:lnTo>
                  <a:cubicBezTo>
                    <a:pt x="1868" y="7598"/>
                    <a:pt x="1830" y="7588"/>
                    <a:pt x="1793" y="7588"/>
                  </a:cubicBezTo>
                  <a:cubicBezTo>
                    <a:pt x="1715" y="7588"/>
                    <a:pt x="1645" y="7636"/>
                    <a:pt x="1596" y="7716"/>
                  </a:cubicBezTo>
                  <a:lnTo>
                    <a:pt x="1192" y="8264"/>
                  </a:lnTo>
                  <a:cubicBezTo>
                    <a:pt x="834" y="8383"/>
                    <a:pt x="525" y="8621"/>
                    <a:pt x="310" y="8931"/>
                  </a:cubicBezTo>
                  <a:lnTo>
                    <a:pt x="310" y="382"/>
                  </a:lnTo>
                  <a:cubicBezTo>
                    <a:pt x="310" y="358"/>
                    <a:pt x="358" y="334"/>
                    <a:pt x="382" y="334"/>
                  </a:cubicBezTo>
                  <a:lnTo>
                    <a:pt x="3240" y="334"/>
                  </a:lnTo>
                  <a:cubicBezTo>
                    <a:pt x="3263" y="334"/>
                    <a:pt x="3287" y="358"/>
                    <a:pt x="3287" y="382"/>
                  </a:cubicBezTo>
                  <a:lnTo>
                    <a:pt x="3287" y="1168"/>
                  </a:lnTo>
                  <a:cubicBezTo>
                    <a:pt x="3263" y="1239"/>
                    <a:pt x="3311" y="1334"/>
                    <a:pt x="3454" y="1334"/>
                  </a:cubicBezTo>
                  <a:cubicBezTo>
                    <a:pt x="3525" y="1334"/>
                    <a:pt x="3621" y="1239"/>
                    <a:pt x="3621" y="1168"/>
                  </a:cubicBezTo>
                  <a:lnTo>
                    <a:pt x="3621" y="382"/>
                  </a:lnTo>
                  <a:cubicBezTo>
                    <a:pt x="3621" y="167"/>
                    <a:pt x="3454" y="1"/>
                    <a:pt x="3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6" name="Google Shape;2536;p51"/>
            <p:cNvSpPr/>
            <p:nvPr/>
          </p:nvSpPr>
          <p:spPr>
            <a:xfrm>
              <a:off x="3316088" y="19759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96"/>
                    <a:pt x="2048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7" name="Google Shape;2537;p51"/>
            <p:cNvSpPr/>
            <p:nvPr/>
          </p:nvSpPr>
          <p:spPr>
            <a:xfrm>
              <a:off x="3316088" y="19961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86"/>
                    <a:pt x="2120" y="191"/>
                  </a:cubicBezTo>
                  <a:cubicBezTo>
                    <a:pt x="2120" y="72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8" name="Google Shape;2538;p51"/>
            <p:cNvSpPr/>
            <p:nvPr/>
          </p:nvSpPr>
          <p:spPr>
            <a:xfrm>
              <a:off x="3316088" y="201583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310"/>
                    <a:pt x="2120" y="215"/>
                  </a:cubicBezTo>
                  <a:cubicBezTo>
                    <a:pt x="2120" y="96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9" name="Google Shape;2539;p51"/>
            <p:cNvSpPr/>
            <p:nvPr/>
          </p:nvSpPr>
          <p:spPr>
            <a:xfrm>
              <a:off x="3316088" y="2035483"/>
              <a:ext cx="53000" cy="8950"/>
            </a:xfrm>
            <a:custGeom>
              <a:rect b="b" l="l" r="r" t="t"/>
              <a:pathLst>
                <a:path extrusionOk="0" h="358" w="2120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4" y="357"/>
                    <a:pt x="2120" y="286"/>
                    <a:pt x="2120" y="191"/>
                  </a:cubicBezTo>
                  <a:cubicBezTo>
                    <a:pt x="2120" y="95"/>
                    <a:pt x="2048" y="0"/>
                    <a:pt x="1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0" name="Google Shape;2540;p51"/>
            <p:cNvSpPr/>
            <p:nvPr/>
          </p:nvSpPr>
          <p:spPr>
            <a:xfrm>
              <a:off x="3316088" y="2055708"/>
              <a:ext cx="53000" cy="8975"/>
            </a:xfrm>
            <a:custGeom>
              <a:rect b="b" l="l" r="r" t="t"/>
              <a:pathLst>
                <a:path extrusionOk="0" h="359" w="2120">
                  <a:moveTo>
                    <a:pt x="167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4" y="358"/>
                    <a:pt x="2120" y="263"/>
                    <a:pt x="2120" y="144"/>
                  </a:cubicBezTo>
                  <a:cubicBezTo>
                    <a:pt x="2120" y="48"/>
                    <a:pt x="2024" y="1"/>
                    <a:pt x="1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1" name="Google Shape;2541;p51"/>
            <p:cNvSpPr/>
            <p:nvPr/>
          </p:nvSpPr>
          <p:spPr>
            <a:xfrm>
              <a:off x="3316088" y="2075358"/>
              <a:ext cx="26800" cy="8950"/>
            </a:xfrm>
            <a:custGeom>
              <a:rect b="b" l="l" r="r" t="t"/>
              <a:pathLst>
                <a:path extrusionOk="0" h="358" w="1072">
                  <a:moveTo>
                    <a:pt x="167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358"/>
                    <a:pt x="167" y="358"/>
                  </a:cubicBezTo>
                  <a:lnTo>
                    <a:pt x="881" y="358"/>
                  </a:lnTo>
                  <a:cubicBezTo>
                    <a:pt x="976" y="358"/>
                    <a:pt x="1072" y="310"/>
                    <a:pt x="1072" y="215"/>
                  </a:cubicBezTo>
                  <a:cubicBezTo>
                    <a:pt x="1072" y="96"/>
                    <a:pt x="100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2" name="Google Shape;2542;p51"/>
          <p:cNvGrpSpPr/>
          <p:nvPr/>
        </p:nvGrpSpPr>
        <p:grpSpPr>
          <a:xfrm>
            <a:off x="3272903" y="1922986"/>
            <a:ext cx="342506" cy="355302"/>
            <a:chOff x="3676863" y="1930108"/>
            <a:chExt cx="286400" cy="297100"/>
          </a:xfrm>
        </p:grpSpPr>
        <p:sp>
          <p:nvSpPr>
            <p:cNvPr id="2543" name="Google Shape;2543;p51"/>
            <p:cNvSpPr/>
            <p:nvPr/>
          </p:nvSpPr>
          <p:spPr>
            <a:xfrm>
              <a:off x="3779863" y="1930108"/>
              <a:ext cx="79200" cy="79200"/>
            </a:xfrm>
            <a:custGeom>
              <a:rect b="b" l="l" r="r" t="t"/>
              <a:pathLst>
                <a:path extrusionOk="0" h="3168" w="3168">
                  <a:moveTo>
                    <a:pt x="1596" y="500"/>
                  </a:moveTo>
                  <a:lnTo>
                    <a:pt x="2763" y="2810"/>
                  </a:lnTo>
                  <a:lnTo>
                    <a:pt x="429" y="2810"/>
                  </a:lnTo>
                  <a:lnTo>
                    <a:pt x="1596" y="500"/>
                  </a:lnTo>
                  <a:close/>
                  <a:moveTo>
                    <a:pt x="1596" y="0"/>
                  </a:moveTo>
                  <a:cubicBezTo>
                    <a:pt x="1501" y="0"/>
                    <a:pt x="1406" y="71"/>
                    <a:pt x="1382" y="167"/>
                  </a:cubicBezTo>
                  <a:lnTo>
                    <a:pt x="48" y="2810"/>
                  </a:lnTo>
                  <a:cubicBezTo>
                    <a:pt x="1" y="2905"/>
                    <a:pt x="24" y="3024"/>
                    <a:pt x="120" y="3096"/>
                  </a:cubicBezTo>
                  <a:cubicBezTo>
                    <a:pt x="143" y="3144"/>
                    <a:pt x="191" y="3167"/>
                    <a:pt x="263" y="3167"/>
                  </a:cubicBezTo>
                  <a:lnTo>
                    <a:pt x="2906" y="3167"/>
                  </a:lnTo>
                  <a:cubicBezTo>
                    <a:pt x="3001" y="3167"/>
                    <a:pt x="3049" y="3144"/>
                    <a:pt x="3120" y="3072"/>
                  </a:cubicBezTo>
                  <a:cubicBezTo>
                    <a:pt x="3168" y="2977"/>
                    <a:pt x="3168" y="2905"/>
                    <a:pt x="3144" y="2810"/>
                  </a:cubicBezTo>
                  <a:lnTo>
                    <a:pt x="1810" y="167"/>
                  </a:lnTo>
                  <a:cubicBezTo>
                    <a:pt x="1763" y="71"/>
                    <a:pt x="1691" y="0"/>
                    <a:pt x="1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4" name="Google Shape;2544;p51"/>
            <p:cNvSpPr/>
            <p:nvPr/>
          </p:nvSpPr>
          <p:spPr>
            <a:xfrm>
              <a:off x="3732838" y="2021183"/>
              <a:ext cx="175650" cy="92900"/>
            </a:xfrm>
            <a:custGeom>
              <a:rect b="b" l="l" r="r" t="t"/>
              <a:pathLst>
                <a:path extrusionOk="0" h="3716" w="7026">
                  <a:moveTo>
                    <a:pt x="1834" y="1"/>
                  </a:moveTo>
                  <a:cubicBezTo>
                    <a:pt x="1763" y="1"/>
                    <a:pt x="1667" y="48"/>
                    <a:pt x="1643" y="143"/>
                  </a:cubicBezTo>
                  <a:lnTo>
                    <a:pt x="24" y="3358"/>
                  </a:lnTo>
                  <a:cubicBezTo>
                    <a:pt x="0" y="3454"/>
                    <a:pt x="0" y="3549"/>
                    <a:pt x="24" y="3597"/>
                  </a:cubicBezTo>
                  <a:cubicBezTo>
                    <a:pt x="48" y="3692"/>
                    <a:pt x="143" y="3716"/>
                    <a:pt x="238" y="3716"/>
                  </a:cubicBezTo>
                  <a:lnTo>
                    <a:pt x="6764" y="3716"/>
                  </a:lnTo>
                  <a:cubicBezTo>
                    <a:pt x="6835" y="3716"/>
                    <a:pt x="6906" y="3692"/>
                    <a:pt x="6954" y="3644"/>
                  </a:cubicBezTo>
                  <a:cubicBezTo>
                    <a:pt x="7026" y="3549"/>
                    <a:pt x="7026" y="3454"/>
                    <a:pt x="7002" y="3358"/>
                  </a:cubicBezTo>
                  <a:lnTo>
                    <a:pt x="5382" y="143"/>
                  </a:lnTo>
                  <a:cubicBezTo>
                    <a:pt x="5358" y="48"/>
                    <a:pt x="5263" y="1"/>
                    <a:pt x="5168" y="1"/>
                  </a:cubicBezTo>
                  <a:lnTo>
                    <a:pt x="3334" y="1"/>
                  </a:lnTo>
                  <a:cubicBezTo>
                    <a:pt x="3239" y="1"/>
                    <a:pt x="3191" y="48"/>
                    <a:pt x="3144" y="143"/>
                  </a:cubicBezTo>
                  <a:cubicBezTo>
                    <a:pt x="3120" y="263"/>
                    <a:pt x="3215" y="358"/>
                    <a:pt x="3334" y="358"/>
                  </a:cubicBezTo>
                  <a:lnTo>
                    <a:pt x="5120" y="358"/>
                  </a:lnTo>
                  <a:lnTo>
                    <a:pt x="6644" y="3358"/>
                  </a:lnTo>
                  <a:lnTo>
                    <a:pt x="381" y="3358"/>
                  </a:lnTo>
                  <a:lnTo>
                    <a:pt x="1905" y="358"/>
                  </a:lnTo>
                  <a:lnTo>
                    <a:pt x="2477" y="358"/>
                  </a:lnTo>
                  <a:cubicBezTo>
                    <a:pt x="2548" y="358"/>
                    <a:pt x="2620" y="310"/>
                    <a:pt x="2644" y="215"/>
                  </a:cubicBezTo>
                  <a:cubicBezTo>
                    <a:pt x="2667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5" name="Google Shape;2545;p51"/>
            <p:cNvSpPr/>
            <p:nvPr/>
          </p:nvSpPr>
          <p:spPr>
            <a:xfrm>
              <a:off x="3676863" y="2125383"/>
              <a:ext cx="286400" cy="101825"/>
            </a:xfrm>
            <a:custGeom>
              <a:rect b="b" l="l" r="r" t="t"/>
              <a:pathLst>
                <a:path extrusionOk="0" h="4073" w="11456">
                  <a:moveTo>
                    <a:pt x="2049" y="0"/>
                  </a:moveTo>
                  <a:cubicBezTo>
                    <a:pt x="1977" y="0"/>
                    <a:pt x="1882" y="72"/>
                    <a:pt x="1858" y="143"/>
                  </a:cubicBezTo>
                  <a:lnTo>
                    <a:pt x="72" y="3715"/>
                  </a:lnTo>
                  <a:cubicBezTo>
                    <a:pt x="1" y="3810"/>
                    <a:pt x="24" y="3929"/>
                    <a:pt x="96" y="4001"/>
                  </a:cubicBezTo>
                  <a:cubicBezTo>
                    <a:pt x="144" y="4049"/>
                    <a:pt x="215" y="4072"/>
                    <a:pt x="263" y="4072"/>
                  </a:cubicBezTo>
                  <a:lnTo>
                    <a:pt x="11170" y="4072"/>
                  </a:lnTo>
                  <a:cubicBezTo>
                    <a:pt x="11217" y="4072"/>
                    <a:pt x="11313" y="4049"/>
                    <a:pt x="11336" y="4001"/>
                  </a:cubicBezTo>
                  <a:cubicBezTo>
                    <a:pt x="11432" y="3929"/>
                    <a:pt x="11455" y="3810"/>
                    <a:pt x="11408" y="3715"/>
                  </a:cubicBezTo>
                  <a:lnTo>
                    <a:pt x="10384" y="1667"/>
                  </a:lnTo>
                  <a:cubicBezTo>
                    <a:pt x="10366" y="1594"/>
                    <a:pt x="10292" y="1563"/>
                    <a:pt x="10216" y="1563"/>
                  </a:cubicBezTo>
                  <a:cubicBezTo>
                    <a:pt x="10192" y="1563"/>
                    <a:pt x="10168" y="1566"/>
                    <a:pt x="10146" y="1572"/>
                  </a:cubicBezTo>
                  <a:cubicBezTo>
                    <a:pt x="10074" y="1620"/>
                    <a:pt x="10027" y="1739"/>
                    <a:pt x="10074" y="1810"/>
                  </a:cubicBezTo>
                  <a:lnTo>
                    <a:pt x="11027" y="3715"/>
                  </a:lnTo>
                  <a:lnTo>
                    <a:pt x="429" y="3715"/>
                  </a:lnTo>
                  <a:lnTo>
                    <a:pt x="2120" y="357"/>
                  </a:lnTo>
                  <a:lnTo>
                    <a:pt x="9312" y="357"/>
                  </a:lnTo>
                  <a:lnTo>
                    <a:pt x="9693" y="1096"/>
                  </a:lnTo>
                  <a:cubicBezTo>
                    <a:pt x="9730" y="1168"/>
                    <a:pt x="9808" y="1199"/>
                    <a:pt x="9885" y="1199"/>
                  </a:cubicBezTo>
                  <a:cubicBezTo>
                    <a:pt x="9909" y="1199"/>
                    <a:pt x="9933" y="1196"/>
                    <a:pt x="9955" y="1191"/>
                  </a:cubicBezTo>
                  <a:cubicBezTo>
                    <a:pt x="10027" y="1167"/>
                    <a:pt x="10050" y="1048"/>
                    <a:pt x="10027" y="953"/>
                  </a:cubicBezTo>
                  <a:lnTo>
                    <a:pt x="9622" y="143"/>
                  </a:lnTo>
                  <a:cubicBezTo>
                    <a:pt x="9598" y="72"/>
                    <a:pt x="9503" y="0"/>
                    <a:pt x="9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6" name="Google Shape;2546;p51"/>
          <p:cNvGrpSpPr/>
          <p:nvPr/>
        </p:nvGrpSpPr>
        <p:grpSpPr>
          <a:xfrm>
            <a:off x="1797586" y="1922149"/>
            <a:ext cx="357454" cy="356139"/>
            <a:chOff x="2698088" y="1929408"/>
            <a:chExt cx="298900" cy="297800"/>
          </a:xfrm>
        </p:grpSpPr>
        <p:sp>
          <p:nvSpPr>
            <p:cNvPr id="2547" name="Google Shape;2547;p51"/>
            <p:cNvSpPr/>
            <p:nvPr/>
          </p:nvSpPr>
          <p:spPr>
            <a:xfrm>
              <a:off x="2735013" y="1931283"/>
              <a:ext cx="170300" cy="140675"/>
            </a:xfrm>
            <a:custGeom>
              <a:rect b="b" l="l" r="r" t="t"/>
              <a:pathLst>
                <a:path extrusionOk="0" h="5627" w="6812">
                  <a:moveTo>
                    <a:pt x="6192" y="286"/>
                  </a:moveTo>
                  <a:cubicBezTo>
                    <a:pt x="6240" y="286"/>
                    <a:pt x="6335" y="334"/>
                    <a:pt x="6382" y="358"/>
                  </a:cubicBezTo>
                  <a:cubicBezTo>
                    <a:pt x="6454" y="405"/>
                    <a:pt x="6454" y="477"/>
                    <a:pt x="6454" y="572"/>
                  </a:cubicBezTo>
                  <a:lnTo>
                    <a:pt x="6216" y="1691"/>
                  </a:lnTo>
                  <a:cubicBezTo>
                    <a:pt x="6183" y="1811"/>
                    <a:pt x="6082" y="1866"/>
                    <a:pt x="5983" y="1866"/>
                  </a:cubicBezTo>
                  <a:cubicBezTo>
                    <a:pt x="5865" y="1866"/>
                    <a:pt x="5750" y="1787"/>
                    <a:pt x="5763" y="1644"/>
                  </a:cubicBezTo>
                  <a:cubicBezTo>
                    <a:pt x="5763" y="1572"/>
                    <a:pt x="5739" y="1525"/>
                    <a:pt x="5668" y="1477"/>
                  </a:cubicBezTo>
                  <a:cubicBezTo>
                    <a:pt x="5651" y="1468"/>
                    <a:pt x="5630" y="1463"/>
                    <a:pt x="5608" y="1463"/>
                  </a:cubicBezTo>
                  <a:cubicBezTo>
                    <a:pt x="5571" y="1463"/>
                    <a:pt x="5532" y="1479"/>
                    <a:pt x="5501" y="1525"/>
                  </a:cubicBezTo>
                  <a:lnTo>
                    <a:pt x="810" y="5216"/>
                  </a:lnTo>
                  <a:cubicBezTo>
                    <a:pt x="762" y="5240"/>
                    <a:pt x="691" y="5264"/>
                    <a:pt x="643" y="5264"/>
                  </a:cubicBezTo>
                  <a:cubicBezTo>
                    <a:pt x="596" y="5264"/>
                    <a:pt x="524" y="5240"/>
                    <a:pt x="500" y="5168"/>
                  </a:cubicBezTo>
                  <a:cubicBezTo>
                    <a:pt x="476" y="5121"/>
                    <a:pt x="405" y="5049"/>
                    <a:pt x="405" y="5002"/>
                  </a:cubicBezTo>
                  <a:cubicBezTo>
                    <a:pt x="405" y="4930"/>
                    <a:pt x="429" y="4883"/>
                    <a:pt x="500" y="4859"/>
                  </a:cubicBezTo>
                  <a:lnTo>
                    <a:pt x="5073" y="1215"/>
                  </a:lnTo>
                  <a:cubicBezTo>
                    <a:pt x="5144" y="1191"/>
                    <a:pt x="5168" y="1096"/>
                    <a:pt x="5144" y="1048"/>
                  </a:cubicBezTo>
                  <a:cubicBezTo>
                    <a:pt x="5144" y="977"/>
                    <a:pt x="5073" y="929"/>
                    <a:pt x="5025" y="929"/>
                  </a:cubicBezTo>
                  <a:cubicBezTo>
                    <a:pt x="4930" y="882"/>
                    <a:pt x="4882" y="834"/>
                    <a:pt x="4835" y="715"/>
                  </a:cubicBezTo>
                  <a:cubicBezTo>
                    <a:pt x="4811" y="596"/>
                    <a:pt x="4930" y="477"/>
                    <a:pt x="5049" y="453"/>
                  </a:cubicBezTo>
                  <a:lnTo>
                    <a:pt x="6192" y="286"/>
                  </a:lnTo>
                  <a:close/>
                  <a:moveTo>
                    <a:pt x="6144" y="1"/>
                  </a:moveTo>
                  <a:lnTo>
                    <a:pt x="5025" y="144"/>
                  </a:lnTo>
                  <a:cubicBezTo>
                    <a:pt x="4882" y="167"/>
                    <a:pt x="4715" y="239"/>
                    <a:pt x="4644" y="358"/>
                  </a:cubicBezTo>
                  <a:cubicBezTo>
                    <a:pt x="4549" y="477"/>
                    <a:pt x="4477" y="620"/>
                    <a:pt x="4525" y="763"/>
                  </a:cubicBezTo>
                  <a:cubicBezTo>
                    <a:pt x="4549" y="882"/>
                    <a:pt x="4596" y="1001"/>
                    <a:pt x="4692" y="1096"/>
                  </a:cubicBezTo>
                  <a:lnTo>
                    <a:pt x="286" y="4549"/>
                  </a:lnTo>
                  <a:cubicBezTo>
                    <a:pt x="48" y="4764"/>
                    <a:pt x="0" y="5121"/>
                    <a:pt x="191" y="5359"/>
                  </a:cubicBezTo>
                  <a:cubicBezTo>
                    <a:pt x="286" y="5502"/>
                    <a:pt x="405" y="5597"/>
                    <a:pt x="596" y="5621"/>
                  </a:cubicBezTo>
                  <a:cubicBezTo>
                    <a:pt x="620" y="5625"/>
                    <a:pt x="645" y="5627"/>
                    <a:pt x="669" y="5627"/>
                  </a:cubicBezTo>
                  <a:cubicBezTo>
                    <a:pt x="787" y="5627"/>
                    <a:pt x="902" y="5581"/>
                    <a:pt x="1000" y="5502"/>
                  </a:cubicBezTo>
                  <a:lnTo>
                    <a:pt x="5477" y="1977"/>
                  </a:lnTo>
                  <a:cubicBezTo>
                    <a:pt x="5549" y="2144"/>
                    <a:pt x="5668" y="2239"/>
                    <a:pt x="5859" y="2263"/>
                  </a:cubicBezTo>
                  <a:cubicBezTo>
                    <a:pt x="5891" y="2268"/>
                    <a:pt x="5923" y="2271"/>
                    <a:pt x="5956" y="2271"/>
                  </a:cubicBezTo>
                  <a:cubicBezTo>
                    <a:pt x="6216" y="2271"/>
                    <a:pt x="6486" y="2106"/>
                    <a:pt x="6549" y="1811"/>
                  </a:cubicBezTo>
                  <a:lnTo>
                    <a:pt x="6787" y="667"/>
                  </a:lnTo>
                  <a:cubicBezTo>
                    <a:pt x="6811" y="501"/>
                    <a:pt x="6787" y="286"/>
                    <a:pt x="6621" y="167"/>
                  </a:cubicBezTo>
                  <a:cubicBezTo>
                    <a:pt x="6502" y="48"/>
                    <a:pt x="6359" y="1"/>
                    <a:pt x="6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8" name="Google Shape;2548;p51"/>
            <p:cNvSpPr/>
            <p:nvPr/>
          </p:nvSpPr>
          <p:spPr>
            <a:xfrm>
              <a:off x="2698088" y="1929408"/>
              <a:ext cx="298900" cy="297800"/>
            </a:xfrm>
            <a:custGeom>
              <a:rect b="b" l="l" r="r" t="t"/>
              <a:pathLst>
                <a:path extrusionOk="0" h="11912" w="11956">
                  <a:moveTo>
                    <a:pt x="7336" y="5124"/>
                  </a:moveTo>
                  <a:lnTo>
                    <a:pt x="7336" y="10768"/>
                  </a:lnTo>
                  <a:lnTo>
                    <a:pt x="5359" y="10768"/>
                  </a:lnTo>
                  <a:lnTo>
                    <a:pt x="5359" y="5124"/>
                  </a:lnTo>
                  <a:close/>
                  <a:moveTo>
                    <a:pt x="11598" y="11126"/>
                  </a:moveTo>
                  <a:lnTo>
                    <a:pt x="11598" y="11602"/>
                  </a:lnTo>
                  <a:lnTo>
                    <a:pt x="406" y="11602"/>
                  </a:lnTo>
                  <a:lnTo>
                    <a:pt x="406" y="11126"/>
                  </a:lnTo>
                  <a:close/>
                  <a:moveTo>
                    <a:pt x="893" y="1"/>
                  </a:moveTo>
                  <a:cubicBezTo>
                    <a:pt x="792" y="1"/>
                    <a:pt x="715" y="88"/>
                    <a:pt x="715" y="195"/>
                  </a:cubicBezTo>
                  <a:lnTo>
                    <a:pt x="715" y="1004"/>
                  </a:lnTo>
                  <a:lnTo>
                    <a:pt x="525" y="1004"/>
                  </a:lnTo>
                  <a:cubicBezTo>
                    <a:pt x="429" y="1004"/>
                    <a:pt x="334" y="1052"/>
                    <a:pt x="334" y="1147"/>
                  </a:cubicBezTo>
                  <a:cubicBezTo>
                    <a:pt x="334" y="1266"/>
                    <a:pt x="406" y="1338"/>
                    <a:pt x="525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25" y="2243"/>
                  </a:lnTo>
                  <a:cubicBezTo>
                    <a:pt x="429" y="2243"/>
                    <a:pt x="358" y="2290"/>
                    <a:pt x="334" y="2386"/>
                  </a:cubicBezTo>
                  <a:cubicBezTo>
                    <a:pt x="310" y="2505"/>
                    <a:pt x="406" y="2600"/>
                    <a:pt x="525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25" y="3481"/>
                  </a:lnTo>
                  <a:cubicBezTo>
                    <a:pt x="429" y="3481"/>
                    <a:pt x="358" y="3553"/>
                    <a:pt x="334" y="3648"/>
                  </a:cubicBezTo>
                  <a:cubicBezTo>
                    <a:pt x="310" y="3767"/>
                    <a:pt x="406" y="3838"/>
                    <a:pt x="525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25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406" y="5100"/>
                    <a:pt x="525" y="5100"/>
                  </a:cubicBezTo>
                  <a:lnTo>
                    <a:pt x="715" y="5100"/>
                  </a:lnTo>
                  <a:lnTo>
                    <a:pt x="715" y="5982"/>
                  </a:lnTo>
                  <a:lnTo>
                    <a:pt x="525" y="5982"/>
                  </a:lnTo>
                  <a:cubicBezTo>
                    <a:pt x="429" y="5982"/>
                    <a:pt x="334" y="6053"/>
                    <a:pt x="334" y="6148"/>
                  </a:cubicBezTo>
                  <a:cubicBezTo>
                    <a:pt x="334" y="6267"/>
                    <a:pt x="406" y="6339"/>
                    <a:pt x="525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25" y="7244"/>
                  </a:lnTo>
                  <a:cubicBezTo>
                    <a:pt x="429" y="7244"/>
                    <a:pt x="358" y="7291"/>
                    <a:pt x="334" y="7387"/>
                  </a:cubicBezTo>
                  <a:cubicBezTo>
                    <a:pt x="310" y="7506"/>
                    <a:pt x="406" y="7601"/>
                    <a:pt x="525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25" y="8482"/>
                  </a:lnTo>
                  <a:cubicBezTo>
                    <a:pt x="429" y="8482"/>
                    <a:pt x="358" y="8554"/>
                    <a:pt x="334" y="8649"/>
                  </a:cubicBezTo>
                  <a:cubicBezTo>
                    <a:pt x="310" y="8768"/>
                    <a:pt x="406" y="8839"/>
                    <a:pt x="525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25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406" y="10101"/>
                    <a:pt x="525" y="10101"/>
                  </a:cubicBezTo>
                  <a:lnTo>
                    <a:pt x="715" y="10101"/>
                  </a:lnTo>
                  <a:lnTo>
                    <a:pt x="715" y="10721"/>
                  </a:lnTo>
                  <a:lnTo>
                    <a:pt x="310" y="10721"/>
                  </a:lnTo>
                  <a:cubicBezTo>
                    <a:pt x="167" y="10721"/>
                    <a:pt x="1" y="10840"/>
                    <a:pt x="1" y="11030"/>
                  </a:cubicBezTo>
                  <a:lnTo>
                    <a:pt x="1" y="11626"/>
                  </a:lnTo>
                  <a:cubicBezTo>
                    <a:pt x="1" y="11768"/>
                    <a:pt x="120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8" y="11792"/>
                    <a:pt x="11908" y="11626"/>
                  </a:cubicBezTo>
                  <a:lnTo>
                    <a:pt x="11908" y="11030"/>
                  </a:lnTo>
                  <a:cubicBezTo>
                    <a:pt x="11956" y="10911"/>
                    <a:pt x="11789" y="10768"/>
                    <a:pt x="11646" y="10768"/>
                  </a:cubicBezTo>
                  <a:lnTo>
                    <a:pt x="11146" y="10768"/>
                  </a:lnTo>
                  <a:lnTo>
                    <a:pt x="11146" y="3195"/>
                  </a:lnTo>
                  <a:cubicBezTo>
                    <a:pt x="11146" y="3100"/>
                    <a:pt x="11074" y="3029"/>
                    <a:pt x="11003" y="3029"/>
                  </a:cubicBezTo>
                  <a:cubicBezTo>
                    <a:pt x="10884" y="3029"/>
                    <a:pt x="10789" y="3076"/>
                    <a:pt x="10789" y="3195"/>
                  </a:cubicBezTo>
                  <a:lnTo>
                    <a:pt x="10789" y="10792"/>
                  </a:lnTo>
                  <a:lnTo>
                    <a:pt x="8812" y="10792"/>
                  </a:lnTo>
                  <a:lnTo>
                    <a:pt x="8812" y="1385"/>
                  </a:lnTo>
                  <a:lnTo>
                    <a:pt x="10789" y="1385"/>
                  </a:lnTo>
                  <a:lnTo>
                    <a:pt x="10789" y="2386"/>
                  </a:lnTo>
                  <a:cubicBezTo>
                    <a:pt x="10789" y="2481"/>
                    <a:pt x="10836" y="2576"/>
                    <a:pt x="10932" y="2576"/>
                  </a:cubicBezTo>
                  <a:cubicBezTo>
                    <a:pt x="11051" y="2576"/>
                    <a:pt x="11146" y="2505"/>
                    <a:pt x="11146" y="2386"/>
                  </a:cubicBezTo>
                  <a:lnTo>
                    <a:pt x="11146" y="1266"/>
                  </a:lnTo>
                  <a:cubicBezTo>
                    <a:pt x="11146" y="1123"/>
                    <a:pt x="11027" y="1028"/>
                    <a:pt x="10908" y="1028"/>
                  </a:cubicBezTo>
                  <a:lnTo>
                    <a:pt x="8741" y="1028"/>
                  </a:lnTo>
                  <a:cubicBezTo>
                    <a:pt x="8574" y="1028"/>
                    <a:pt x="8502" y="1147"/>
                    <a:pt x="8502" y="1266"/>
                  </a:cubicBezTo>
                  <a:lnTo>
                    <a:pt x="8502" y="10768"/>
                  </a:lnTo>
                  <a:lnTo>
                    <a:pt x="7693" y="10768"/>
                  </a:lnTo>
                  <a:lnTo>
                    <a:pt x="7693" y="5005"/>
                  </a:lnTo>
                  <a:cubicBezTo>
                    <a:pt x="7693" y="4862"/>
                    <a:pt x="7574" y="4767"/>
                    <a:pt x="7455" y="4767"/>
                  </a:cubicBezTo>
                  <a:lnTo>
                    <a:pt x="5264" y="4767"/>
                  </a:lnTo>
                  <a:cubicBezTo>
                    <a:pt x="5121" y="4767"/>
                    <a:pt x="5026" y="4886"/>
                    <a:pt x="5026" y="5005"/>
                  </a:cubicBezTo>
                  <a:lnTo>
                    <a:pt x="5026" y="10768"/>
                  </a:lnTo>
                  <a:lnTo>
                    <a:pt x="4240" y="10768"/>
                  </a:lnTo>
                  <a:lnTo>
                    <a:pt x="4240" y="7506"/>
                  </a:lnTo>
                  <a:cubicBezTo>
                    <a:pt x="4240" y="7363"/>
                    <a:pt x="4121" y="7268"/>
                    <a:pt x="4001" y="7268"/>
                  </a:cubicBezTo>
                  <a:lnTo>
                    <a:pt x="1763" y="7268"/>
                  </a:lnTo>
                  <a:cubicBezTo>
                    <a:pt x="1668" y="7268"/>
                    <a:pt x="1572" y="7363"/>
                    <a:pt x="1572" y="7458"/>
                  </a:cubicBezTo>
                  <a:lnTo>
                    <a:pt x="1572" y="8744"/>
                  </a:lnTo>
                  <a:cubicBezTo>
                    <a:pt x="1572" y="8768"/>
                    <a:pt x="1620" y="8816"/>
                    <a:pt x="1644" y="8863"/>
                  </a:cubicBezTo>
                  <a:cubicBezTo>
                    <a:pt x="1681" y="8882"/>
                    <a:pt x="1719" y="8891"/>
                    <a:pt x="1753" y="8891"/>
                  </a:cubicBezTo>
                  <a:cubicBezTo>
                    <a:pt x="1852" y="8891"/>
                    <a:pt x="1930" y="8820"/>
                    <a:pt x="1930" y="8696"/>
                  </a:cubicBezTo>
                  <a:lnTo>
                    <a:pt x="1930" y="7601"/>
                  </a:lnTo>
                  <a:lnTo>
                    <a:pt x="3906" y="7601"/>
                  </a:lnTo>
                  <a:lnTo>
                    <a:pt x="3906" y="10721"/>
                  </a:lnTo>
                  <a:lnTo>
                    <a:pt x="1882" y="10721"/>
                  </a:lnTo>
                  <a:lnTo>
                    <a:pt x="1882" y="9506"/>
                  </a:lnTo>
                  <a:cubicBezTo>
                    <a:pt x="1882" y="9411"/>
                    <a:pt x="1834" y="9339"/>
                    <a:pt x="1739" y="9339"/>
                  </a:cubicBezTo>
                  <a:cubicBezTo>
                    <a:pt x="1620" y="9339"/>
                    <a:pt x="1525" y="9387"/>
                    <a:pt x="1525" y="9506"/>
                  </a:cubicBezTo>
                  <a:lnTo>
                    <a:pt x="1525" y="10721"/>
                  </a:lnTo>
                  <a:lnTo>
                    <a:pt x="1072" y="10721"/>
                  </a:lnTo>
                  <a:lnTo>
                    <a:pt x="1072" y="195"/>
                  </a:lnTo>
                  <a:cubicBezTo>
                    <a:pt x="1072" y="99"/>
                    <a:pt x="1025" y="52"/>
                    <a:pt x="929" y="4"/>
                  </a:cubicBezTo>
                  <a:cubicBezTo>
                    <a:pt x="917" y="2"/>
                    <a:pt x="905" y="1"/>
                    <a:pt x="8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9" name="Google Shape;2549;p51"/>
          <p:cNvGrpSpPr/>
          <p:nvPr/>
        </p:nvGrpSpPr>
        <p:grpSpPr>
          <a:xfrm>
            <a:off x="4822994" y="1923674"/>
            <a:ext cx="288391" cy="354734"/>
            <a:chOff x="4718163" y="1930683"/>
            <a:chExt cx="241150" cy="296625"/>
          </a:xfrm>
        </p:grpSpPr>
        <p:sp>
          <p:nvSpPr>
            <p:cNvPr id="2550" name="Google Shape;2550;p51"/>
            <p:cNvSpPr/>
            <p:nvPr/>
          </p:nvSpPr>
          <p:spPr>
            <a:xfrm>
              <a:off x="4852713" y="2030708"/>
              <a:ext cx="106000" cy="196500"/>
            </a:xfrm>
            <a:custGeom>
              <a:rect b="b" l="l" r="r" t="t"/>
              <a:pathLst>
                <a:path extrusionOk="0" h="7860" w="4240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88"/>
                    <a:pt x="119" y="7859"/>
                    <a:pt x="238" y="7859"/>
                  </a:cubicBezTo>
                  <a:lnTo>
                    <a:pt x="4049" y="7859"/>
                  </a:lnTo>
                  <a:cubicBezTo>
                    <a:pt x="4144" y="7859"/>
                    <a:pt x="4239" y="7788"/>
                    <a:pt x="4239" y="7693"/>
                  </a:cubicBezTo>
                  <a:lnTo>
                    <a:pt x="4239" y="6026"/>
                  </a:lnTo>
                  <a:cubicBezTo>
                    <a:pt x="4239" y="6002"/>
                    <a:pt x="4192" y="5930"/>
                    <a:pt x="4168" y="5907"/>
                  </a:cubicBezTo>
                  <a:cubicBezTo>
                    <a:pt x="4128" y="5880"/>
                    <a:pt x="4086" y="5868"/>
                    <a:pt x="4047" y="5868"/>
                  </a:cubicBezTo>
                  <a:cubicBezTo>
                    <a:pt x="3945" y="5868"/>
                    <a:pt x="3858" y="5947"/>
                    <a:pt x="3858" y="6049"/>
                  </a:cubicBezTo>
                  <a:lnTo>
                    <a:pt x="3858" y="7502"/>
                  </a:lnTo>
                  <a:lnTo>
                    <a:pt x="358" y="7502"/>
                  </a:lnTo>
                  <a:lnTo>
                    <a:pt x="358" y="334"/>
                  </a:lnTo>
                  <a:lnTo>
                    <a:pt x="3858" y="334"/>
                  </a:lnTo>
                  <a:lnTo>
                    <a:pt x="3858" y="5240"/>
                  </a:lnTo>
                  <a:cubicBezTo>
                    <a:pt x="3858" y="5335"/>
                    <a:pt x="3930" y="5407"/>
                    <a:pt x="4025" y="5430"/>
                  </a:cubicBezTo>
                  <a:cubicBezTo>
                    <a:pt x="4037" y="5433"/>
                    <a:pt x="4050" y="5434"/>
                    <a:pt x="4061" y="5434"/>
                  </a:cubicBezTo>
                  <a:cubicBezTo>
                    <a:pt x="4163" y="5434"/>
                    <a:pt x="4239" y="5346"/>
                    <a:pt x="4239" y="5240"/>
                  </a:cubicBezTo>
                  <a:lnTo>
                    <a:pt x="4239" y="239"/>
                  </a:lnTo>
                  <a:cubicBezTo>
                    <a:pt x="4239" y="96"/>
                    <a:pt x="4120" y="1"/>
                    <a:pt x="4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1" name="Google Shape;2551;p51"/>
            <p:cNvSpPr/>
            <p:nvPr/>
          </p:nvSpPr>
          <p:spPr>
            <a:xfrm>
              <a:off x="4846763" y="1968708"/>
              <a:ext cx="31575" cy="45350"/>
            </a:xfrm>
            <a:custGeom>
              <a:rect b="b" l="l" r="r" t="t"/>
              <a:pathLst>
                <a:path extrusionOk="0" h="1814" w="1263">
                  <a:moveTo>
                    <a:pt x="619" y="980"/>
                  </a:moveTo>
                  <a:cubicBezTo>
                    <a:pt x="786" y="980"/>
                    <a:pt x="857" y="1099"/>
                    <a:pt x="857" y="1218"/>
                  </a:cubicBezTo>
                  <a:cubicBezTo>
                    <a:pt x="857" y="1338"/>
                    <a:pt x="738" y="1457"/>
                    <a:pt x="619" y="1457"/>
                  </a:cubicBezTo>
                  <a:cubicBezTo>
                    <a:pt x="609" y="1459"/>
                    <a:pt x="599" y="1460"/>
                    <a:pt x="589" y="1460"/>
                  </a:cubicBezTo>
                  <a:cubicBezTo>
                    <a:pt x="481" y="1460"/>
                    <a:pt x="381" y="1349"/>
                    <a:pt x="381" y="1218"/>
                  </a:cubicBezTo>
                  <a:cubicBezTo>
                    <a:pt x="381" y="1052"/>
                    <a:pt x="500" y="980"/>
                    <a:pt x="619" y="980"/>
                  </a:cubicBezTo>
                  <a:close/>
                  <a:moveTo>
                    <a:pt x="738" y="1"/>
                  </a:moveTo>
                  <a:cubicBezTo>
                    <a:pt x="696" y="1"/>
                    <a:pt x="652" y="18"/>
                    <a:pt x="619" y="52"/>
                  </a:cubicBezTo>
                  <a:cubicBezTo>
                    <a:pt x="596" y="75"/>
                    <a:pt x="119" y="433"/>
                    <a:pt x="24" y="1123"/>
                  </a:cubicBezTo>
                  <a:cubicBezTo>
                    <a:pt x="0" y="1480"/>
                    <a:pt x="238" y="1814"/>
                    <a:pt x="619" y="1814"/>
                  </a:cubicBezTo>
                  <a:cubicBezTo>
                    <a:pt x="977" y="1814"/>
                    <a:pt x="1262" y="1528"/>
                    <a:pt x="1262" y="1218"/>
                  </a:cubicBezTo>
                  <a:cubicBezTo>
                    <a:pt x="1262" y="885"/>
                    <a:pt x="977" y="623"/>
                    <a:pt x="667" y="623"/>
                  </a:cubicBezTo>
                  <a:lnTo>
                    <a:pt x="596" y="623"/>
                  </a:lnTo>
                  <a:cubicBezTo>
                    <a:pt x="715" y="433"/>
                    <a:pt x="834" y="314"/>
                    <a:pt x="834" y="314"/>
                  </a:cubicBezTo>
                  <a:cubicBezTo>
                    <a:pt x="929" y="266"/>
                    <a:pt x="929" y="147"/>
                    <a:pt x="857" y="75"/>
                  </a:cubicBezTo>
                  <a:cubicBezTo>
                    <a:pt x="832" y="24"/>
                    <a:pt x="786" y="1"/>
                    <a:pt x="7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2" name="Google Shape;2552;p51"/>
            <p:cNvSpPr/>
            <p:nvPr/>
          </p:nvSpPr>
          <p:spPr>
            <a:xfrm>
              <a:off x="4884263" y="1969958"/>
              <a:ext cx="28600" cy="47075"/>
            </a:xfrm>
            <a:custGeom>
              <a:rect b="b" l="l" r="r" t="t"/>
              <a:pathLst>
                <a:path extrusionOk="0" h="1883" w="1144">
                  <a:moveTo>
                    <a:pt x="524" y="324"/>
                  </a:moveTo>
                  <a:cubicBezTo>
                    <a:pt x="547" y="324"/>
                    <a:pt x="571" y="328"/>
                    <a:pt x="596" y="335"/>
                  </a:cubicBezTo>
                  <a:cubicBezTo>
                    <a:pt x="691" y="335"/>
                    <a:pt x="786" y="454"/>
                    <a:pt x="786" y="573"/>
                  </a:cubicBezTo>
                  <a:lnTo>
                    <a:pt x="786" y="1216"/>
                  </a:lnTo>
                  <a:cubicBezTo>
                    <a:pt x="786" y="1335"/>
                    <a:pt x="715" y="1454"/>
                    <a:pt x="596" y="1454"/>
                  </a:cubicBezTo>
                  <a:cubicBezTo>
                    <a:pt x="429" y="1454"/>
                    <a:pt x="310" y="1359"/>
                    <a:pt x="310" y="1216"/>
                  </a:cubicBezTo>
                  <a:lnTo>
                    <a:pt x="310" y="573"/>
                  </a:lnTo>
                  <a:cubicBezTo>
                    <a:pt x="310" y="432"/>
                    <a:pt x="396" y="324"/>
                    <a:pt x="524" y="324"/>
                  </a:cubicBezTo>
                  <a:close/>
                  <a:moveTo>
                    <a:pt x="566" y="0"/>
                  </a:moveTo>
                  <a:cubicBezTo>
                    <a:pt x="552" y="0"/>
                    <a:pt x="538" y="1"/>
                    <a:pt x="524" y="2"/>
                  </a:cubicBezTo>
                  <a:cubicBezTo>
                    <a:pt x="215" y="25"/>
                    <a:pt x="0" y="264"/>
                    <a:pt x="0" y="597"/>
                  </a:cubicBezTo>
                  <a:lnTo>
                    <a:pt x="0" y="1288"/>
                  </a:lnTo>
                  <a:cubicBezTo>
                    <a:pt x="0" y="1573"/>
                    <a:pt x="215" y="1835"/>
                    <a:pt x="524" y="1883"/>
                  </a:cubicBezTo>
                  <a:cubicBezTo>
                    <a:pt x="882" y="1883"/>
                    <a:pt x="1144" y="1573"/>
                    <a:pt x="1144" y="1216"/>
                  </a:cubicBezTo>
                  <a:lnTo>
                    <a:pt x="1144" y="597"/>
                  </a:lnTo>
                  <a:cubicBezTo>
                    <a:pt x="1144" y="255"/>
                    <a:pt x="881" y="0"/>
                    <a:pt x="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3" name="Google Shape;2553;p51"/>
            <p:cNvSpPr/>
            <p:nvPr/>
          </p:nvSpPr>
          <p:spPr>
            <a:xfrm>
              <a:off x="4928913" y="1968908"/>
              <a:ext cx="24425" cy="46350"/>
            </a:xfrm>
            <a:custGeom>
              <a:rect b="b" l="l" r="r" t="t"/>
              <a:pathLst>
                <a:path extrusionOk="0" h="1854" w="977">
                  <a:moveTo>
                    <a:pt x="779" y="1"/>
                  </a:moveTo>
                  <a:cubicBezTo>
                    <a:pt x="713" y="1"/>
                    <a:pt x="654" y="40"/>
                    <a:pt x="620" y="91"/>
                  </a:cubicBezTo>
                  <a:lnTo>
                    <a:pt x="1" y="1592"/>
                  </a:lnTo>
                  <a:cubicBezTo>
                    <a:pt x="1" y="1711"/>
                    <a:pt x="48" y="1830"/>
                    <a:pt x="96" y="1853"/>
                  </a:cubicBezTo>
                  <a:lnTo>
                    <a:pt x="167" y="1853"/>
                  </a:lnTo>
                  <a:cubicBezTo>
                    <a:pt x="239" y="1853"/>
                    <a:pt x="286" y="1830"/>
                    <a:pt x="310" y="1734"/>
                  </a:cubicBezTo>
                  <a:lnTo>
                    <a:pt x="953" y="258"/>
                  </a:lnTo>
                  <a:cubicBezTo>
                    <a:pt x="977" y="163"/>
                    <a:pt x="953" y="67"/>
                    <a:pt x="858" y="20"/>
                  </a:cubicBezTo>
                  <a:cubicBezTo>
                    <a:pt x="831" y="6"/>
                    <a:pt x="805" y="1"/>
                    <a:pt x="7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4" name="Google Shape;2554;p51"/>
            <p:cNvSpPr/>
            <p:nvPr/>
          </p:nvSpPr>
          <p:spPr>
            <a:xfrm>
              <a:off x="4923563" y="19729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5" y="1"/>
                    <a:pt x="0" y="96"/>
                    <a:pt x="0" y="215"/>
                  </a:cubicBezTo>
                  <a:cubicBezTo>
                    <a:pt x="0" y="310"/>
                    <a:pt x="95" y="405"/>
                    <a:pt x="215" y="405"/>
                  </a:cubicBezTo>
                  <a:cubicBezTo>
                    <a:pt x="310" y="405"/>
                    <a:pt x="405" y="310"/>
                    <a:pt x="405" y="215"/>
                  </a:cubicBezTo>
                  <a:cubicBezTo>
                    <a:pt x="405" y="96"/>
                    <a:pt x="31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5" name="Google Shape;2555;p51"/>
            <p:cNvSpPr/>
            <p:nvPr/>
          </p:nvSpPr>
          <p:spPr>
            <a:xfrm>
              <a:off x="4948563" y="2001533"/>
              <a:ext cx="10750" cy="1075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6" name="Google Shape;2556;p51"/>
            <p:cNvSpPr/>
            <p:nvPr/>
          </p:nvSpPr>
          <p:spPr>
            <a:xfrm>
              <a:off x="4739588" y="1930683"/>
              <a:ext cx="57775" cy="57775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620" y="358"/>
                    <a:pt x="1977" y="715"/>
                    <a:pt x="1977" y="1144"/>
                  </a:cubicBezTo>
                  <a:cubicBezTo>
                    <a:pt x="1977" y="1596"/>
                    <a:pt x="1620" y="1954"/>
                    <a:pt x="1167" y="1954"/>
                  </a:cubicBezTo>
                  <a:cubicBezTo>
                    <a:pt x="715" y="1954"/>
                    <a:pt x="358" y="1596"/>
                    <a:pt x="358" y="1144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1" y="501"/>
                    <a:pt x="1" y="1144"/>
                  </a:cubicBezTo>
                  <a:cubicBezTo>
                    <a:pt x="24" y="1811"/>
                    <a:pt x="548" y="2311"/>
                    <a:pt x="1167" y="2311"/>
                  </a:cubicBezTo>
                  <a:cubicBezTo>
                    <a:pt x="1787" y="2311"/>
                    <a:pt x="2311" y="1811"/>
                    <a:pt x="2311" y="1144"/>
                  </a:cubicBezTo>
                  <a:cubicBezTo>
                    <a:pt x="2311" y="501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7" name="Google Shape;2557;p51"/>
            <p:cNvSpPr/>
            <p:nvPr/>
          </p:nvSpPr>
          <p:spPr>
            <a:xfrm>
              <a:off x="4718163" y="1997383"/>
              <a:ext cx="106575" cy="229925"/>
            </a:xfrm>
            <a:custGeom>
              <a:rect b="b" l="l" r="r" t="t"/>
              <a:pathLst>
                <a:path extrusionOk="0" h="9197" w="4263">
                  <a:moveTo>
                    <a:pt x="3025" y="5954"/>
                  </a:moveTo>
                  <a:lnTo>
                    <a:pt x="3025" y="8430"/>
                  </a:lnTo>
                  <a:cubicBezTo>
                    <a:pt x="3025" y="8645"/>
                    <a:pt x="2882" y="8811"/>
                    <a:pt x="2715" y="8835"/>
                  </a:cubicBezTo>
                  <a:cubicBezTo>
                    <a:pt x="2677" y="8845"/>
                    <a:pt x="2640" y="8849"/>
                    <a:pt x="2605" y="8849"/>
                  </a:cubicBezTo>
                  <a:cubicBezTo>
                    <a:pt x="2370" y="8849"/>
                    <a:pt x="2191" y="8658"/>
                    <a:pt x="2191" y="8430"/>
                  </a:cubicBezTo>
                  <a:lnTo>
                    <a:pt x="2191" y="5954"/>
                  </a:lnTo>
                  <a:close/>
                  <a:moveTo>
                    <a:pt x="1882" y="5977"/>
                  </a:moveTo>
                  <a:lnTo>
                    <a:pt x="1882" y="8454"/>
                  </a:lnTo>
                  <a:cubicBezTo>
                    <a:pt x="1882" y="8680"/>
                    <a:pt x="1689" y="8885"/>
                    <a:pt x="1425" y="8885"/>
                  </a:cubicBezTo>
                  <a:cubicBezTo>
                    <a:pt x="1411" y="8885"/>
                    <a:pt x="1396" y="8884"/>
                    <a:pt x="1381" y="8883"/>
                  </a:cubicBezTo>
                  <a:cubicBezTo>
                    <a:pt x="1191" y="8835"/>
                    <a:pt x="1048" y="8668"/>
                    <a:pt x="1048" y="8454"/>
                  </a:cubicBezTo>
                  <a:lnTo>
                    <a:pt x="1048" y="5977"/>
                  </a:lnTo>
                  <a:close/>
                  <a:moveTo>
                    <a:pt x="2001" y="0"/>
                  </a:moveTo>
                  <a:cubicBezTo>
                    <a:pt x="1596" y="0"/>
                    <a:pt x="1215" y="119"/>
                    <a:pt x="858" y="310"/>
                  </a:cubicBezTo>
                  <a:cubicBezTo>
                    <a:pt x="762" y="357"/>
                    <a:pt x="738" y="453"/>
                    <a:pt x="810" y="548"/>
                  </a:cubicBezTo>
                  <a:cubicBezTo>
                    <a:pt x="844" y="599"/>
                    <a:pt x="916" y="638"/>
                    <a:pt x="989" y="638"/>
                  </a:cubicBezTo>
                  <a:cubicBezTo>
                    <a:pt x="1017" y="638"/>
                    <a:pt x="1045" y="633"/>
                    <a:pt x="1072" y="619"/>
                  </a:cubicBezTo>
                  <a:cubicBezTo>
                    <a:pt x="1358" y="453"/>
                    <a:pt x="1667" y="357"/>
                    <a:pt x="2024" y="357"/>
                  </a:cubicBezTo>
                  <a:lnTo>
                    <a:pt x="2048" y="357"/>
                  </a:lnTo>
                  <a:cubicBezTo>
                    <a:pt x="3025" y="357"/>
                    <a:pt x="3834" y="1167"/>
                    <a:pt x="3834" y="2143"/>
                  </a:cubicBezTo>
                  <a:lnTo>
                    <a:pt x="3834" y="3763"/>
                  </a:lnTo>
                  <a:lnTo>
                    <a:pt x="3834" y="3787"/>
                  </a:lnTo>
                  <a:cubicBezTo>
                    <a:pt x="3834" y="3906"/>
                    <a:pt x="3715" y="3953"/>
                    <a:pt x="3620" y="3953"/>
                  </a:cubicBezTo>
                  <a:cubicBezTo>
                    <a:pt x="3477" y="3953"/>
                    <a:pt x="3430" y="3834"/>
                    <a:pt x="3430" y="3715"/>
                  </a:cubicBezTo>
                  <a:lnTo>
                    <a:pt x="3430" y="2048"/>
                  </a:lnTo>
                  <a:cubicBezTo>
                    <a:pt x="3430" y="1977"/>
                    <a:pt x="3358" y="1905"/>
                    <a:pt x="3310" y="1881"/>
                  </a:cubicBezTo>
                  <a:cubicBezTo>
                    <a:pt x="3295" y="1878"/>
                    <a:pt x="3280" y="1877"/>
                    <a:pt x="3266" y="1877"/>
                  </a:cubicBezTo>
                  <a:cubicBezTo>
                    <a:pt x="3168" y="1877"/>
                    <a:pt x="3096" y="1944"/>
                    <a:pt x="3096" y="2048"/>
                  </a:cubicBezTo>
                  <a:lnTo>
                    <a:pt x="3096" y="3763"/>
                  </a:lnTo>
                  <a:cubicBezTo>
                    <a:pt x="3096" y="4001"/>
                    <a:pt x="3263" y="4239"/>
                    <a:pt x="3477" y="4287"/>
                  </a:cubicBezTo>
                  <a:lnTo>
                    <a:pt x="3668" y="5596"/>
                  </a:lnTo>
                  <a:lnTo>
                    <a:pt x="3668" y="5620"/>
                  </a:lnTo>
                  <a:lnTo>
                    <a:pt x="500" y="5620"/>
                  </a:lnTo>
                  <a:lnTo>
                    <a:pt x="500" y="5596"/>
                  </a:lnTo>
                  <a:lnTo>
                    <a:pt x="691" y="4287"/>
                  </a:lnTo>
                  <a:cubicBezTo>
                    <a:pt x="929" y="4239"/>
                    <a:pt x="1096" y="4025"/>
                    <a:pt x="1096" y="3763"/>
                  </a:cubicBezTo>
                  <a:lnTo>
                    <a:pt x="1096" y="2048"/>
                  </a:lnTo>
                  <a:cubicBezTo>
                    <a:pt x="1096" y="1977"/>
                    <a:pt x="1048" y="1905"/>
                    <a:pt x="953" y="1881"/>
                  </a:cubicBezTo>
                  <a:cubicBezTo>
                    <a:pt x="937" y="1878"/>
                    <a:pt x="922" y="1877"/>
                    <a:pt x="908" y="1877"/>
                  </a:cubicBezTo>
                  <a:cubicBezTo>
                    <a:pt x="811" y="1877"/>
                    <a:pt x="738" y="1944"/>
                    <a:pt x="738" y="2048"/>
                  </a:cubicBezTo>
                  <a:lnTo>
                    <a:pt x="738" y="3787"/>
                  </a:lnTo>
                  <a:cubicBezTo>
                    <a:pt x="738" y="3906"/>
                    <a:pt x="643" y="4001"/>
                    <a:pt x="524" y="4001"/>
                  </a:cubicBezTo>
                  <a:cubicBezTo>
                    <a:pt x="405" y="4001"/>
                    <a:pt x="334" y="3906"/>
                    <a:pt x="334" y="3787"/>
                  </a:cubicBezTo>
                  <a:lnTo>
                    <a:pt x="334" y="2167"/>
                  </a:lnTo>
                  <a:cubicBezTo>
                    <a:pt x="334" y="1810"/>
                    <a:pt x="453" y="1453"/>
                    <a:pt x="643" y="1143"/>
                  </a:cubicBezTo>
                  <a:cubicBezTo>
                    <a:pt x="715" y="1048"/>
                    <a:pt x="691" y="953"/>
                    <a:pt x="619" y="905"/>
                  </a:cubicBezTo>
                  <a:cubicBezTo>
                    <a:pt x="579" y="875"/>
                    <a:pt x="544" y="862"/>
                    <a:pt x="510" y="862"/>
                  </a:cubicBezTo>
                  <a:cubicBezTo>
                    <a:pt x="464" y="862"/>
                    <a:pt x="423" y="887"/>
                    <a:pt x="381" y="929"/>
                  </a:cubicBezTo>
                  <a:cubicBezTo>
                    <a:pt x="119" y="1286"/>
                    <a:pt x="0" y="1691"/>
                    <a:pt x="0" y="2143"/>
                  </a:cubicBezTo>
                  <a:lnTo>
                    <a:pt x="0" y="3763"/>
                  </a:lnTo>
                  <a:cubicBezTo>
                    <a:pt x="0" y="3953"/>
                    <a:pt x="119" y="4144"/>
                    <a:pt x="286" y="4239"/>
                  </a:cubicBezTo>
                  <a:cubicBezTo>
                    <a:pt x="334" y="4239"/>
                    <a:pt x="334" y="4263"/>
                    <a:pt x="357" y="4263"/>
                  </a:cubicBezTo>
                  <a:lnTo>
                    <a:pt x="167" y="5573"/>
                  </a:lnTo>
                  <a:cubicBezTo>
                    <a:pt x="167" y="5692"/>
                    <a:pt x="215" y="5763"/>
                    <a:pt x="262" y="5858"/>
                  </a:cubicBezTo>
                  <a:cubicBezTo>
                    <a:pt x="334" y="5954"/>
                    <a:pt x="453" y="5977"/>
                    <a:pt x="524" y="5977"/>
                  </a:cubicBezTo>
                  <a:lnTo>
                    <a:pt x="762" y="5977"/>
                  </a:lnTo>
                  <a:lnTo>
                    <a:pt x="762" y="8430"/>
                  </a:lnTo>
                  <a:cubicBezTo>
                    <a:pt x="762" y="8811"/>
                    <a:pt x="1048" y="9145"/>
                    <a:pt x="1429" y="9192"/>
                  </a:cubicBezTo>
                  <a:cubicBezTo>
                    <a:pt x="1452" y="9194"/>
                    <a:pt x="1474" y="9195"/>
                    <a:pt x="1496" y="9195"/>
                  </a:cubicBezTo>
                  <a:cubicBezTo>
                    <a:pt x="1735" y="9195"/>
                    <a:pt x="1967" y="9083"/>
                    <a:pt x="2120" y="8930"/>
                  </a:cubicBezTo>
                  <a:cubicBezTo>
                    <a:pt x="2245" y="9119"/>
                    <a:pt x="2463" y="9197"/>
                    <a:pt x="2691" y="9197"/>
                  </a:cubicBezTo>
                  <a:cubicBezTo>
                    <a:pt x="2723" y="9197"/>
                    <a:pt x="2755" y="9195"/>
                    <a:pt x="2787" y="9192"/>
                  </a:cubicBezTo>
                  <a:cubicBezTo>
                    <a:pt x="3191" y="9145"/>
                    <a:pt x="3453" y="8811"/>
                    <a:pt x="3453" y="8430"/>
                  </a:cubicBezTo>
                  <a:lnTo>
                    <a:pt x="3453" y="5977"/>
                  </a:lnTo>
                  <a:lnTo>
                    <a:pt x="3691" y="5977"/>
                  </a:lnTo>
                  <a:cubicBezTo>
                    <a:pt x="3787" y="5977"/>
                    <a:pt x="3834" y="5954"/>
                    <a:pt x="3930" y="5930"/>
                  </a:cubicBezTo>
                  <a:cubicBezTo>
                    <a:pt x="4049" y="5835"/>
                    <a:pt x="4096" y="5715"/>
                    <a:pt x="4072" y="5573"/>
                  </a:cubicBezTo>
                  <a:lnTo>
                    <a:pt x="3906" y="4263"/>
                  </a:lnTo>
                  <a:lnTo>
                    <a:pt x="3930" y="4263"/>
                  </a:lnTo>
                  <a:cubicBezTo>
                    <a:pt x="4025" y="4239"/>
                    <a:pt x="4072" y="4168"/>
                    <a:pt x="4144" y="4072"/>
                  </a:cubicBezTo>
                  <a:cubicBezTo>
                    <a:pt x="4192" y="4001"/>
                    <a:pt x="4263" y="3882"/>
                    <a:pt x="4263" y="3763"/>
                  </a:cubicBezTo>
                  <a:lnTo>
                    <a:pt x="4263" y="2143"/>
                  </a:lnTo>
                  <a:cubicBezTo>
                    <a:pt x="4168" y="953"/>
                    <a:pt x="3215" y="0"/>
                    <a:pt x="20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8" name="Google Shape;2558;p51"/>
          <p:cNvGrpSpPr/>
          <p:nvPr/>
        </p:nvGrpSpPr>
        <p:grpSpPr>
          <a:xfrm>
            <a:off x="5516509" y="1922268"/>
            <a:ext cx="356019" cy="355302"/>
            <a:chOff x="5170638" y="1929508"/>
            <a:chExt cx="297700" cy="297100"/>
          </a:xfrm>
        </p:grpSpPr>
        <p:sp>
          <p:nvSpPr>
            <p:cNvPr id="2559" name="Google Shape;2559;p51"/>
            <p:cNvSpPr/>
            <p:nvPr/>
          </p:nvSpPr>
          <p:spPr>
            <a:xfrm>
              <a:off x="5170638" y="19295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5644" y="1548"/>
                  </a:moveTo>
                  <a:lnTo>
                    <a:pt x="5644" y="2429"/>
                  </a:lnTo>
                  <a:cubicBezTo>
                    <a:pt x="4763" y="2453"/>
                    <a:pt x="3930" y="2834"/>
                    <a:pt x="3263" y="3501"/>
                  </a:cubicBezTo>
                  <a:cubicBezTo>
                    <a:pt x="2620" y="4168"/>
                    <a:pt x="2263" y="5025"/>
                    <a:pt x="2263" y="6001"/>
                  </a:cubicBezTo>
                  <a:cubicBezTo>
                    <a:pt x="2263" y="7811"/>
                    <a:pt x="3691" y="9335"/>
                    <a:pt x="5478" y="9502"/>
                  </a:cubicBezTo>
                  <a:cubicBezTo>
                    <a:pt x="5568" y="9508"/>
                    <a:pt x="5657" y="9511"/>
                    <a:pt x="5747" y="9511"/>
                  </a:cubicBezTo>
                  <a:cubicBezTo>
                    <a:pt x="6038" y="9511"/>
                    <a:pt x="6330" y="9480"/>
                    <a:pt x="6621" y="9407"/>
                  </a:cubicBezTo>
                  <a:cubicBezTo>
                    <a:pt x="6954" y="9335"/>
                    <a:pt x="7264" y="9216"/>
                    <a:pt x="7549" y="9050"/>
                  </a:cubicBezTo>
                  <a:cubicBezTo>
                    <a:pt x="7764" y="8931"/>
                    <a:pt x="7978" y="8788"/>
                    <a:pt x="8145" y="8645"/>
                  </a:cubicBezTo>
                  <a:cubicBezTo>
                    <a:pt x="8192" y="8645"/>
                    <a:pt x="8335" y="8454"/>
                    <a:pt x="8335" y="8454"/>
                  </a:cubicBezTo>
                  <a:cubicBezTo>
                    <a:pt x="8383" y="8502"/>
                    <a:pt x="9074" y="9002"/>
                    <a:pt x="9074" y="9026"/>
                  </a:cubicBezTo>
                  <a:cubicBezTo>
                    <a:pt x="8859" y="9264"/>
                    <a:pt x="8621" y="9455"/>
                    <a:pt x="8359" y="9621"/>
                  </a:cubicBezTo>
                  <a:cubicBezTo>
                    <a:pt x="8097" y="9812"/>
                    <a:pt x="7859" y="9931"/>
                    <a:pt x="7549" y="10050"/>
                  </a:cubicBezTo>
                  <a:cubicBezTo>
                    <a:pt x="7030" y="10261"/>
                    <a:pt x="6464" y="10380"/>
                    <a:pt x="5889" y="10380"/>
                  </a:cubicBezTo>
                  <a:cubicBezTo>
                    <a:pt x="5752" y="10380"/>
                    <a:pt x="5615" y="10373"/>
                    <a:pt x="5478" y="10359"/>
                  </a:cubicBezTo>
                  <a:cubicBezTo>
                    <a:pt x="4430" y="10288"/>
                    <a:pt x="3453" y="9812"/>
                    <a:pt x="2715" y="9050"/>
                  </a:cubicBezTo>
                  <a:cubicBezTo>
                    <a:pt x="2477" y="8788"/>
                    <a:pt x="2239" y="8526"/>
                    <a:pt x="2048" y="8216"/>
                  </a:cubicBezTo>
                  <a:cubicBezTo>
                    <a:pt x="1596" y="7478"/>
                    <a:pt x="1381" y="6597"/>
                    <a:pt x="1453" y="5692"/>
                  </a:cubicBezTo>
                  <a:cubicBezTo>
                    <a:pt x="1524" y="5049"/>
                    <a:pt x="1691" y="4382"/>
                    <a:pt x="2024" y="3810"/>
                  </a:cubicBezTo>
                  <a:cubicBezTo>
                    <a:pt x="2405" y="3120"/>
                    <a:pt x="3001" y="2525"/>
                    <a:pt x="3644" y="2143"/>
                  </a:cubicBezTo>
                  <a:cubicBezTo>
                    <a:pt x="4049" y="1953"/>
                    <a:pt x="4430" y="1786"/>
                    <a:pt x="4835" y="1667"/>
                  </a:cubicBezTo>
                  <a:cubicBezTo>
                    <a:pt x="4906" y="1667"/>
                    <a:pt x="5644" y="1548"/>
                    <a:pt x="5644" y="1548"/>
                  </a:cubicBezTo>
                  <a:close/>
                  <a:moveTo>
                    <a:pt x="5882" y="0"/>
                  </a:moveTo>
                  <a:cubicBezTo>
                    <a:pt x="4311" y="24"/>
                    <a:pt x="2858" y="667"/>
                    <a:pt x="1715" y="1762"/>
                  </a:cubicBezTo>
                  <a:cubicBezTo>
                    <a:pt x="619" y="2906"/>
                    <a:pt x="0" y="4358"/>
                    <a:pt x="0" y="5930"/>
                  </a:cubicBezTo>
                  <a:cubicBezTo>
                    <a:pt x="0" y="7502"/>
                    <a:pt x="619" y="9002"/>
                    <a:pt x="1762" y="10121"/>
                  </a:cubicBezTo>
                  <a:cubicBezTo>
                    <a:pt x="2882" y="11264"/>
                    <a:pt x="4382" y="11884"/>
                    <a:pt x="5954" y="11884"/>
                  </a:cubicBezTo>
                  <a:cubicBezTo>
                    <a:pt x="7168" y="11884"/>
                    <a:pt x="8359" y="11503"/>
                    <a:pt x="9383" y="10812"/>
                  </a:cubicBezTo>
                  <a:cubicBezTo>
                    <a:pt x="10360" y="10121"/>
                    <a:pt x="11098" y="9145"/>
                    <a:pt x="11526" y="8002"/>
                  </a:cubicBezTo>
                  <a:lnTo>
                    <a:pt x="11526" y="7883"/>
                  </a:lnTo>
                  <a:cubicBezTo>
                    <a:pt x="11484" y="7820"/>
                    <a:pt x="11423" y="7789"/>
                    <a:pt x="11365" y="7789"/>
                  </a:cubicBezTo>
                  <a:cubicBezTo>
                    <a:pt x="11291" y="7789"/>
                    <a:pt x="11220" y="7837"/>
                    <a:pt x="11193" y="7930"/>
                  </a:cubicBezTo>
                  <a:cubicBezTo>
                    <a:pt x="10812" y="8954"/>
                    <a:pt x="10098" y="9859"/>
                    <a:pt x="9169" y="10502"/>
                  </a:cubicBezTo>
                  <a:cubicBezTo>
                    <a:pt x="8216" y="11169"/>
                    <a:pt x="7121" y="11526"/>
                    <a:pt x="5954" y="11526"/>
                  </a:cubicBezTo>
                  <a:cubicBezTo>
                    <a:pt x="4454" y="11526"/>
                    <a:pt x="3072" y="10931"/>
                    <a:pt x="2001" y="9883"/>
                  </a:cubicBezTo>
                  <a:cubicBezTo>
                    <a:pt x="929" y="8812"/>
                    <a:pt x="357" y="7406"/>
                    <a:pt x="357" y="5930"/>
                  </a:cubicBezTo>
                  <a:cubicBezTo>
                    <a:pt x="357" y="3334"/>
                    <a:pt x="2263" y="977"/>
                    <a:pt x="4763" y="453"/>
                  </a:cubicBezTo>
                  <a:cubicBezTo>
                    <a:pt x="5097" y="381"/>
                    <a:pt x="5406" y="334"/>
                    <a:pt x="5763" y="334"/>
                  </a:cubicBezTo>
                  <a:lnTo>
                    <a:pt x="5763" y="1167"/>
                  </a:lnTo>
                  <a:cubicBezTo>
                    <a:pt x="5335" y="1191"/>
                    <a:pt x="4858" y="1262"/>
                    <a:pt x="4430" y="1405"/>
                  </a:cubicBezTo>
                  <a:cubicBezTo>
                    <a:pt x="4096" y="1524"/>
                    <a:pt x="3787" y="1667"/>
                    <a:pt x="3477" y="1858"/>
                  </a:cubicBezTo>
                  <a:cubicBezTo>
                    <a:pt x="3144" y="2048"/>
                    <a:pt x="2882" y="2263"/>
                    <a:pt x="2596" y="2525"/>
                  </a:cubicBezTo>
                  <a:cubicBezTo>
                    <a:pt x="1810" y="3287"/>
                    <a:pt x="1334" y="4263"/>
                    <a:pt x="1215" y="5335"/>
                  </a:cubicBezTo>
                  <a:cubicBezTo>
                    <a:pt x="1191" y="5597"/>
                    <a:pt x="1191" y="5882"/>
                    <a:pt x="1191" y="6097"/>
                  </a:cubicBezTo>
                  <a:cubicBezTo>
                    <a:pt x="1215" y="6621"/>
                    <a:pt x="1310" y="7121"/>
                    <a:pt x="1477" y="7621"/>
                  </a:cubicBezTo>
                  <a:cubicBezTo>
                    <a:pt x="1667" y="8097"/>
                    <a:pt x="1929" y="8550"/>
                    <a:pt x="2239" y="8931"/>
                  </a:cubicBezTo>
                  <a:cubicBezTo>
                    <a:pt x="3134" y="10059"/>
                    <a:pt x="4541" y="10689"/>
                    <a:pt x="5974" y="10689"/>
                  </a:cubicBezTo>
                  <a:cubicBezTo>
                    <a:pt x="6447" y="10689"/>
                    <a:pt x="6922" y="10620"/>
                    <a:pt x="7383" y="10479"/>
                  </a:cubicBezTo>
                  <a:cubicBezTo>
                    <a:pt x="7859" y="10336"/>
                    <a:pt x="8335" y="10097"/>
                    <a:pt x="8740" y="9788"/>
                  </a:cubicBezTo>
                  <a:cubicBezTo>
                    <a:pt x="9383" y="9359"/>
                    <a:pt x="9883" y="8716"/>
                    <a:pt x="10240" y="8002"/>
                  </a:cubicBezTo>
                  <a:cubicBezTo>
                    <a:pt x="10360" y="7764"/>
                    <a:pt x="10455" y="7502"/>
                    <a:pt x="10526" y="7240"/>
                  </a:cubicBezTo>
                  <a:cubicBezTo>
                    <a:pt x="10574" y="7121"/>
                    <a:pt x="10598" y="6978"/>
                    <a:pt x="10621" y="6859"/>
                  </a:cubicBezTo>
                  <a:cubicBezTo>
                    <a:pt x="10645" y="6740"/>
                    <a:pt x="10717" y="6144"/>
                    <a:pt x="10717" y="6144"/>
                  </a:cubicBezTo>
                  <a:lnTo>
                    <a:pt x="11550" y="6144"/>
                  </a:lnTo>
                  <a:cubicBezTo>
                    <a:pt x="11550" y="6502"/>
                    <a:pt x="11479" y="6859"/>
                    <a:pt x="11407" y="7216"/>
                  </a:cubicBezTo>
                  <a:cubicBezTo>
                    <a:pt x="11407" y="7240"/>
                    <a:pt x="11407" y="7287"/>
                    <a:pt x="11431" y="7335"/>
                  </a:cubicBezTo>
                  <a:cubicBezTo>
                    <a:pt x="11474" y="7378"/>
                    <a:pt x="11523" y="7396"/>
                    <a:pt x="11571" y="7396"/>
                  </a:cubicBezTo>
                  <a:cubicBezTo>
                    <a:pt x="11655" y="7396"/>
                    <a:pt x="11734" y="7340"/>
                    <a:pt x="11765" y="7264"/>
                  </a:cubicBezTo>
                  <a:cubicBezTo>
                    <a:pt x="11836" y="6883"/>
                    <a:pt x="11907" y="6454"/>
                    <a:pt x="11907" y="6049"/>
                  </a:cubicBezTo>
                  <a:cubicBezTo>
                    <a:pt x="11812" y="6001"/>
                    <a:pt x="11788" y="5930"/>
                    <a:pt x="11765" y="5882"/>
                  </a:cubicBezTo>
                  <a:cubicBezTo>
                    <a:pt x="11693" y="5811"/>
                    <a:pt x="11646" y="5811"/>
                    <a:pt x="11574" y="5811"/>
                  </a:cubicBezTo>
                  <a:lnTo>
                    <a:pt x="10526" y="5811"/>
                  </a:lnTo>
                  <a:cubicBezTo>
                    <a:pt x="10407" y="5811"/>
                    <a:pt x="10288" y="5930"/>
                    <a:pt x="10288" y="6049"/>
                  </a:cubicBezTo>
                  <a:cubicBezTo>
                    <a:pt x="10288" y="7025"/>
                    <a:pt x="9931" y="7978"/>
                    <a:pt x="9336" y="8740"/>
                  </a:cubicBezTo>
                  <a:lnTo>
                    <a:pt x="8526" y="8145"/>
                  </a:lnTo>
                  <a:cubicBezTo>
                    <a:pt x="8493" y="8112"/>
                    <a:pt x="8439" y="8094"/>
                    <a:pt x="8384" y="8094"/>
                  </a:cubicBezTo>
                  <a:cubicBezTo>
                    <a:pt x="8320" y="8094"/>
                    <a:pt x="8255" y="8117"/>
                    <a:pt x="8216" y="8169"/>
                  </a:cubicBezTo>
                  <a:cubicBezTo>
                    <a:pt x="7645" y="8764"/>
                    <a:pt x="6859" y="9121"/>
                    <a:pt x="6073" y="9145"/>
                  </a:cubicBezTo>
                  <a:lnTo>
                    <a:pt x="6073" y="8192"/>
                  </a:lnTo>
                  <a:cubicBezTo>
                    <a:pt x="6073" y="8073"/>
                    <a:pt x="5978" y="7954"/>
                    <a:pt x="5835" y="7954"/>
                  </a:cubicBezTo>
                  <a:cubicBezTo>
                    <a:pt x="4906" y="7930"/>
                    <a:pt x="4120" y="7264"/>
                    <a:pt x="3953" y="6382"/>
                  </a:cubicBezTo>
                  <a:cubicBezTo>
                    <a:pt x="3934" y="6304"/>
                    <a:pt x="3865" y="6257"/>
                    <a:pt x="3788" y="6257"/>
                  </a:cubicBezTo>
                  <a:cubicBezTo>
                    <a:pt x="3772" y="6257"/>
                    <a:pt x="3755" y="6259"/>
                    <a:pt x="3739" y="6263"/>
                  </a:cubicBezTo>
                  <a:cubicBezTo>
                    <a:pt x="3644" y="6287"/>
                    <a:pt x="3596" y="6382"/>
                    <a:pt x="3620" y="6478"/>
                  </a:cubicBezTo>
                  <a:cubicBezTo>
                    <a:pt x="3834" y="7478"/>
                    <a:pt x="4692" y="8216"/>
                    <a:pt x="5740" y="8311"/>
                  </a:cubicBezTo>
                  <a:lnTo>
                    <a:pt x="5740" y="9169"/>
                  </a:lnTo>
                  <a:lnTo>
                    <a:pt x="5716" y="9169"/>
                  </a:lnTo>
                  <a:cubicBezTo>
                    <a:pt x="5382" y="9145"/>
                    <a:pt x="5025" y="9073"/>
                    <a:pt x="4715" y="8931"/>
                  </a:cubicBezTo>
                  <a:cubicBezTo>
                    <a:pt x="4049" y="8669"/>
                    <a:pt x="3477" y="8169"/>
                    <a:pt x="3120" y="7549"/>
                  </a:cubicBezTo>
                  <a:cubicBezTo>
                    <a:pt x="2858" y="7073"/>
                    <a:pt x="2715" y="6406"/>
                    <a:pt x="2715" y="5835"/>
                  </a:cubicBezTo>
                  <a:cubicBezTo>
                    <a:pt x="2739" y="5073"/>
                    <a:pt x="3072" y="4287"/>
                    <a:pt x="3596" y="3739"/>
                  </a:cubicBezTo>
                  <a:cubicBezTo>
                    <a:pt x="3739" y="3572"/>
                    <a:pt x="3858" y="3453"/>
                    <a:pt x="4049" y="3334"/>
                  </a:cubicBezTo>
                  <a:cubicBezTo>
                    <a:pt x="4120" y="3287"/>
                    <a:pt x="4263" y="3191"/>
                    <a:pt x="4382" y="3144"/>
                  </a:cubicBezTo>
                  <a:lnTo>
                    <a:pt x="4739" y="3930"/>
                  </a:lnTo>
                  <a:cubicBezTo>
                    <a:pt x="4144" y="4287"/>
                    <a:pt x="3691" y="4930"/>
                    <a:pt x="3596" y="5597"/>
                  </a:cubicBezTo>
                  <a:cubicBezTo>
                    <a:pt x="3596" y="5620"/>
                    <a:pt x="3596" y="5692"/>
                    <a:pt x="3620" y="5716"/>
                  </a:cubicBezTo>
                  <a:cubicBezTo>
                    <a:pt x="3665" y="5761"/>
                    <a:pt x="3720" y="5782"/>
                    <a:pt x="3773" y="5782"/>
                  </a:cubicBezTo>
                  <a:cubicBezTo>
                    <a:pt x="3859" y="5782"/>
                    <a:pt x="3939" y="5724"/>
                    <a:pt x="3953" y="5620"/>
                  </a:cubicBezTo>
                  <a:cubicBezTo>
                    <a:pt x="4049" y="5025"/>
                    <a:pt x="4430" y="4477"/>
                    <a:pt x="5001" y="4192"/>
                  </a:cubicBezTo>
                  <a:cubicBezTo>
                    <a:pt x="5120" y="4144"/>
                    <a:pt x="5144" y="4001"/>
                    <a:pt x="5120" y="3882"/>
                  </a:cubicBezTo>
                  <a:lnTo>
                    <a:pt x="4739" y="2977"/>
                  </a:lnTo>
                  <a:cubicBezTo>
                    <a:pt x="5097" y="2834"/>
                    <a:pt x="5478" y="2739"/>
                    <a:pt x="5882" y="2739"/>
                  </a:cubicBezTo>
                  <a:cubicBezTo>
                    <a:pt x="6001" y="2739"/>
                    <a:pt x="6121" y="2620"/>
                    <a:pt x="6121" y="2501"/>
                  </a:cubicBezTo>
                  <a:lnTo>
                    <a:pt x="6121" y="238"/>
                  </a:lnTo>
                  <a:lnTo>
                    <a:pt x="6121" y="191"/>
                  </a:lnTo>
                  <a:cubicBezTo>
                    <a:pt x="6097" y="72"/>
                    <a:pt x="5978" y="0"/>
                    <a:pt x="5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0" name="Google Shape;2560;p51"/>
            <p:cNvSpPr/>
            <p:nvPr/>
          </p:nvSpPr>
          <p:spPr>
            <a:xfrm>
              <a:off x="5333763" y="1994383"/>
              <a:ext cx="33950" cy="53025"/>
            </a:xfrm>
            <a:custGeom>
              <a:rect b="b" l="l" r="r" t="t"/>
              <a:pathLst>
                <a:path extrusionOk="0" h="2121" w="1358">
                  <a:moveTo>
                    <a:pt x="191" y="1"/>
                  </a:moveTo>
                  <a:cubicBezTo>
                    <a:pt x="72" y="1"/>
                    <a:pt x="0" y="120"/>
                    <a:pt x="24" y="239"/>
                  </a:cubicBezTo>
                  <a:cubicBezTo>
                    <a:pt x="48" y="311"/>
                    <a:pt x="119" y="358"/>
                    <a:pt x="191" y="358"/>
                  </a:cubicBezTo>
                  <a:lnTo>
                    <a:pt x="882" y="358"/>
                  </a:lnTo>
                  <a:lnTo>
                    <a:pt x="239" y="1882"/>
                  </a:lnTo>
                  <a:cubicBezTo>
                    <a:pt x="191" y="1978"/>
                    <a:pt x="239" y="2025"/>
                    <a:pt x="286" y="2097"/>
                  </a:cubicBezTo>
                  <a:cubicBezTo>
                    <a:pt x="310" y="2120"/>
                    <a:pt x="381" y="2120"/>
                    <a:pt x="405" y="2120"/>
                  </a:cubicBezTo>
                  <a:cubicBezTo>
                    <a:pt x="477" y="2120"/>
                    <a:pt x="548" y="2097"/>
                    <a:pt x="548" y="2025"/>
                  </a:cubicBezTo>
                  <a:lnTo>
                    <a:pt x="1334" y="263"/>
                  </a:lnTo>
                  <a:cubicBezTo>
                    <a:pt x="1358" y="191"/>
                    <a:pt x="1334" y="96"/>
                    <a:pt x="1239" y="25"/>
                  </a:cubicBezTo>
                  <a:cubicBezTo>
                    <a:pt x="1215" y="1"/>
                    <a:pt x="1191" y="1"/>
                    <a:pt x="11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1" name="Google Shape;2561;p51"/>
            <p:cNvSpPr/>
            <p:nvPr/>
          </p:nvSpPr>
          <p:spPr>
            <a:xfrm>
              <a:off x="5369488" y="1993808"/>
              <a:ext cx="36325" cy="54800"/>
            </a:xfrm>
            <a:custGeom>
              <a:rect b="b" l="l" r="r" t="t"/>
              <a:pathLst>
                <a:path extrusionOk="0" h="2192" w="1453">
                  <a:moveTo>
                    <a:pt x="381" y="0"/>
                  </a:moveTo>
                  <a:cubicBezTo>
                    <a:pt x="357" y="0"/>
                    <a:pt x="310" y="24"/>
                    <a:pt x="310" y="48"/>
                  </a:cubicBezTo>
                  <a:lnTo>
                    <a:pt x="167" y="977"/>
                  </a:lnTo>
                  <a:lnTo>
                    <a:pt x="167" y="1000"/>
                  </a:lnTo>
                  <a:cubicBezTo>
                    <a:pt x="185" y="1127"/>
                    <a:pt x="285" y="1185"/>
                    <a:pt x="363" y="1185"/>
                  </a:cubicBezTo>
                  <a:cubicBezTo>
                    <a:pt x="389" y="1185"/>
                    <a:pt x="412" y="1179"/>
                    <a:pt x="429" y="1167"/>
                  </a:cubicBezTo>
                  <a:cubicBezTo>
                    <a:pt x="524" y="1119"/>
                    <a:pt x="596" y="1096"/>
                    <a:pt x="762" y="1096"/>
                  </a:cubicBezTo>
                  <a:lnTo>
                    <a:pt x="786" y="1096"/>
                  </a:lnTo>
                  <a:cubicBezTo>
                    <a:pt x="977" y="1167"/>
                    <a:pt x="1072" y="1334"/>
                    <a:pt x="1072" y="1477"/>
                  </a:cubicBezTo>
                  <a:cubicBezTo>
                    <a:pt x="1072" y="1691"/>
                    <a:pt x="881" y="1834"/>
                    <a:pt x="715" y="1834"/>
                  </a:cubicBezTo>
                  <a:cubicBezTo>
                    <a:pt x="524" y="1834"/>
                    <a:pt x="381" y="1715"/>
                    <a:pt x="357" y="1548"/>
                  </a:cubicBezTo>
                  <a:lnTo>
                    <a:pt x="357" y="1477"/>
                  </a:lnTo>
                  <a:cubicBezTo>
                    <a:pt x="357" y="1379"/>
                    <a:pt x="269" y="1293"/>
                    <a:pt x="168" y="1293"/>
                  </a:cubicBezTo>
                  <a:cubicBezTo>
                    <a:pt x="120" y="1293"/>
                    <a:pt x="70" y="1312"/>
                    <a:pt x="24" y="1358"/>
                  </a:cubicBezTo>
                  <a:cubicBezTo>
                    <a:pt x="0" y="1358"/>
                    <a:pt x="0" y="1405"/>
                    <a:pt x="0" y="1405"/>
                  </a:cubicBezTo>
                  <a:lnTo>
                    <a:pt x="0" y="1572"/>
                  </a:lnTo>
                  <a:cubicBezTo>
                    <a:pt x="48" y="1929"/>
                    <a:pt x="334" y="2191"/>
                    <a:pt x="715" y="2191"/>
                  </a:cubicBezTo>
                  <a:cubicBezTo>
                    <a:pt x="1096" y="2191"/>
                    <a:pt x="1382" y="1905"/>
                    <a:pt x="1429" y="1453"/>
                  </a:cubicBezTo>
                  <a:cubicBezTo>
                    <a:pt x="1453" y="1119"/>
                    <a:pt x="1262" y="834"/>
                    <a:pt x="905" y="715"/>
                  </a:cubicBezTo>
                  <a:lnTo>
                    <a:pt x="596" y="715"/>
                  </a:lnTo>
                  <a:lnTo>
                    <a:pt x="643" y="357"/>
                  </a:lnTo>
                  <a:lnTo>
                    <a:pt x="1143" y="357"/>
                  </a:lnTo>
                  <a:cubicBezTo>
                    <a:pt x="1262" y="357"/>
                    <a:pt x="1382" y="167"/>
                    <a:pt x="1239" y="24"/>
                  </a:cubicBezTo>
                  <a:cubicBezTo>
                    <a:pt x="1239" y="0"/>
                    <a:pt x="1239" y="0"/>
                    <a:pt x="12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2" name="Google Shape;2562;p51"/>
            <p:cNvSpPr/>
            <p:nvPr/>
          </p:nvSpPr>
          <p:spPr>
            <a:xfrm>
              <a:off x="5421288" y="1991808"/>
              <a:ext cx="30975" cy="60950"/>
            </a:xfrm>
            <a:custGeom>
              <a:rect b="b" l="l" r="r" t="t"/>
              <a:pathLst>
                <a:path extrusionOk="0" h="2438" w="1239">
                  <a:moveTo>
                    <a:pt x="1073" y="0"/>
                  </a:moveTo>
                  <a:cubicBezTo>
                    <a:pt x="997" y="0"/>
                    <a:pt x="923" y="31"/>
                    <a:pt x="905" y="104"/>
                  </a:cubicBezTo>
                  <a:lnTo>
                    <a:pt x="24" y="2200"/>
                  </a:lnTo>
                  <a:cubicBezTo>
                    <a:pt x="0" y="2271"/>
                    <a:pt x="24" y="2390"/>
                    <a:pt x="119" y="2438"/>
                  </a:cubicBezTo>
                  <a:lnTo>
                    <a:pt x="191" y="2438"/>
                  </a:lnTo>
                  <a:cubicBezTo>
                    <a:pt x="238" y="2438"/>
                    <a:pt x="310" y="2390"/>
                    <a:pt x="357" y="2343"/>
                  </a:cubicBezTo>
                  <a:lnTo>
                    <a:pt x="1215" y="247"/>
                  </a:lnTo>
                  <a:cubicBezTo>
                    <a:pt x="1238" y="152"/>
                    <a:pt x="1215" y="33"/>
                    <a:pt x="1143" y="9"/>
                  </a:cubicBezTo>
                  <a:cubicBezTo>
                    <a:pt x="1121" y="3"/>
                    <a:pt x="1097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3" name="Google Shape;2563;p51"/>
            <p:cNvSpPr/>
            <p:nvPr/>
          </p:nvSpPr>
          <p:spPr>
            <a:xfrm>
              <a:off x="5412338" y="1994983"/>
              <a:ext cx="13125" cy="13725"/>
            </a:xfrm>
            <a:custGeom>
              <a:rect b="b" l="l" r="r" t="t"/>
              <a:pathLst>
                <a:path extrusionOk="0" h="549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29"/>
                    <a:pt x="120" y="549"/>
                    <a:pt x="263" y="549"/>
                  </a:cubicBezTo>
                  <a:cubicBezTo>
                    <a:pt x="406" y="549"/>
                    <a:pt x="525" y="429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4" name="Google Shape;2564;p51"/>
            <p:cNvSpPr/>
            <p:nvPr/>
          </p:nvSpPr>
          <p:spPr>
            <a:xfrm>
              <a:off x="5447463" y="2036058"/>
              <a:ext cx="13125" cy="13125"/>
            </a:xfrm>
            <a:custGeom>
              <a:rect b="b" l="l" r="r" t="t"/>
              <a:pathLst>
                <a:path extrusionOk="0" h="525" w="525">
                  <a:moveTo>
                    <a:pt x="263" y="1"/>
                  </a:moveTo>
                  <a:cubicBezTo>
                    <a:pt x="120" y="1"/>
                    <a:pt x="1" y="120"/>
                    <a:pt x="1" y="263"/>
                  </a:cubicBezTo>
                  <a:cubicBezTo>
                    <a:pt x="1" y="406"/>
                    <a:pt x="120" y="525"/>
                    <a:pt x="263" y="525"/>
                  </a:cubicBezTo>
                  <a:cubicBezTo>
                    <a:pt x="406" y="525"/>
                    <a:pt x="525" y="406"/>
                    <a:pt x="525" y="263"/>
                  </a:cubicBezTo>
                  <a:cubicBezTo>
                    <a:pt x="525" y="120"/>
                    <a:pt x="406" y="1"/>
                    <a:pt x="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65" name="Google Shape;2565;p51"/>
          <p:cNvGrpSpPr/>
          <p:nvPr/>
        </p:nvGrpSpPr>
        <p:grpSpPr>
          <a:xfrm>
            <a:off x="6274094" y="1923674"/>
            <a:ext cx="356019" cy="353897"/>
            <a:chOff x="5676688" y="1930683"/>
            <a:chExt cx="297700" cy="295925"/>
          </a:xfrm>
        </p:grpSpPr>
        <p:sp>
          <p:nvSpPr>
            <p:cNvPr id="2566" name="Google Shape;2566;p51"/>
            <p:cNvSpPr/>
            <p:nvPr/>
          </p:nvSpPr>
          <p:spPr>
            <a:xfrm>
              <a:off x="5776113" y="2057508"/>
              <a:ext cx="86350" cy="8950"/>
            </a:xfrm>
            <a:custGeom>
              <a:rect b="b" l="l" r="r" t="t"/>
              <a:pathLst>
                <a:path extrusionOk="0" h="358" w="3454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3239" y="358"/>
                  </a:lnTo>
                  <a:cubicBezTo>
                    <a:pt x="3335" y="358"/>
                    <a:pt x="3406" y="310"/>
                    <a:pt x="3430" y="215"/>
                  </a:cubicBezTo>
                  <a:cubicBezTo>
                    <a:pt x="3454" y="96"/>
                    <a:pt x="3358" y="0"/>
                    <a:pt x="3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7" name="Google Shape;2567;p51"/>
            <p:cNvSpPr/>
            <p:nvPr/>
          </p:nvSpPr>
          <p:spPr>
            <a:xfrm>
              <a:off x="5776113" y="2080133"/>
              <a:ext cx="87550" cy="8950"/>
            </a:xfrm>
            <a:custGeom>
              <a:rect b="b" l="l" r="r" t="t"/>
              <a:pathLst>
                <a:path extrusionOk="0" h="358" w="350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406" y="357"/>
                    <a:pt x="3501" y="262"/>
                    <a:pt x="3454" y="143"/>
                  </a:cubicBezTo>
                  <a:cubicBezTo>
                    <a:pt x="3430" y="48"/>
                    <a:pt x="3335" y="0"/>
                    <a:pt x="3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8" name="Google Shape;2568;p51"/>
            <p:cNvSpPr/>
            <p:nvPr/>
          </p:nvSpPr>
          <p:spPr>
            <a:xfrm>
              <a:off x="5795763" y="2101558"/>
              <a:ext cx="48850" cy="8950"/>
            </a:xfrm>
            <a:custGeom>
              <a:rect b="b" l="l" r="r" t="t"/>
              <a:pathLst>
                <a:path extrusionOk="0" h="358" w="1954">
                  <a:moveTo>
                    <a:pt x="215" y="1"/>
                  </a:moveTo>
                  <a:cubicBezTo>
                    <a:pt x="120" y="1"/>
                    <a:pt x="48" y="72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763" y="358"/>
                  </a:lnTo>
                  <a:cubicBezTo>
                    <a:pt x="1882" y="358"/>
                    <a:pt x="1953" y="263"/>
                    <a:pt x="1929" y="143"/>
                  </a:cubicBezTo>
                  <a:cubicBezTo>
                    <a:pt x="1882" y="72"/>
                    <a:pt x="1787" y="1"/>
                    <a:pt x="1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9" name="Google Shape;2569;p51"/>
            <p:cNvSpPr/>
            <p:nvPr/>
          </p:nvSpPr>
          <p:spPr>
            <a:xfrm>
              <a:off x="5676688" y="1930683"/>
              <a:ext cx="297700" cy="295925"/>
            </a:xfrm>
            <a:custGeom>
              <a:rect b="b" l="l" r="r" t="t"/>
              <a:pathLst>
                <a:path extrusionOk="0" h="11837" w="11908">
                  <a:moveTo>
                    <a:pt x="5740" y="310"/>
                  </a:moveTo>
                  <a:lnTo>
                    <a:pt x="5740" y="2668"/>
                  </a:lnTo>
                  <a:cubicBezTo>
                    <a:pt x="4073" y="2763"/>
                    <a:pt x="2763" y="4097"/>
                    <a:pt x="2644" y="5740"/>
                  </a:cubicBezTo>
                  <a:lnTo>
                    <a:pt x="334" y="5740"/>
                  </a:lnTo>
                  <a:cubicBezTo>
                    <a:pt x="382" y="4311"/>
                    <a:pt x="953" y="2978"/>
                    <a:pt x="1953" y="1954"/>
                  </a:cubicBezTo>
                  <a:cubicBezTo>
                    <a:pt x="2977" y="953"/>
                    <a:pt x="4311" y="382"/>
                    <a:pt x="5740" y="310"/>
                  </a:cubicBezTo>
                  <a:close/>
                  <a:moveTo>
                    <a:pt x="11003" y="6121"/>
                  </a:moveTo>
                  <a:cubicBezTo>
                    <a:pt x="10955" y="7407"/>
                    <a:pt x="10455" y="8622"/>
                    <a:pt x="9526" y="9550"/>
                  </a:cubicBezTo>
                  <a:cubicBezTo>
                    <a:pt x="8598" y="10479"/>
                    <a:pt x="7407" y="10979"/>
                    <a:pt x="6097" y="11027"/>
                  </a:cubicBezTo>
                  <a:lnTo>
                    <a:pt x="6097" y="9908"/>
                  </a:lnTo>
                  <a:cubicBezTo>
                    <a:pt x="7073" y="9884"/>
                    <a:pt x="8002" y="9455"/>
                    <a:pt x="8717" y="8741"/>
                  </a:cubicBezTo>
                  <a:cubicBezTo>
                    <a:pt x="9431" y="8026"/>
                    <a:pt x="9812" y="7098"/>
                    <a:pt x="9884" y="6121"/>
                  </a:cubicBezTo>
                  <a:close/>
                  <a:moveTo>
                    <a:pt x="5978" y="3001"/>
                  </a:moveTo>
                  <a:cubicBezTo>
                    <a:pt x="6764" y="3001"/>
                    <a:pt x="7478" y="3287"/>
                    <a:pt x="8002" y="3835"/>
                  </a:cubicBezTo>
                  <a:cubicBezTo>
                    <a:pt x="8550" y="4359"/>
                    <a:pt x="8860" y="5073"/>
                    <a:pt x="8860" y="5859"/>
                  </a:cubicBezTo>
                  <a:cubicBezTo>
                    <a:pt x="8860" y="6002"/>
                    <a:pt x="8979" y="6097"/>
                    <a:pt x="9098" y="6097"/>
                  </a:cubicBezTo>
                  <a:lnTo>
                    <a:pt x="9550" y="6097"/>
                  </a:lnTo>
                  <a:cubicBezTo>
                    <a:pt x="9526" y="6978"/>
                    <a:pt x="9145" y="7812"/>
                    <a:pt x="8502" y="8455"/>
                  </a:cubicBezTo>
                  <a:cubicBezTo>
                    <a:pt x="7883" y="9074"/>
                    <a:pt x="7050" y="9455"/>
                    <a:pt x="6121" y="9479"/>
                  </a:cubicBezTo>
                  <a:lnTo>
                    <a:pt x="6121" y="9050"/>
                  </a:lnTo>
                  <a:cubicBezTo>
                    <a:pt x="6097" y="8955"/>
                    <a:pt x="5978" y="8860"/>
                    <a:pt x="5859" y="8836"/>
                  </a:cubicBezTo>
                  <a:cubicBezTo>
                    <a:pt x="5025" y="8812"/>
                    <a:pt x="4216" y="8407"/>
                    <a:pt x="3692" y="7764"/>
                  </a:cubicBezTo>
                  <a:cubicBezTo>
                    <a:pt x="3650" y="7723"/>
                    <a:pt x="3593" y="7697"/>
                    <a:pt x="3542" y="7697"/>
                  </a:cubicBezTo>
                  <a:cubicBezTo>
                    <a:pt x="3506" y="7697"/>
                    <a:pt x="3474" y="7711"/>
                    <a:pt x="3454" y="7740"/>
                  </a:cubicBezTo>
                  <a:cubicBezTo>
                    <a:pt x="3382" y="7788"/>
                    <a:pt x="3358" y="7907"/>
                    <a:pt x="3430" y="7979"/>
                  </a:cubicBezTo>
                  <a:cubicBezTo>
                    <a:pt x="4025" y="8693"/>
                    <a:pt x="4859" y="9098"/>
                    <a:pt x="5764" y="9169"/>
                  </a:cubicBezTo>
                  <a:lnTo>
                    <a:pt x="5764" y="11503"/>
                  </a:lnTo>
                  <a:cubicBezTo>
                    <a:pt x="4335" y="11479"/>
                    <a:pt x="2977" y="10884"/>
                    <a:pt x="1953" y="9836"/>
                  </a:cubicBezTo>
                  <a:cubicBezTo>
                    <a:pt x="953" y="8836"/>
                    <a:pt x="382" y="7502"/>
                    <a:pt x="358" y="6097"/>
                  </a:cubicBezTo>
                  <a:lnTo>
                    <a:pt x="2715" y="6097"/>
                  </a:lnTo>
                  <a:cubicBezTo>
                    <a:pt x="2739" y="6502"/>
                    <a:pt x="2834" y="6907"/>
                    <a:pt x="3001" y="7264"/>
                  </a:cubicBezTo>
                  <a:cubicBezTo>
                    <a:pt x="3018" y="7316"/>
                    <a:pt x="3073" y="7355"/>
                    <a:pt x="3137" y="7355"/>
                  </a:cubicBezTo>
                  <a:cubicBezTo>
                    <a:pt x="3162" y="7355"/>
                    <a:pt x="3189" y="7349"/>
                    <a:pt x="3215" y="7336"/>
                  </a:cubicBezTo>
                  <a:cubicBezTo>
                    <a:pt x="3335" y="7312"/>
                    <a:pt x="3382" y="7193"/>
                    <a:pt x="3335" y="7098"/>
                  </a:cubicBezTo>
                  <a:cubicBezTo>
                    <a:pt x="3144" y="6716"/>
                    <a:pt x="3073" y="6335"/>
                    <a:pt x="3073" y="5907"/>
                  </a:cubicBezTo>
                  <a:cubicBezTo>
                    <a:pt x="3073" y="4311"/>
                    <a:pt x="4382" y="3001"/>
                    <a:pt x="5978" y="3001"/>
                  </a:cubicBezTo>
                  <a:close/>
                  <a:moveTo>
                    <a:pt x="5954" y="1"/>
                  </a:moveTo>
                  <a:cubicBezTo>
                    <a:pt x="4382" y="1"/>
                    <a:pt x="2882" y="620"/>
                    <a:pt x="1763" y="1715"/>
                  </a:cubicBezTo>
                  <a:cubicBezTo>
                    <a:pt x="620" y="2859"/>
                    <a:pt x="1" y="4335"/>
                    <a:pt x="1" y="5907"/>
                  </a:cubicBezTo>
                  <a:cubicBezTo>
                    <a:pt x="1" y="7502"/>
                    <a:pt x="620" y="8979"/>
                    <a:pt x="1715" y="10074"/>
                  </a:cubicBezTo>
                  <a:cubicBezTo>
                    <a:pt x="2834" y="11194"/>
                    <a:pt x="4311" y="11813"/>
                    <a:pt x="5883" y="11837"/>
                  </a:cubicBezTo>
                  <a:cubicBezTo>
                    <a:pt x="5954" y="11837"/>
                    <a:pt x="6049" y="11813"/>
                    <a:pt x="6073" y="11741"/>
                  </a:cubicBezTo>
                  <a:cubicBezTo>
                    <a:pt x="6097" y="11717"/>
                    <a:pt x="6121" y="11670"/>
                    <a:pt x="6121" y="11598"/>
                  </a:cubicBezTo>
                  <a:lnTo>
                    <a:pt x="6121" y="11336"/>
                  </a:lnTo>
                  <a:cubicBezTo>
                    <a:pt x="7502" y="11265"/>
                    <a:pt x="8812" y="10741"/>
                    <a:pt x="9788" y="9741"/>
                  </a:cubicBezTo>
                  <a:cubicBezTo>
                    <a:pt x="10765" y="8765"/>
                    <a:pt x="11336" y="7502"/>
                    <a:pt x="11360" y="6097"/>
                  </a:cubicBezTo>
                  <a:lnTo>
                    <a:pt x="11646" y="6097"/>
                  </a:lnTo>
                  <a:cubicBezTo>
                    <a:pt x="11693" y="6097"/>
                    <a:pt x="11717" y="6097"/>
                    <a:pt x="11789" y="6050"/>
                  </a:cubicBezTo>
                  <a:cubicBezTo>
                    <a:pt x="11836" y="6002"/>
                    <a:pt x="11908" y="5931"/>
                    <a:pt x="11908" y="5859"/>
                  </a:cubicBezTo>
                  <a:cubicBezTo>
                    <a:pt x="11884" y="5383"/>
                    <a:pt x="11813" y="4883"/>
                    <a:pt x="11693" y="4430"/>
                  </a:cubicBezTo>
                  <a:cubicBezTo>
                    <a:pt x="11675" y="4338"/>
                    <a:pt x="11599" y="4303"/>
                    <a:pt x="11522" y="4303"/>
                  </a:cubicBezTo>
                  <a:cubicBezTo>
                    <a:pt x="11499" y="4303"/>
                    <a:pt x="11477" y="4306"/>
                    <a:pt x="11455" y="4311"/>
                  </a:cubicBezTo>
                  <a:cubicBezTo>
                    <a:pt x="11408" y="4335"/>
                    <a:pt x="11336" y="4430"/>
                    <a:pt x="11360" y="4526"/>
                  </a:cubicBezTo>
                  <a:cubicBezTo>
                    <a:pt x="11479" y="4930"/>
                    <a:pt x="11551" y="5359"/>
                    <a:pt x="11551" y="5764"/>
                  </a:cubicBezTo>
                  <a:lnTo>
                    <a:pt x="9193" y="5764"/>
                  </a:lnTo>
                  <a:cubicBezTo>
                    <a:pt x="9169" y="4954"/>
                    <a:pt x="8812" y="4192"/>
                    <a:pt x="8217" y="3621"/>
                  </a:cubicBezTo>
                  <a:cubicBezTo>
                    <a:pt x="7645" y="3049"/>
                    <a:pt x="6907" y="2739"/>
                    <a:pt x="6097" y="2692"/>
                  </a:cubicBezTo>
                  <a:lnTo>
                    <a:pt x="6097" y="358"/>
                  </a:lnTo>
                  <a:cubicBezTo>
                    <a:pt x="8264" y="406"/>
                    <a:pt x="10217" y="1715"/>
                    <a:pt x="11074" y="3716"/>
                  </a:cubicBezTo>
                  <a:lnTo>
                    <a:pt x="11098" y="3740"/>
                  </a:lnTo>
                  <a:cubicBezTo>
                    <a:pt x="11122" y="3835"/>
                    <a:pt x="11217" y="3859"/>
                    <a:pt x="11312" y="3859"/>
                  </a:cubicBezTo>
                  <a:cubicBezTo>
                    <a:pt x="11431" y="3835"/>
                    <a:pt x="11479" y="3716"/>
                    <a:pt x="11431" y="3621"/>
                  </a:cubicBezTo>
                  <a:lnTo>
                    <a:pt x="11408" y="3597"/>
                  </a:lnTo>
                  <a:cubicBezTo>
                    <a:pt x="10455" y="1406"/>
                    <a:pt x="8336" y="25"/>
                    <a:pt x="59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0" name="Google Shape;2570;p51"/>
          <p:cNvSpPr/>
          <p:nvPr/>
        </p:nvSpPr>
        <p:spPr>
          <a:xfrm>
            <a:off x="7034468" y="1925083"/>
            <a:ext cx="302622" cy="357454"/>
          </a:xfrm>
          <a:custGeom>
            <a:rect b="b" l="l" r="r" t="t"/>
            <a:pathLst>
              <a:path extrusionOk="0" h="11956" w="10122">
                <a:moveTo>
                  <a:pt x="2644" y="1620"/>
                </a:moveTo>
                <a:lnTo>
                  <a:pt x="4858" y="4144"/>
                </a:lnTo>
                <a:lnTo>
                  <a:pt x="4096" y="4144"/>
                </a:lnTo>
                <a:cubicBezTo>
                  <a:pt x="4001" y="4144"/>
                  <a:pt x="3953" y="4239"/>
                  <a:pt x="3953" y="4311"/>
                </a:cubicBezTo>
                <a:lnTo>
                  <a:pt x="3953" y="11503"/>
                </a:lnTo>
                <a:lnTo>
                  <a:pt x="1358" y="11503"/>
                </a:lnTo>
                <a:lnTo>
                  <a:pt x="1358" y="4311"/>
                </a:lnTo>
                <a:cubicBezTo>
                  <a:pt x="1358" y="4239"/>
                  <a:pt x="1262" y="4144"/>
                  <a:pt x="1191" y="4144"/>
                </a:cubicBezTo>
                <a:lnTo>
                  <a:pt x="405" y="4144"/>
                </a:lnTo>
                <a:lnTo>
                  <a:pt x="2644" y="1620"/>
                </a:lnTo>
                <a:close/>
                <a:moveTo>
                  <a:pt x="5025" y="0"/>
                </a:moveTo>
                <a:cubicBezTo>
                  <a:pt x="4954" y="0"/>
                  <a:pt x="4930" y="24"/>
                  <a:pt x="4858" y="48"/>
                </a:cubicBezTo>
                <a:lnTo>
                  <a:pt x="4263" y="739"/>
                </a:lnTo>
                <a:cubicBezTo>
                  <a:pt x="4239" y="763"/>
                  <a:pt x="4239" y="810"/>
                  <a:pt x="4239" y="834"/>
                </a:cubicBezTo>
                <a:cubicBezTo>
                  <a:pt x="4254" y="954"/>
                  <a:pt x="4335" y="1007"/>
                  <a:pt x="4416" y="1007"/>
                </a:cubicBezTo>
                <a:cubicBezTo>
                  <a:pt x="4465" y="1007"/>
                  <a:pt x="4513" y="988"/>
                  <a:pt x="4549" y="953"/>
                </a:cubicBezTo>
                <a:lnTo>
                  <a:pt x="5049" y="381"/>
                </a:lnTo>
                <a:lnTo>
                  <a:pt x="7311" y="2953"/>
                </a:lnTo>
                <a:lnTo>
                  <a:pt x="6549" y="2953"/>
                </a:lnTo>
                <a:cubicBezTo>
                  <a:pt x="6454" y="2953"/>
                  <a:pt x="6359" y="3049"/>
                  <a:pt x="6359" y="3120"/>
                </a:cubicBezTo>
                <a:lnTo>
                  <a:pt x="6359" y="5906"/>
                </a:lnTo>
                <a:lnTo>
                  <a:pt x="4858" y="7573"/>
                </a:lnTo>
                <a:cubicBezTo>
                  <a:pt x="4787" y="7645"/>
                  <a:pt x="4787" y="7764"/>
                  <a:pt x="4834" y="7883"/>
                </a:cubicBezTo>
                <a:cubicBezTo>
                  <a:pt x="4906" y="7978"/>
                  <a:pt x="4977" y="8050"/>
                  <a:pt x="5096" y="8050"/>
                </a:cubicBezTo>
                <a:lnTo>
                  <a:pt x="5811" y="8050"/>
                </a:lnTo>
                <a:lnTo>
                  <a:pt x="5811" y="11550"/>
                </a:lnTo>
                <a:lnTo>
                  <a:pt x="4311" y="11550"/>
                </a:lnTo>
                <a:lnTo>
                  <a:pt x="4311" y="4549"/>
                </a:lnTo>
                <a:lnTo>
                  <a:pt x="5025" y="4549"/>
                </a:lnTo>
                <a:cubicBezTo>
                  <a:pt x="5144" y="4549"/>
                  <a:pt x="5215" y="4501"/>
                  <a:pt x="5287" y="4406"/>
                </a:cubicBezTo>
                <a:cubicBezTo>
                  <a:pt x="5335" y="4287"/>
                  <a:pt x="5311" y="4168"/>
                  <a:pt x="5263" y="4073"/>
                </a:cubicBezTo>
                <a:lnTo>
                  <a:pt x="3525" y="2120"/>
                </a:lnTo>
                <a:lnTo>
                  <a:pt x="4001" y="1572"/>
                </a:lnTo>
                <a:cubicBezTo>
                  <a:pt x="4072" y="1525"/>
                  <a:pt x="4072" y="1429"/>
                  <a:pt x="4001" y="1382"/>
                </a:cubicBezTo>
                <a:cubicBezTo>
                  <a:pt x="3977" y="1334"/>
                  <a:pt x="3924" y="1310"/>
                  <a:pt x="3870" y="1310"/>
                </a:cubicBezTo>
                <a:cubicBezTo>
                  <a:pt x="3816" y="1310"/>
                  <a:pt x="3763" y="1334"/>
                  <a:pt x="3739" y="1382"/>
                </a:cubicBezTo>
                <a:lnTo>
                  <a:pt x="3287" y="1882"/>
                </a:lnTo>
                <a:lnTo>
                  <a:pt x="2882" y="1429"/>
                </a:lnTo>
                <a:cubicBezTo>
                  <a:pt x="2834" y="1406"/>
                  <a:pt x="2810" y="1382"/>
                  <a:pt x="2786" y="1382"/>
                </a:cubicBezTo>
                <a:cubicBezTo>
                  <a:pt x="2739" y="1354"/>
                  <a:pt x="2689" y="1340"/>
                  <a:pt x="2640" y="1340"/>
                </a:cubicBezTo>
                <a:cubicBezTo>
                  <a:pt x="2566" y="1340"/>
                  <a:pt x="2496" y="1372"/>
                  <a:pt x="2453" y="1429"/>
                </a:cubicBezTo>
                <a:lnTo>
                  <a:pt x="72" y="4144"/>
                </a:lnTo>
                <a:cubicBezTo>
                  <a:pt x="0" y="4239"/>
                  <a:pt x="0" y="4335"/>
                  <a:pt x="48" y="4478"/>
                </a:cubicBezTo>
                <a:cubicBezTo>
                  <a:pt x="95" y="4549"/>
                  <a:pt x="191" y="4620"/>
                  <a:pt x="310" y="4620"/>
                </a:cubicBezTo>
                <a:lnTo>
                  <a:pt x="1048" y="4620"/>
                </a:lnTo>
                <a:lnTo>
                  <a:pt x="1048" y="11789"/>
                </a:lnTo>
                <a:cubicBezTo>
                  <a:pt x="1048" y="11884"/>
                  <a:pt x="1143" y="11955"/>
                  <a:pt x="1238" y="11955"/>
                </a:cubicBezTo>
                <a:lnTo>
                  <a:pt x="8954" y="11955"/>
                </a:lnTo>
                <a:cubicBezTo>
                  <a:pt x="9026" y="11955"/>
                  <a:pt x="9121" y="11884"/>
                  <a:pt x="9121" y="11789"/>
                </a:cubicBezTo>
                <a:lnTo>
                  <a:pt x="9121" y="10360"/>
                </a:lnTo>
                <a:cubicBezTo>
                  <a:pt x="9121" y="10264"/>
                  <a:pt x="9073" y="10217"/>
                  <a:pt x="8978" y="10169"/>
                </a:cubicBezTo>
                <a:cubicBezTo>
                  <a:pt x="8966" y="10167"/>
                  <a:pt x="8954" y="10166"/>
                  <a:pt x="8942" y="10166"/>
                </a:cubicBezTo>
                <a:cubicBezTo>
                  <a:pt x="8840" y="10166"/>
                  <a:pt x="8764" y="10253"/>
                  <a:pt x="8764" y="10360"/>
                </a:cubicBezTo>
                <a:lnTo>
                  <a:pt x="8764" y="11646"/>
                </a:lnTo>
                <a:lnTo>
                  <a:pt x="6168" y="11646"/>
                </a:lnTo>
                <a:lnTo>
                  <a:pt x="6168" y="7954"/>
                </a:lnTo>
                <a:cubicBezTo>
                  <a:pt x="6168" y="7859"/>
                  <a:pt x="6097" y="7764"/>
                  <a:pt x="6001" y="7764"/>
                </a:cubicBezTo>
                <a:lnTo>
                  <a:pt x="5192" y="7764"/>
                </a:lnTo>
                <a:lnTo>
                  <a:pt x="7454" y="5240"/>
                </a:lnTo>
                <a:lnTo>
                  <a:pt x="9716" y="7764"/>
                </a:lnTo>
                <a:lnTo>
                  <a:pt x="8954" y="7764"/>
                </a:lnTo>
                <a:cubicBezTo>
                  <a:pt x="8859" y="7764"/>
                  <a:pt x="8764" y="7859"/>
                  <a:pt x="8764" y="7954"/>
                </a:cubicBezTo>
                <a:lnTo>
                  <a:pt x="8764" y="9550"/>
                </a:lnTo>
                <a:cubicBezTo>
                  <a:pt x="8764" y="9645"/>
                  <a:pt x="8835" y="9693"/>
                  <a:pt x="8907" y="9741"/>
                </a:cubicBezTo>
                <a:cubicBezTo>
                  <a:pt x="8919" y="9743"/>
                  <a:pt x="8931" y="9744"/>
                  <a:pt x="8943" y="9744"/>
                </a:cubicBezTo>
                <a:cubicBezTo>
                  <a:pt x="9045" y="9744"/>
                  <a:pt x="9121" y="9657"/>
                  <a:pt x="9121" y="9550"/>
                </a:cubicBezTo>
                <a:lnTo>
                  <a:pt x="9121" y="8097"/>
                </a:lnTo>
                <a:lnTo>
                  <a:pt x="9835" y="8097"/>
                </a:lnTo>
                <a:cubicBezTo>
                  <a:pt x="9931" y="8097"/>
                  <a:pt x="10050" y="8050"/>
                  <a:pt x="10097" y="7954"/>
                </a:cubicBezTo>
                <a:cubicBezTo>
                  <a:pt x="10121" y="7716"/>
                  <a:pt x="10121" y="7573"/>
                  <a:pt x="10026" y="7478"/>
                </a:cubicBezTo>
                <a:lnTo>
                  <a:pt x="7645" y="4787"/>
                </a:lnTo>
                <a:cubicBezTo>
                  <a:pt x="7621" y="4763"/>
                  <a:pt x="7573" y="4740"/>
                  <a:pt x="7549" y="4740"/>
                </a:cubicBezTo>
                <a:cubicBezTo>
                  <a:pt x="7508" y="4715"/>
                  <a:pt x="7463" y="4704"/>
                  <a:pt x="7420" y="4704"/>
                </a:cubicBezTo>
                <a:cubicBezTo>
                  <a:pt x="7339" y="4704"/>
                  <a:pt x="7262" y="4741"/>
                  <a:pt x="7216" y="4787"/>
                </a:cubicBezTo>
                <a:lnTo>
                  <a:pt x="6692" y="5430"/>
                </a:lnTo>
                <a:lnTo>
                  <a:pt x="6692" y="3239"/>
                </a:lnTo>
                <a:lnTo>
                  <a:pt x="7406" y="3239"/>
                </a:lnTo>
                <a:cubicBezTo>
                  <a:pt x="7525" y="3239"/>
                  <a:pt x="7621" y="3192"/>
                  <a:pt x="7668" y="3096"/>
                </a:cubicBezTo>
                <a:cubicBezTo>
                  <a:pt x="7740" y="2977"/>
                  <a:pt x="7692" y="2858"/>
                  <a:pt x="7645" y="2763"/>
                </a:cubicBezTo>
                <a:lnTo>
                  <a:pt x="5263" y="96"/>
                </a:lnTo>
                <a:cubicBezTo>
                  <a:pt x="5192" y="24"/>
                  <a:pt x="5120" y="0"/>
                  <a:pt x="50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71" name="Google Shape;2571;p51"/>
          <p:cNvGrpSpPr/>
          <p:nvPr/>
        </p:nvGrpSpPr>
        <p:grpSpPr>
          <a:xfrm>
            <a:off x="7742295" y="1924391"/>
            <a:ext cx="354614" cy="355332"/>
            <a:chOff x="6649513" y="1931283"/>
            <a:chExt cx="296525" cy="297125"/>
          </a:xfrm>
        </p:grpSpPr>
        <p:sp>
          <p:nvSpPr>
            <p:cNvPr id="2572" name="Google Shape;2572;p51"/>
            <p:cNvSpPr/>
            <p:nvPr/>
          </p:nvSpPr>
          <p:spPr>
            <a:xfrm>
              <a:off x="6762638" y="1953308"/>
              <a:ext cx="69675" cy="8950"/>
            </a:xfrm>
            <a:custGeom>
              <a:rect b="b" l="l" r="r" t="t"/>
              <a:pathLst>
                <a:path extrusionOk="0" h="358" w="2787">
                  <a:moveTo>
                    <a:pt x="191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7"/>
                    <a:pt x="72" y="358"/>
                    <a:pt x="191" y="358"/>
                  </a:cubicBezTo>
                  <a:lnTo>
                    <a:pt x="2572" y="358"/>
                  </a:lnTo>
                  <a:cubicBezTo>
                    <a:pt x="2691" y="358"/>
                    <a:pt x="2786" y="263"/>
                    <a:pt x="2763" y="167"/>
                  </a:cubicBezTo>
                  <a:cubicBezTo>
                    <a:pt x="2739" y="72"/>
                    <a:pt x="2644" y="1"/>
                    <a:pt x="2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3" name="Google Shape;2573;p51"/>
            <p:cNvSpPr/>
            <p:nvPr/>
          </p:nvSpPr>
          <p:spPr>
            <a:xfrm>
              <a:off x="6777513" y="1972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191" y="1"/>
                  </a:moveTo>
                  <a:cubicBezTo>
                    <a:pt x="72" y="1"/>
                    <a:pt x="1" y="96"/>
                    <a:pt x="24" y="215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358" y="358"/>
                  </a:lnTo>
                  <a:cubicBezTo>
                    <a:pt x="1453" y="358"/>
                    <a:pt x="1501" y="286"/>
                    <a:pt x="1548" y="215"/>
                  </a:cubicBezTo>
                  <a:cubicBezTo>
                    <a:pt x="1572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4" name="Google Shape;2574;p51"/>
            <p:cNvSpPr/>
            <p:nvPr/>
          </p:nvSpPr>
          <p:spPr>
            <a:xfrm>
              <a:off x="6649513" y="1931283"/>
              <a:ext cx="296525" cy="297125"/>
            </a:xfrm>
            <a:custGeom>
              <a:rect b="b" l="l" r="r" t="t"/>
              <a:pathLst>
                <a:path extrusionOk="0" h="11885" w="11861">
                  <a:moveTo>
                    <a:pt x="11503" y="6550"/>
                  </a:moveTo>
                  <a:lnTo>
                    <a:pt x="11503" y="7716"/>
                  </a:lnTo>
                  <a:lnTo>
                    <a:pt x="8836" y="7716"/>
                  </a:lnTo>
                  <a:lnTo>
                    <a:pt x="8836" y="6550"/>
                  </a:lnTo>
                  <a:close/>
                  <a:moveTo>
                    <a:pt x="3001" y="6573"/>
                  </a:moveTo>
                  <a:lnTo>
                    <a:pt x="3001" y="7740"/>
                  </a:lnTo>
                  <a:lnTo>
                    <a:pt x="310" y="7740"/>
                  </a:lnTo>
                  <a:lnTo>
                    <a:pt x="310" y="6573"/>
                  </a:lnTo>
                  <a:close/>
                  <a:moveTo>
                    <a:pt x="7264" y="6573"/>
                  </a:moveTo>
                  <a:lnTo>
                    <a:pt x="7264" y="7740"/>
                  </a:lnTo>
                  <a:lnTo>
                    <a:pt x="4573" y="7740"/>
                  </a:lnTo>
                  <a:lnTo>
                    <a:pt x="4573" y="6573"/>
                  </a:lnTo>
                  <a:close/>
                  <a:moveTo>
                    <a:pt x="7216" y="10336"/>
                  </a:moveTo>
                  <a:lnTo>
                    <a:pt x="7216" y="11479"/>
                  </a:lnTo>
                  <a:lnTo>
                    <a:pt x="4549" y="11479"/>
                  </a:lnTo>
                  <a:lnTo>
                    <a:pt x="4549" y="10336"/>
                  </a:lnTo>
                  <a:close/>
                  <a:moveTo>
                    <a:pt x="11503" y="10336"/>
                  </a:moveTo>
                  <a:lnTo>
                    <a:pt x="11503" y="11479"/>
                  </a:lnTo>
                  <a:lnTo>
                    <a:pt x="8836" y="11479"/>
                  </a:lnTo>
                  <a:lnTo>
                    <a:pt x="8836" y="10336"/>
                  </a:lnTo>
                  <a:close/>
                  <a:moveTo>
                    <a:pt x="3358" y="1"/>
                  </a:moveTo>
                  <a:cubicBezTo>
                    <a:pt x="3168" y="1"/>
                    <a:pt x="3025" y="358"/>
                    <a:pt x="3025" y="358"/>
                  </a:cubicBezTo>
                  <a:lnTo>
                    <a:pt x="3025" y="2596"/>
                  </a:lnTo>
                  <a:cubicBezTo>
                    <a:pt x="3025" y="2763"/>
                    <a:pt x="3168" y="2954"/>
                    <a:pt x="3382" y="2954"/>
                  </a:cubicBezTo>
                  <a:lnTo>
                    <a:pt x="5764" y="2954"/>
                  </a:lnTo>
                  <a:lnTo>
                    <a:pt x="5764" y="4502"/>
                  </a:lnTo>
                  <a:lnTo>
                    <a:pt x="1977" y="4502"/>
                  </a:lnTo>
                  <a:cubicBezTo>
                    <a:pt x="1715" y="4502"/>
                    <a:pt x="1501" y="4692"/>
                    <a:pt x="1501" y="4978"/>
                  </a:cubicBezTo>
                  <a:lnTo>
                    <a:pt x="1501" y="6240"/>
                  </a:lnTo>
                  <a:lnTo>
                    <a:pt x="358" y="6240"/>
                  </a:lnTo>
                  <a:cubicBezTo>
                    <a:pt x="167" y="6240"/>
                    <a:pt x="0" y="6407"/>
                    <a:pt x="0" y="6597"/>
                  </a:cubicBezTo>
                  <a:lnTo>
                    <a:pt x="0" y="7740"/>
                  </a:lnTo>
                  <a:cubicBezTo>
                    <a:pt x="0" y="7907"/>
                    <a:pt x="143" y="8098"/>
                    <a:pt x="358" y="8098"/>
                  </a:cubicBezTo>
                  <a:lnTo>
                    <a:pt x="1501" y="8098"/>
                  </a:lnTo>
                  <a:lnTo>
                    <a:pt x="1501" y="10003"/>
                  </a:lnTo>
                  <a:lnTo>
                    <a:pt x="358" y="10003"/>
                  </a:lnTo>
                  <a:cubicBezTo>
                    <a:pt x="167" y="10003"/>
                    <a:pt x="0" y="10146"/>
                    <a:pt x="0" y="10360"/>
                  </a:cubicBezTo>
                  <a:lnTo>
                    <a:pt x="0" y="11693"/>
                  </a:lnTo>
                  <a:cubicBezTo>
                    <a:pt x="0" y="11789"/>
                    <a:pt x="72" y="11884"/>
                    <a:pt x="167" y="11884"/>
                  </a:cubicBezTo>
                  <a:lnTo>
                    <a:pt x="1001" y="11884"/>
                  </a:lnTo>
                  <a:cubicBezTo>
                    <a:pt x="1024" y="11884"/>
                    <a:pt x="1072" y="11884"/>
                    <a:pt x="1072" y="11836"/>
                  </a:cubicBezTo>
                  <a:cubicBezTo>
                    <a:pt x="1191" y="11693"/>
                    <a:pt x="1096" y="11527"/>
                    <a:pt x="953" y="11527"/>
                  </a:cubicBezTo>
                  <a:lnTo>
                    <a:pt x="310" y="11527"/>
                  </a:lnTo>
                  <a:lnTo>
                    <a:pt x="310" y="10360"/>
                  </a:lnTo>
                  <a:lnTo>
                    <a:pt x="3001" y="10360"/>
                  </a:lnTo>
                  <a:lnTo>
                    <a:pt x="3001" y="11527"/>
                  </a:lnTo>
                  <a:lnTo>
                    <a:pt x="1739" y="11527"/>
                  </a:lnTo>
                  <a:cubicBezTo>
                    <a:pt x="1667" y="11527"/>
                    <a:pt x="1596" y="11574"/>
                    <a:pt x="1572" y="11670"/>
                  </a:cubicBezTo>
                  <a:cubicBezTo>
                    <a:pt x="1548" y="11789"/>
                    <a:pt x="1620" y="11884"/>
                    <a:pt x="1739" y="11884"/>
                  </a:cubicBezTo>
                  <a:lnTo>
                    <a:pt x="3025" y="11884"/>
                  </a:lnTo>
                  <a:cubicBezTo>
                    <a:pt x="3215" y="11884"/>
                    <a:pt x="3382" y="11717"/>
                    <a:pt x="3382" y="11527"/>
                  </a:cubicBezTo>
                  <a:lnTo>
                    <a:pt x="3382" y="10360"/>
                  </a:lnTo>
                  <a:cubicBezTo>
                    <a:pt x="3382" y="10169"/>
                    <a:pt x="3239" y="10003"/>
                    <a:pt x="3025" y="10003"/>
                  </a:cubicBezTo>
                  <a:lnTo>
                    <a:pt x="1858" y="10003"/>
                  </a:lnTo>
                  <a:lnTo>
                    <a:pt x="1858" y="8098"/>
                  </a:lnTo>
                  <a:lnTo>
                    <a:pt x="3025" y="8098"/>
                  </a:lnTo>
                  <a:cubicBezTo>
                    <a:pt x="3215" y="8098"/>
                    <a:pt x="3382" y="7955"/>
                    <a:pt x="3382" y="7740"/>
                  </a:cubicBezTo>
                  <a:lnTo>
                    <a:pt x="3382" y="6597"/>
                  </a:lnTo>
                  <a:cubicBezTo>
                    <a:pt x="3382" y="6431"/>
                    <a:pt x="3239" y="6240"/>
                    <a:pt x="3025" y="6240"/>
                  </a:cubicBezTo>
                  <a:lnTo>
                    <a:pt x="1858" y="6240"/>
                  </a:lnTo>
                  <a:lnTo>
                    <a:pt x="1858" y="4978"/>
                  </a:lnTo>
                  <a:cubicBezTo>
                    <a:pt x="1858" y="4883"/>
                    <a:pt x="1929" y="4811"/>
                    <a:pt x="2025" y="4811"/>
                  </a:cubicBezTo>
                  <a:lnTo>
                    <a:pt x="5764" y="4811"/>
                  </a:lnTo>
                  <a:lnTo>
                    <a:pt x="5764" y="6240"/>
                  </a:lnTo>
                  <a:lnTo>
                    <a:pt x="4573" y="6240"/>
                  </a:lnTo>
                  <a:cubicBezTo>
                    <a:pt x="4406" y="6240"/>
                    <a:pt x="4216" y="6407"/>
                    <a:pt x="4216" y="6597"/>
                  </a:cubicBezTo>
                  <a:lnTo>
                    <a:pt x="4216" y="7740"/>
                  </a:lnTo>
                  <a:cubicBezTo>
                    <a:pt x="4216" y="7907"/>
                    <a:pt x="4358" y="8098"/>
                    <a:pt x="4573" y="8098"/>
                  </a:cubicBezTo>
                  <a:lnTo>
                    <a:pt x="5764" y="8098"/>
                  </a:lnTo>
                  <a:lnTo>
                    <a:pt x="5764" y="10003"/>
                  </a:lnTo>
                  <a:lnTo>
                    <a:pt x="4573" y="10003"/>
                  </a:lnTo>
                  <a:cubicBezTo>
                    <a:pt x="4406" y="10003"/>
                    <a:pt x="4216" y="10146"/>
                    <a:pt x="4216" y="10360"/>
                  </a:cubicBezTo>
                  <a:lnTo>
                    <a:pt x="4216" y="11527"/>
                  </a:lnTo>
                  <a:cubicBezTo>
                    <a:pt x="4216" y="11693"/>
                    <a:pt x="4358" y="11884"/>
                    <a:pt x="4573" y="11884"/>
                  </a:cubicBezTo>
                  <a:lnTo>
                    <a:pt x="7264" y="11884"/>
                  </a:lnTo>
                  <a:cubicBezTo>
                    <a:pt x="7431" y="11884"/>
                    <a:pt x="7621" y="11717"/>
                    <a:pt x="7621" y="11527"/>
                  </a:cubicBezTo>
                  <a:lnTo>
                    <a:pt x="7621" y="10360"/>
                  </a:lnTo>
                  <a:cubicBezTo>
                    <a:pt x="7621" y="10169"/>
                    <a:pt x="7454" y="10003"/>
                    <a:pt x="7264" y="10003"/>
                  </a:cubicBezTo>
                  <a:lnTo>
                    <a:pt x="6097" y="10003"/>
                  </a:lnTo>
                  <a:lnTo>
                    <a:pt x="6097" y="8098"/>
                  </a:lnTo>
                  <a:lnTo>
                    <a:pt x="7264" y="8098"/>
                  </a:lnTo>
                  <a:cubicBezTo>
                    <a:pt x="7431" y="8098"/>
                    <a:pt x="7621" y="7955"/>
                    <a:pt x="7621" y="7740"/>
                  </a:cubicBezTo>
                  <a:lnTo>
                    <a:pt x="7621" y="6597"/>
                  </a:lnTo>
                  <a:cubicBezTo>
                    <a:pt x="7621" y="6431"/>
                    <a:pt x="7454" y="6240"/>
                    <a:pt x="7264" y="6240"/>
                  </a:cubicBezTo>
                  <a:lnTo>
                    <a:pt x="6097" y="6240"/>
                  </a:lnTo>
                  <a:lnTo>
                    <a:pt x="6097" y="4811"/>
                  </a:lnTo>
                  <a:lnTo>
                    <a:pt x="9836" y="4811"/>
                  </a:lnTo>
                  <a:cubicBezTo>
                    <a:pt x="9931" y="4811"/>
                    <a:pt x="10002" y="4883"/>
                    <a:pt x="10002" y="4978"/>
                  </a:cubicBezTo>
                  <a:lnTo>
                    <a:pt x="10002" y="6240"/>
                  </a:lnTo>
                  <a:lnTo>
                    <a:pt x="8836" y="6240"/>
                  </a:lnTo>
                  <a:cubicBezTo>
                    <a:pt x="8645" y="6240"/>
                    <a:pt x="8478" y="6407"/>
                    <a:pt x="8478" y="6597"/>
                  </a:cubicBezTo>
                  <a:lnTo>
                    <a:pt x="8478" y="7740"/>
                  </a:lnTo>
                  <a:cubicBezTo>
                    <a:pt x="8478" y="7907"/>
                    <a:pt x="8621" y="8098"/>
                    <a:pt x="8836" y="8098"/>
                  </a:cubicBezTo>
                  <a:lnTo>
                    <a:pt x="10002" y="8098"/>
                  </a:lnTo>
                  <a:lnTo>
                    <a:pt x="10002" y="10003"/>
                  </a:lnTo>
                  <a:lnTo>
                    <a:pt x="8836" y="10003"/>
                  </a:lnTo>
                  <a:cubicBezTo>
                    <a:pt x="8645" y="10003"/>
                    <a:pt x="8478" y="10146"/>
                    <a:pt x="8478" y="10360"/>
                  </a:cubicBezTo>
                  <a:lnTo>
                    <a:pt x="8478" y="11527"/>
                  </a:lnTo>
                  <a:cubicBezTo>
                    <a:pt x="8478" y="11693"/>
                    <a:pt x="8621" y="11884"/>
                    <a:pt x="8836" y="11884"/>
                  </a:cubicBezTo>
                  <a:lnTo>
                    <a:pt x="11503" y="11884"/>
                  </a:lnTo>
                  <a:cubicBezTo>
                    <a:pt x="11693" y="11884"/>
                    <a:pt x="11860" y="11717"/>
                    <a:pt x="11860" y="11527"/>
                  </a:cubicBezTo>
                  <a:lnTo>
                    <a:pt x="11860" y="10360"/>
                  </a:lnTo>
                  <a:cubicBezTo>
                    <a:pt x="11860" y="10169"/>
                    <a:pt x="11717" y="10003"/>
                    <a:pt x="11503" y="10003"/>
                  </a:cubicBezTo>
                  <a:lnTo>
                    <a:pt x="10312" y="10003"/>
                  </a:lnTo>
                  <a:lnTo>
                    <a:pt x="10312" y="8098"/>
                  </a:lnTo>
                  <a:lnTo>
                    <a:pt x="11479" y="8074"/>
                  </a:lnTo>
                  <a:cubicBezTo>
                    <a:pt x="11670" y="8074"/>
                    <a:pt x="11836" y="7907"/>
                    <a:pt x="11836" y="7716"/>
                  </a:cubicBezTo>
                  <a:lnTo>
                    <a:pt x="11836" y="6573"/>
                  </a:lnTo>
                  <a:cubicBezTo>
                    <a:pt x="11836" y="6407"/>
                    <a:pt x="11693" y="6216"/>
                    <a:pt x="11479" y="6216"/>
                  </a:cubicBezTo>
                  <a:lnTo>
                    <a:pt x="10312" y="6216"/>
                  </a:lnTo>
                  <a:lnTo>
                    <a:pt x="10312" y="4930"/>
                  </a:lnTo>
                  <a:cubicBezTo>
                    <a:pt x="10312" y="4668"/>
                    <a:pt x="10122" y="4454"/>
                    <a:pt x="9836" y="4454"/>
                  </a:cubicBezTo>
                  <a:lnTo>
                    <a:pt x="6097" y="4454"/>
                  </a:lnTo>
                  <a:lnTo>
                    <a:pt x="6097" y="2906"/>
                  </a:lnTo>
                  <a:lnTo>
                    <a:pt x="8478" y="2906"/>
                  </a:lnTo>
                  <a:cubicBezTo>
                    <a:pt x="8645" y="2906"/>
                    <a:pt x="8836" y="2763"/>
                    <a:pt x="8836" y="2549"/>
                  </a:cubicBezTo>
                  <a:lnTo>
                    <a:pt x="8836" y="167"/>
                  </a:lnTo>
                  <a:cubicBezTo>
                    <a:pt x="8836" y="96"/>
                    <a:pt x="8740" y="1"/>
                    <a:pt x="8645" y="1"/>
                  </a:cubicBezTo>
                  <a:lnTo>
                    <a:pt x="7335" y="1"/>
                  </a:lnTo>
                  <a:cubicBezTo>
                    <a:pt x="7311" y="1"/>
                    <a:pt x="7288" y="1"/>
                    <a:pt x="7288" y="24"/>
                  </a:cubicBezTo>
                  <a:cubicBezTo>
                    <a:pt x="7169" y="167"/>
                    <a:pt x="7264" y="358"/>
                    <a:pt x="7407" y="358"/>
                  </a:cubicBezTo>
                  <a:lnTo>
                    <a:pt x="8502" y="358"/>
                  </a:lnTo>
                  <a:lnTo>
                    <a:pt x="8502" y="2596"/>
                  </a:lnTo>
                  <a:lnTo>
                    <a:pt x="3358" y="2596"/>
                  </a:lnTo>
                  <a:lnTo>
                    <a:pt x="3358" y="358"/>
                  </a:lnTo>
                  <a:lnTo>
                    <a:pt x="6597" y="358"/>
                  </a:lnTo>
                  <a:cubicBezTo>
                    <a:pt x="6692" y="358"/>
                    <a:pt x="6788" y="263"/>
                    <a:pt x="6788" y="167"/>
                  </a:cubicBezTo>
                  <a:cubicBezTo>
                    <a:pt x="6788" y="96"/>
                    <a:pt x="6692" y="1"/>
                    <a:pt x="6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5" name="Google Shape;2575;p51"/>
          <p:cNvGrpSpPr/>
          <p:nvPr/>
        </p:nvGrpSpPr>
        <p:grpSpPr>
          <a:xfrm>
            <a:off x="7740143" y="2448434"/>
            <a:ext cx="356767" cy="354584"/>
            <a:chOff x="6647713" y="2369483"/>
            <a:chExt cx="298325" cy="296500"/>
          </a:xfrm>
        </p:grpSpPr>
        <p:sp>
          <p:nvSpPr>
            <p:cNvPr id="2576" name="Google Shape;2576;p51"/>
            <p:cNvSpPr/>
            <p:nvPr/>
          </p:nvSpPr>
          <p:spPr>
            <a:xfrm>
              <a:off x="6648313" y="2370058"/>
              <a:ext cx="144700" cy="144100"/>
            </a:xfrm>
            <a:custGeom>
              <a:rect b="b" l="l" r="r" t="t"/>
              <a:pathLst>
                <a:path extrusionOk="0" h="5764" w="5788">
                  <a:moveTo>
                    <a:pt x="5550" y="1"/>
                  </a:moveTo>
                  <a:cubicBezTo>
                    <a:pt x="4573" y="1"/>
                    <a:pt x="3573" y="310"/>
                    <a:pt x="2739" y="811"/>
                  </a:cubicBezTo>
                  <a:cubicBezTo>
                    <a:pt x="1930" y="1287"/>
                    <a:pt x="1263" y="2001"/>
                    <a:pt x="787" y="2835"/>
                  </a:cubicBezTo>
                  <a:cubicBezTo>
                    <a:pt x="715" y="2930"/>
                    <a:pt x="739" y="3001"/>
                    <a:pt x="834" y="3073"/>
                  </a:cubicBezTo>
                  <a:cubicBezTo>
                    <a:pt x="867" y="3098"/>
                    <a:pt x="901" y="3108"/>
                    <a:pt x="932" y="3108"/>
                  </a:cubicBezTo>
                  <a:cubicBezTo>
                    <a:pt x="990" y="3108"/>
                    <a:pt x="1041" y="3072"/>
                    <a:pt x="1072" y="3025"/>
                  </a:cubicBezTo>
                  <a:cubicBezTo>
                    <a:pt x="1525" y="2239"/>
                    <a:pt x="2144" y="1573"/>
                    <a:pt x="2930" y="1144"/>
                  </a:cubicBezTo>
                  <a:cubicBezTo>
                    <a:pt x="3668" y="691"/>
                    <a:pt x="4573" y="429"/>
                    <a:pt x="5430" y="382"/>
                  </a:cubicBezTo>
                  <a:lnTo>
                    <a:pt x="5430" y="5454"/>
                  </a:lnTo>
                  <a:lnTo>
                    <a:pt x="358" y="5454"/>
                  </a:lnTo>
                  <a:cubicBezTo>
                    <a:pt x="406" y="4859"/>
                    <a:pt x="525" y="4287"/>
                    <a:pt x="715" y="3740"/>
                  </a:cubicBezTo>
                  <a:cubicBezTo>
                    <a:pt x="763" y="3644"/>
                    <a:pt x="715" y="3549"/>
                    <a:pt x="644" y="3478"/>
                  </a:cubicBezTo>
                  <a:cubicBezTo>
                    <a:pt x="621" y="3472"/>
                    <a:pt x="599" y="3469"/>
                    <a:pt x="577" y="3469"/>
                  </a:cubicBezTo>
                  <a:cubicBezTo>
                    <a:pt x="506" y="3469"/>
                    <a:pt x="442" y="3500"/>
                    <a:pt x="406" y="3573"/>
                  </a:cubicBezTo>
                  <a:cubicBezTo>
                    <a:pt x="167" y="4216"/>
                    <a:pt x="48" y="4859"/>
                    <a:pt x="1" y="5526"/>
                  </a:cubicBezTo>
                  <a:cubicBezTo>
                    <a:pt x="1" y="5573"/>
                    <a:pt x="48" y="5621"/>
                    <a:pt x="72" y="5669"/>
                  </a:cubicBezTo>
                  <a:cubicBezTo>
                    <a:pt x="120" y="5716"/>
                    <a:pt x="191" y="5764"/>
                    <a:pt x="287" y="5764"/>
                  </a:cubicBezTo>
                  <a:lnTo>
                    <a:pt x="5597" y="5764"/>
                  </a:lnTo>
                  <a:cubicBezTo>
                    <a:pt x="5692" y="5764"/>
                    <a:pt x="5788" y="5669"/>
                    <a:pt x="5788" y="5573"/>
                  </a:cubicBezTo>
                  <a:lnTo>
                    <a:pt x="5788" y="239"/>
                  </a:lnTo>
                  <a:cubicBezTo>
                    <a:pt x="5788" y="191"/>
                    <a:pt x="5764" y="120"/>
                    <a:pt x="5716" y="96"/>
                  </a:cubicBezTo>
                  <a:cubicBezTo>
                    <a:pt x="5669" y="48"/>
                    <a:pt x="5597" y="1"/>
                    <a:pt x="5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7" name="Google Shape;2577;p51"/>
            <p:cNvSpPr/>
            <p:nvPr/>
          </p:nvSpPr>
          <p:spPr>
            <a:xfrm>
              <a:off x="6647713" y="2521883"/>
              <a:ext cx="240550" cy="144100"/>
            </a:xfrm>
            <a:custGeom>
              <a:rect b="b" l="l" r="r" t="t"/>
              <a:pathLst>
                <a:path extrusionOk="0" h="5764" w="9622">
                  <a:moveTo>
                    <a:pt x="5859" y="358"/>
                  </a:moveTo>
                  <a:lnTo>
                    <a:pt x="9193" y="4025"/>
                  </a:lnTo>
                  <a:cubicBezTo>
                    <a:pt x="8217" y="4930"/>
                    <a:pt x="6979" y="5430"/>
                    <a:pt x="5621" y="5430"/>
                  </a:cubicBezTo>
                  <a:cubicBezTo>
                    <a:pt x="4216" y="5430"/>
                    <a:pt x="2930" y="4882"/>
                    <a:pt x="1930" y="3906"/>
                  </a:cubicBezTo>
                  <a:cubicBezTo>
                    <a:pt x="977" y="2953"/>
                    <a:pt x="430" y="1715"/>
                    <a:pt x="382" y="358"/>
                  </a:cubicBezTo>
                  <a:close/>
                  <a:moveTo>
                    <a:pt x="263" y="0"/>
                  </a:moveTo>
                  <a:cubicBezTo>
                    <a:pt x="215" y="0"/>
                    <a:pt x="191" y="0"/>
                    <a:pt x="120" y="48"/>
                  </a:cubicBezTo>
                  <a:cubicBezTo>
                    <a:pt x="49" y="96"/>
                    <a:pt x="1" y="167"/>
                    <a:pt x="1" y="239"/>
                  </a:cubicBezTo>
                  <a:cubicBezTo>
                    <a:pt x="25" y="1739"/>
                    <a:pt x="596" y="3096"/>
                    <a:pt x="1668" y="4144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50" y="5764"/>
                    <a:pt x="8455" y="5192"/>
                    <a:pt x="9503" y="4168"/>
                  </a:cubicBezTo>
                  <a:cubicBezTo>
                    <a:pt x="9622" y="4120"/>
                    <a:pt x="9622" y="3954"/>
                    <a:pt x="9527" y="3858"/>
                  </a:cubicBezTo>
                  <a:lnTo>
                    <a:pt x="6050" y="72"/>
                  </a:lnTo>
                  <a:cubicBezTo>
                    <a:pt x="6002" y="48"/>
                    <a:pt x="5955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8" name="Google Shape;2578;p51"/>
            <p:cNvSpPr/>
            <p:nvPr/>
          </p:nvSpPr>
          <p:spPr>
            <a:xfrm>
              <a:off x="6801913" y="2369483"/>
              <a:ext cx="144125" cy="243525"/>
            </a:xfrm>
            <a:custGeom>
              <a:rect b="b" l="l" r="r" t="t"/>
              <a:pathLst>
                <a:path extrusionOk="0" h="9741" w="5765">
                  <a:moveTo>
                    <a:pt x="239" y="0"/>
                  </a:moveTo>
                  <a:cubicBezTo>
                    <a:pt x="144" y="0"/>
                    <a:pt x="49" y="71"/>
                    <a:pt x="25" y="143"/>
                  </a:cubicBezTo>
                  <a:cubicBezTo>
                    <a:pt x="1" y="191"/>
                    <a:pt x="1" y="214"/>
                    <a:pt x="1" y="262"/>
                  </a:cubicBezTo>
                  <a:lnTo>
                    <a:pt x="1" y="5596"/>
                  </a:lnTo>
                  <a:cubicBezTo>
                    <a:pt x="1" y="5620"/>
                    <a:pt x="25" y="5692"/>
                    <a:pt x="49" y="5715"/>
                  </a:cubicBezTo>
                  <a:lnTo>
                    <a:pt x="1001" y="6763"/>
                  </a:lnTo>
                  <a:cubicBezTo>
                    <a:pt x="1040" y="6789"/>
                    <a:pt x="1094" y="6808"/>
                    <a:pt x="1142" y="6808"/>
                  </a:cubicBezTo>
                  <a:cubicBezTo>
                    <a:pt x="1182" y="6808"/>
                    <a:pt x="1218" y="6796"/>
                    <a:pt x="1239" y="6763"/>
                  </a:cubicBezTo>
                  <a:cubicBezTo>
                    <a:pt x="1311" y="6692"/>
                    <a:pt x="1335" y="6573"/>
                    <a:pt x="1239" y="6525"/>
                  </a:cubicBezTo>
                  <a:lnTo>
                    <a:pt x="358" y="5525"/>
                  </a:lnTo>
                  <a:lnTo>
                    <a:pt x="358" y="381"/>
                  </a:lnTo>
                  <a:cubicBezTo>
                    <a:pt x="1692" y="405"/>
                    <a:pt x="2954" y="976"/>
                    <a:pt x="3906" y="1929"/>
                  </a:cubicBezTo>
                  <a:cubicBezTo>
                    <a:pt x="4883" y="2905"/>
                    <a:pt x="5407" y="4215"/>
                    <a:pt x="5407" y="5596"/>
                  </a:cubicBezTo>
                  <a:cubicBezTo>
                    <a:pt x="5407" y="6882"/>
                    <a:pt x="4811" y="8311"/>
                    <a:pt x="3835" y="9311"/>
                  </a:cubicBezTo>
                  <a:lnTo>
                    <a:pt x="1787" y="7073"/>
                  </a:lnTo>
                  <a:cubicBezTo>
                    <a:pt x="1748" y="7047"/>
                    <a:pt x="1694" y="7028"/>
                    <a:pt x="1646" y="7028"/>
                  </a:cubicBezTo>
                  <a:cubicBezTo>
                    <a:pt x="1606" y="7028"/>
                    <a:pt x="1570" y="7041"/>
                    <a:pt x="1549" y="7073"/>
                  </a:cubicBezTo>
                  <a:cubicBezTo>
                    <a:pt x="1477" y="7144"/>
                    <a:pt x="1454" y="7263"/>
                    <a:pt x="1549" y="7311"/>
                  </a:cubicBezTo>
                  <a:lnTo>
                    <a:pt x="3668" y="9645"/>
                  </a:lnTo>
                  <a:cubicBezTo>
                    <a:pt x="3716" y="9692"/>
                    <a:pt x="3787" y="9740"/>
                    <a:pt x="3835" y="9740"/>
                  </a:cubicBezTo>
                  <a:cubicBezTo>
                    <a:pt x="3906" y="9740"/>
                    <a:pt x="3954" y="9692"/>
                    <a:pt x="4026" y="9669"/>
                  </a:cubicBezTo>
                  <a:cubicBezTo>
                    <a:pt x="5097" y="8573"/>
                    <a:pt x="5764" y="7025"/>
                    <a:pt x="5764" y="5620"/>
                  </a:cubicBezTo>
                  <a:cubicBezTo>
                    <a:pt x="5740" y="4120"/>
                    <a:pt x="5169" y="2715"/>
                    <a:pt x="4145" y="1667"/>
                  </a:cubicBezTo>
                  <a:cubicBezTo>
                    <a:pt x="3097" y="619"/>
                    <a:pt x="1716" y="24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9" name="Google Shape;2579;p51"/>
          <p:cNvGrpSpPr/>
          <p:nvPr/>
        </p:nvGrpSpPr>
        <p:grpSpPr>
          <a:xfrm>
            <a:off x="7007492" y="2448434"/>
            <a:ext cx="355302" cy="354584"/>
            <a:chOff x="6162513" y="2369483"/>
            <a:chExt cx="297100" cy="296500"/>
          </a:xfrm>
        </p:grpSpPr>
        <p:sp>
          <p:nvSpPr>
            <p:cNvPr id="2580" name="Google Shape;2580;p51"/>
            <p:cNvSpPr/>
            <p:nvPr/>
          </p:nvSpPr>
          <p:spPr>
            <a:xfrm>
              <a:off x="6197638" y="2404608"/>
              <a:ext cx="87525" cy="87525"/>
            </a:xfrm>
            <a:custGeom>
              <a:rect b="b" l="l" r="r" t="t"/>
              <a:pathLst>
                <a:path extrusionOk="0" h="3501" w="3501">
                  <a:moveTo>
                    <a:pt x="1762" y="0"/>
                  </a:moveTo>
                  <a:cubicBezTo>
                    <a:pt x="1548" y="0"/>
                    <a:pt x="1334" y="24"/>
                    <a:pt x="1167" y="119"/>
                  </a:cubicBezTo>
                  <a:cubicBezTo>
                    <a:pt x="1072" y="143"/>
                    <a:pt x="1000" y="238"/>
                    <a:pt x="1072" y="333"/>
                  </a:cubicBezTo>
                  <a:cubicBezTo>
                    <a:pt x="1089" y="384"/>
                    <a:pt x="1141" y="434"/>
                    <a:pt x="1204" y="434"/>
                  </a:cubicBezTo>
                  <a:cubicBezTo>
                    <a:pt x="1230" y="434"/>
                    <a:pt x="1258" y="426"/>
                    <a:pt x="1286" y="405"/>
                  </a:cubicBezTo>
                  <a:cubicBezTo>
                    <a:pt x="1429" y="357"/>
                    <a:pt x="1596" y="333"/>
                    <a:pt x="1762" y="333"/>
                  </a:cubicBezTo>
                  <a:cubicBezTo>
                    <a:pt x="2525" y="333"/>
                    <a:pt x="3144" y="953"/>
                    <a:pt x="3144" y="1715"/>
                  </a:cubicBezTo>
                  <a:cubicBezTo>
                    <a:pt x="3144" y="2501"/>
                    <a:pt x="2525" y="3120"/>
                    <a:pt x="1762" y="3120"/>
                  </a:cubicBezTo>
                  <a:cubicBezTo>
                    <a:pt x="977" y="3120"/>
                    <a:pt x="357" y="2501"/>
                    <a:pt x="357" y="1715"/>
                  </a:cubicBezTo>
                  <a:cubicBezTo>
                    <a:pt x="357" y="1405"/>
                    <a:pt x="476" y="1072"/>
                    <a:pt x="691" y="834"/>
                  </a:cubicBezTo>
                  <a:cubicBezTo>
                    <a:pt x="738" y="762"/>
                    <a:pt x="738" y="643"/>
                    <a:pt x="643" y="595"/>
                  </a:cubicBezTo>
                  <a:cubicBezTo>
                    <a:pt x="621" y="562"/>
                    <a:pt x="584" y="544"/>
                    <a:pt x="543" y="544"/>
                  </a:cubicBezTo>
                  <a:cubicBezTo>
                    <a:pt x="495" y="544"/>
                    <a:pt x="443" y="568"/>
                    <a:pt x="405" y="619"/>
                  </a:cubicBezTo>
                  <a:cubicBezTo>
                    <a:pt x="143" y="953"/>
                    <a:pt x="0" y="1334"/>
                    <a:pt x="0" y="1762"/>
                  </a:cubicBezTo>
                  <a:cubicBezTo>
                    <a:pt x="0" y="2691"/>
                    <a:pt x="762" y="3501"/>
                    <a:pt x="1762" y="3501"/>
                  </a:cubicBezTo>
                  <a:cubicBezTo>
                    <a:pt x="2739" y="3501"/>
                    <a:pt x="3501" y="2739"/>
                    <a:pt x="3501" y="1739"/>
                  </a:cubicBezTo>
                  <a:cubicBezTo>
                    <a:pt x="3477" y="810"/>
                    <a:pt x="2715" y="0"/>
                    <a:pt x="17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1" name="Google Shape;2581;p51"/>
            <p:cNvSpPr/>
            <p:nvPr/>
          </p:nvSpPr>
          <p:spPr>
            <a:xfrm>
              <a:off x="6162513" y="2369483"/>
              <a:ext cx="158375" cy="157775"/>
            </a:xfrm>
            <a:custGeom>
              <a:rect b="b" l="l" r="r" t="t"/>
              <a:pathLst>
                <a:path extrusionOk="0" h="6311" w="6335">
                  <a:moveTo>
                    <a:pt x="3453" y="452"/>
                  </a:moveTo>
                  <a:lnTo>
                    <a:pt x="3453" y="738"/>
                  </a:lnTo>
                  <a:cubicBezTo>
                    <a:pt x="3453" y="881"/>
                    <a:pt x="3549" y="1000"/>
                    <a:pt x="3691" y="1072"/>
                  </a:cubicBezTo>
                  <a:cubicBezTo>
                    <a:pt x="3930" y="1119"/>
                    <a:pt x="4144" y="1215"/>
                    <a:pt x="4358" y="1334"/>
                  </a:cubicBezTo>
                  <a:cubicBezTo>
                    <a:pt x="4408" y="1373"/>
                    <a:pt x="4466" y="1392"/>
                    <a:pt x="4524" y="1392"/>
                  </a:cubicBezTo>
                  <a:cubicBezTo>
                    <a:pt x="4604" y="1392"/>
                    <a:pt x="4684" y="1355"/>
                    <a:pt x="4739" y="1286"/>
                  </a:cubicBezTo>
                  <a:lnTo>
                    <a:pt x="4977" y="1048"/>
                  </a:lnTo>
                  <a:lnTo>
                    <a:pt x="5335" y="1429"/>
                  </a:lnTo>
                  <a:lnTo>
                    <a:pt x="5096" y="1667"/>
                  </a:lnTo>
                  <a:cubicBezTo>
                    <a:pt x="4977" y="1786"/>
                    <a:pt x="4977" y="1929"/>
                    <a:pt x="5025" y="2048"/>
                  </a:cubicBezTo>
                  <a:cubicBezTo>
                    <a:pt x="5144" y="2262"/>
                    <a:pt x="5239" y="2477"/>
                    <a:pt x="5287" y="2715"/>
                  </a:cubicBezTo>
                  <a:cubicBezTo>
                    <a:pt x="5335" y="2858"/>
                    <a:pt x="5454" y="2953"/>
                    <a:pt x="5597" y="2953"/>
                  </a:cubicBezTo>
                  <a:lnTo>
                    <a:pt x="5930" y="2953"/>
                  </a:lnTo>
                  <a:lnTo>
                    <a:pt x="5930" y="3477"/>
                  </a:lnTo>
                  <a:lnTo>
                    <a:pt x="5597" y="3477"/>
                  </a:lnTo>
                  <a:cubicBezTo>
                    <a:pt x="5454" y="3477"/>
                    <a:pt x="5335" y="3572"/>
                    <a:pt x="5311" y="3715"/>
                  </a:cubicBezTo>
                  <a:cubicBezTo>
                    <a:pt x="5239" y="3953"/>
                    <a:pt x="5144" y="4168"/>
                    <a:pt x="5025" y="4382"/>
                  </a:cubicBezTo>
                  <a:cubicBezTo>
                    <a:pt x="4954" y="4501"/>
                    <a:pt x="4977" y="4668"/>
                    <a:pt x="5096" y="4763"/>
                  </a:cubicBezTo>
                  <a:lnTo>
                    <a:pt x="5335" y="5001"/>
                  </a:lnTo>
                  <a:lnTo>
                    <a:pt x="4977" y="5382"/>
                  </a:lnTo>
                  <a:lnTo>
                    <a:pt x="4739" y="5144"/>
                  </a:lnTo>
                  <a:cubicBezTo>
                    <a:pt x="4654" y="5058"/>
                    <a:pt x="4559" y="5015"/>
                    <a:pt x="4472" y="5015"/>
                  </a:cubicBezTo>
                  <a:cubicBezTo>
                    <a:pt x="4413" y="5015"/>
                    <a:pt x="4358" y="5034"/>
                    <a:pt x="4311" y="5072"/>
                  </a:cubicBezTo>
                  <a:cubicBezTo>
                    <a:pt x="4120" y="5192"/>
                    <a:pt x="3906" y="5263"/>
                    <a:pt x="3668" y="5334"/>
                  </a:cubicBezTo>
                  <a:cubicBezTo>
                    <a:pt x="3525" y="5358"/>
                    <a:pt x="3429" y="5477"/>
                    <a:pt x="3429" y="5668"/>
                  </a:cubicBezTo>
                  <a:lnTo>
                    <a:pt x="3429" y="5977"/>
                  </a:lnTo>
                  <a:lnTo>
                    <a:pt x="2882" y="5977"/>
                  </a:lnTo>
                  <a:lnTo>
                    <a:pt x="2882" y="5668"/>
                  </a:lnTo>
                  <a:cubicBezTo>
                    <a:pt x="2882" y="5501"/>
                    <a:pt x="2810" y="5382"/>
                    <a:pt x="2644" y="5334"/>
                  </a:cubicBezTo>
                  <a:cubicBezTo>
                    <a:pt x="2405" y="5263"/>
                    <a:pt x="2215" y="5192"/>
                    <a:pt x="2001" y="5072"/>
                  </a:cubicBezTo>
                  <a:cubicBezTo>
                    <a:pt x="1951" y="5033"/>
                    <a:pt x="1889" y="5014"/>
                    <a:pt x="1828" y="5014"/>
                  </a:cubicBezTo>
                  <a:cubicBezTo>
                    <a:pt x="1743" y="5014"/>
                    <a:pt x="1661" y="5051"/>
                    <a:pt x="1620" y="5120"/>
                  </a:cubicBezTo>
                  <a:lnTo>
                    <a:pt x="1381" y="5358"/>
                  </a:lnTo>
                  <a:lnTo>
                    <a:pt x="1024" y="4977"/>
                  </a:lnTo>
                  <a:lnTo>
                    <a:pt x="1262" y="4739"/>
                  </a:lnTo>
                  <a:cubicBezTo>
                    <a:pt x="1381" y="4620"/>
                    <a:pt x="1381" y="4477"/>
                    <a:pt x="1310" y="4358"/>
                  </a:cubicBezTo>
                  <a:cubicBezTo>
                    <a:pt x="1191" y="4144"/>
                    <a:pt x="1096" y="3929"/>
                    <a:pt x="1048" y="3691"/>
                  </a:cubicBezTo>
                  <a:cubicBezTo>
                    <a:pt x="1024" y="3548"/>
                    <a:pt x="905" y="3453"/>
                    <a:pt x="738" y="3453"/>
                  </a:cubicBezTo>
                  <a:lnTo>
                    <a:pt x="429" y="3453"/>
                  </a:lnTo>
                  <a:lnTo>
                    <a:pt x="429" y="2905"/>
                  </a:lnTo>
                  <a:lnTo>
                    <a:pt x="715" y="2905"/>
                  </a:lnTo>
                  <a:cubicBezTo>
                    <a:pt x="857" y="2905"/>
                    <a:pt x="977" y="2834"/>
                    <a:pt x="1048" y="2667"/>
                  </a:cubicBezTo>
                  <a:cubicBezTo>
                    <a:pt x="1096" y="2429"/>
                    <a:pt x="1191" y="2239"/>
                    <a:pt x="1310" y="2024"/>
                  </a:cubicBezTo>
                  <a:cubicBezTo>
                    <a:pt x="1405" y="1905"/>
                    <a:pt x="1381" y="1715"/>
                    <a:pt x="1262" y="1643"/>
                  </a:cubicBezTo>
                  <a:lnTo>
                    <a:pt x="1024" y="1405"/>
                  </a:lnTo>
                  <a:lnTo>
                    <a:pt x="1405" y="1048"/>
                  </a:lnTo>
                  <a:lnTo>
                    <a:pt x="1643" y="1286"/>
                  </a:lnTo>
                  <a:cubicBezTo>
                    <a:pt x="1710" y="1353"/>
                    <a:pt x="1785" y="1382"/>
                    <a:pt x="1859" y="1382"/>
                  </a:cubicBezTo>
                  <a:cubicBezTo>
                    <a:pt x="1916" y="1382"/>
                    <a:pt x="1972" y="1365"/>
                    <a:pt x="2024" y="1334"/>
                  </a:cubicBezTo>
                  <a:cubicBezTo>
                    <a:pt x="2239" y="1215"/>
                    <a:pt x="2453" y="1119"/>
                    <a:pt x="2691" y="1072"/>
                  </a:cubicBezTo>
                  <a:cubicBezTo>
                    <a:pt x="2834" y="1048"/>
                    <a:pt x="2929" y="929"/>
                    <a:pt x="2929" y="762"/>
                  </a:cubicBezTo>
                  <a:lnTo>
                    <a:pt x="2929" y="452"/>
                  </a:lnTo>
                  <a:close/>
                  <a:moveTo>
                    <a:pt x="2858" y="0"/>
                  </a:moveTo>
                  <a:cubicBezTo>
                    <a:pt x="2691" y="0"/>
                    <a:pt x="2524" y="143"/>
                    <a:pt x="2524" y="333"/>
                  </a:cubicBezTo>
                  <a:lnTo>
                    <a:pt x="2524" y="667"/>
                  </a:lnTo>
                  <a:cubicBezTo>
                    <a:pt x="2286" y="714"/>
                    <a:pt x="2024" y="810"/>
                    <a:pt x="1810" y="953"/>
                  </a:cubicBezTo>
                  <a:lnTo>
                    <a:pt x="1572" y="714"/>
                  </a:lnTo>
                  <a:cubicBezTo>
                    <a:pt x="1512" y="655"/>
                    <a:pt x="1435" y="625"/>
                    <a:pt x="1358" y="625"/>
                  </a:cubicBezTo>
                  <a:cubicBezTo>
                    <a:pt x="1280" y="625"/>
                    <a:pt x="1203" y="655"/>
                    <a:pt x="1143" y="714"/>
                  </a:cubicBezTo>
                  <a:lnTo>
                    <a:pt x="715" y="1119"/>
                  </a:lnTo>
                  <a:cubicBezTo>
                    <a:pt x="596" y="1262"/>
                    <a:pt x="596" y="1453"/>
                    <a:pt x="715" y="1572"/>
                  </a:cubicBezTo>
                  <a:lnTo>
                    <a:pt x="953" y="1810"/>
                  </a:lnTo>
                  <a:cubicBezTo>
                    <a:pt x="810" y="2048"/>
                    <a:pt x="715" y="2286"/>
                    <a:pt x="667" y="2524"/>
                  </a:cubicBezTo>
                  <a:lnTo>
                    <a:pt x="334" y="2524"/>
                  </a:lnTo>
                  <a:cubicBezTo>
                    <a:pt x="143" y="2524"/>
                    <a:pt x="0" y="2691"/>
                    <a:pt x="0" y="2858"/>
                  </a:cubicBezTo>
                  <a:lnTo>
                    <a:pt x="0" y="3453"/>
                  </a:lnTo>
                  <a:cubicBezTo>
                    <a:pt x="0" y="3644"/>
                    <a:pt x="143" y="3786"/>
                    <a:pt x="334" y="3786"/>
                  </a:cubicBezTo>
                  <a:lnTo>
                    <a:pt x="667" y="3786"/>
                  </a:lnTo>
                  <a:cubicBezTo>
                    <a:pt x="715" y="4025"/>
                    <a:pt x="810" y="4287"/>
                    <a:pt x="953" y="4501"/>
                  </a:cubicBezTo>
                  <a:lnTo>
                    <a:pt x="715" y="4739"/>
                  </a:lnTo>
                  <a:cubicBezTo>
                    <a:pt x="596" y="4858"/>
                    <a:pt x="596" y="5072"/>
                    <a:pt x="715" y="5192"/>
                  </a:cubicBezTo>
                  <a:lnTo>
                    <a:pt x="1143" y="5596"/>
                  </a:lnTo>
                  <a:cubicBezTo>
                    <a:pt x="1203" y="5656"/>
                    <a:pt x="1280" y="5686"/>
                    <a:pt x="1358" y="5686"/>
                  </a:cubicBezTo>
                  <a:cubicBezTo>
                    <a:pt x="1435" y="5686"/>
                    <a:pt x="1512" y="5656"/>
                    <a:pt x="1572" y="5596"/>
                  </a:cubicBezTo>
                  <a:lnTo>
                    <a:pt x="1810" y="5358"/>
                  </a:lnTo>
                  <a:cubicBezTo>
                    <a:pt x="2048" y="5501"/>
                    <a:pt x="2286" y="5596"/>
                    <a:pt x="2524" y="5644"/>
                  </a:cubicBezTo>
                  <a:lnTo>
                    <a:pt x="2524" y="5977"/>
                  </a:lnTo>
                  <a:cubicBezTo>
                    <a:pt x="2524" y="6168"/>
                    <a:pt x="2691" y="6311"/>
                    <a:pt x="2858" y="6311"/>
                  </a:cubicBezTo>
                  <a:lnTo>
                    <a:pt x="3453" y="6311"/>
                  </a:lnTo>
                  <a:cubicBezTo>
                    <a:pt x="3644" y="6311"/>
                    <a:pt x="3787" y="6168"/>
                    <a:pt x="3787" y="5977"/>
                  </a:cubicBezTo>
                  <a:lnTo>
                    <a:pt x="3787" y="5644"/>
                  </a:lnTo>
                  <a:cubicBezTo>
                    <a:pt x="4049" y="5596"/>
                    <a:pt x="4287" y="5501"/>
                    <a:pt x="4501" y="5358"/>
                  </a:cubicBezTo>
                  <a:lnTo>
                    <a:pt x="4739" y="5596"/>
                  </a:lnTo>
                  <a:cubicBezTo>
                    <a:pt x="4799" y="5656"/>
                    <a:pt x="4870" y="5686"/>
                    <a:pt x="4948" y="5686"/>
                  </a:cubicBezTo>
                  <a:cubicBezTo>
                    <a:pt x="5025" y="5686"/>
                    <a:pt x="5108" y="5656"/>
                    <a:pt x="5192" y="5596"/>
                  </a:cubicBezTo>
                  <a:lnTo>
                    <a:pt x="5597" y="5192"/>
                  </a:lnTo>
                  <a:cubicBezTo>
                    <a:pt x="5716" y="5072"/>
                    <a:pt x="5716" y="4858"/>
                    <a:pt x="5597" y="4739"/>
                  </a:cubicBezTo>
                  <a:lnTo>
                    <a:pt x="5358" y="4501"/>
                  </a:lnTo>
                  <a:cubicBezTo>
                    <a:pt x="5501" y="4287"/>
                    <a:pt x="5597" y="4025"/>
                    <a:pt x="5668" y="3786"/>
                  </a:cubicBezTo>
                  <a:lnTo>
                    <a:pt x="6025" y="3786"/>
                  </a:lnTo>
                  <a:cubicBezTo>
                    <a:pt x="6192" y="3786"/>
                    <a:pt x="6335" y="3644"/>
                    <a:pt x="6335" y="3453"/>
                  </a:cubicBezTo>
                  <a:lnTo>
                    <a:pt x="6335" y="2858"/>
                  </a:lnTo>
                  <a:cubicBezTo>
                    <a:pt x="6335" y="2691"/>
                    <a:pt x="6192" y="2524"/>
                    <a:pt x="6025" y="2524"/>
                  </a:cubicBezTo>
                  <a:lnTo>
                    <a:pt x="5668" y="2524"/>
                  </a:lnTo>
                  <a:cubicBezTo>
                    <a:pt x="5597" y="2286"/>
                    <a:pt x="5501" y="2024"/>
                    <a:pt x="5358" y="1810"/>
                  </a:cubicBezTo>
                  <a:lnTo>
                    <a:pt x="5597" y="1572"/>
                  </a:lnTo>
                  <a:cubicBezTo>
                    <a:pt x="5716" y="1453"/>
                    <a:pt x="5716" y="1262"/>
                    <a:pt x="5597" y="1119"/>
                  </a:cubicBezTo>
                  <a:lnTo>
                    <a:pt x="5192" y="714"/>
                  </a:lnTo>
                  <a:cubicBezTo>
                    <a:pt x="5132" y="655"/>
                    <a:pt x="5049" y="625"/>
                    <a:pt x="4965" y="625"/>
                  </a:cubicBezTo>
                  <a:cubicBezTo>
                    <a:pt x="4882" y="625"/>
                    <a:pt x="4799" y="655"/>
                    <a:pt x="4739" y="714"/>
                  </a:cubicBezTo>
                  <a:lnTo>
                    <a:pt x="4501" y="953"/>
                  </a:lnTo>
                  <a:cubicBezTo>
                    <a:pt x="4263" y="810"/>
                    <a:pt x="4025" y="714"/>
                    <a:pt x="3787" y="667"/>
                  </a:cubicBezTo>
                  <a:lnTo>
                    <a:pt x="3787" y="333"/>
                  </a:lnTo>
                  <a:cubicBezTo>
                    <a:pt x="3787" y="143"/>
                    <a:pt x="3644" y="0"/>
                    <a:pt x="3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2" name="Google Shape;2582;p51"/>
            <p:cNvSpPr/>
            <p:nvPr/>
          </p:nvSpPr>
          <p:spPr>
            <a:xfrm>
              <a:off x="6232763" y="2427808"/>
              <a:ext cx="16100" cy="41700"/>
            </a:xfrm>
            <a:custGeom>
              <a:rect b="b" l="l" r="r" t="t"/>
              <a:pathLst>
                <a:path extrusionOk="0" h="1668" w="6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lnTo>
                    <a:pt x="310" y="1477"/>
                  </a:lnTo>
                  <a:cubicBezTo>
                    <a:pt x="286" y="1573"/>
                    <a:pt x="381" y="1668"/>
                    <a:pt x="477" y="1668"/>
                  </a:cubicBezTo>
                  <a:cubicBezTo>
                    <a:pt x="548" y="1668"/>
                    <a:pt x="643" y="1573"/>
                    <a:pt x="643" y="1477"/>
                  </a:cubicBezTo>
                  <a:lnTo>
                    <a:pt x="643" y="168"/>
                  </a:lnTo>
                  <a:cubicBezTo>
                    <a:pt x="643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3" name="Google Shape;2583;p51"/>
            <p:cNvSpPr/>
            <p:nvPr/>
          </p:nvSpPr>
          <p:spPr>
            <a:xfrm>
              <a:off x="6319088" y="2526658"/>
              <a:ext cx="100050" cy="99425"/>
            </a:xfrm>
            <a:custGeom>
              <a:rect b="b" l="l" r="r" t="t"/>
              <a:pathLst>
                <a:path extrusionOk="0" h="3977" w="4002">
                  <a:moveTo>
                    <a:pt x="1977" y="0"/>
                  </a:moveTo>
                  <a:cubicBezTo>
                    <a:pt x="881" y="0"/>
                    <a:pt x="0" y="881"/>
                    <a:pt x="0" y="1977"/>
                  </a:cubicBezTo>
                  <a:cubicBezTo>
                    <a:pt x="0" y="3096"/>
                    <a:pt x="881" y="3977"/>
                    <a:pt x="1977" y="3977"/>
                  </a:cubicBezTo>
                  <a:cubicBezTo>
                    <a:pt x="2334" y="3977"/>
                    <a:pt x="2691" y="3882"/>
                    <a:pt x="3001" y="3715"/>
                  </a:cubicBezTo>
                  <a:cubicBezTo>
                    <a:pt x="3072" y="3667"/>
                    <a:pt x="3120" y="3572"/>
                    <a:pt x="3049" y="3477"/>
                  </a:cubicBezTo>
                  <a:cubicBezTo>
                    <a:pt x="3020" y="3419"/>
                    <a:pt x="2973" y="3388"/>
                    <a:pt x="2920" y="3388"/>
                  </a:cubicBezTo>
                  <a:cubicBezTo>
                    <a:pt x="2886" y="3388"/>
                    <a:pt x="2848" y="3401"/>
                    <a:pt x="2810" y="3429"/>
                  </a:cubicBezTo>
                  <a:cubicBezTo>
                    <a:pt x="2572" y="3572"/>
                    <a:pt x="2287" y="3667"/>
                    <a:pt x="1977" y="3667"/>
                  </a:cubicBezTo>
                  <a:cubicBezTo>
                    <a:pt x="1072" y="3667"/>
                    <a:pt x="310" y="2905"/>
                    <a:pt x="310" y="1977"/>
                  </a:cubicBezTo>
                  <a:cubicBezTo>
                    <a:pt x="310" y="1072"/>
                    <a:pt x="1072" y="310"/>
                    <a:pt x="1977" y="310"/>
                  </a:cubicBezTo>
                  <a:cubicBezTo>
                    <a:pt x="2906" y="310"/>
                    <a:pt x="3644" y="1072"/>
                    <a:pt x="3644" y="1977"/>
                  </a:cubicBezTo>
                  <a:cubicBezTo>
                    <a:pt x="3644" y="2310"/>
                    <a:pt x="3573" y="2643"/>
                    <a:pt x="3358" y="2905"/>
                  </a:cubicBezTo>
                  <a:cubicBezTo>
                    <a:pt x="3287" y="3001"/>
                    <a:pt x="3334" y="3096"/>
                    <a:pt x="3406" y="3143"/>
                  </a:cubicBezTo>
                  <a:cubicBezTo>
                    <a:pt x="3443" y="3172"/>
                    <a:pt x="3481" y="3185"/>
                    <a:pt x="3516" y="3185"/>
                  </a:cubicBezTo>
                  <a:cubicBezTo>
                    <a:pt x="3569" y="3185"/>
                    <a:pt x="3615" y="3154"/>
                    <a:pt x="3644" y="3096"/>
                  </a:cubicBezTo>
                  <a:cubicBezTo>
                    <a:pt x="3882" y="2762"/>
                    <a:pt x="4001" y="2381"/>
                    <a:pt x="4001" y="1953"/>
                  </a:cubicBezTo>
                  <a:cubicBezTo>
                    <a:pt x="4001" y="881"/>
                    <a:pt x="3096" y="0"/>
                    <a:pt x="1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4" name="Google Shape;2584;p51"/>
            <p:cNvSpPr/>
            <p:nvPr/>
          </p:nvSpPr>
          <p:spPr>
            <a:xfrm>
              <a:off x="6278588" y="2486158"/>
              <a:ext cx="181025" cy="179825"/>
            </a:xfrm>
            <a:custGeom>
              <a:rect b="b" l="l" r="r" t="t"/>
              <a:pathLst>
                <a:path extrusionOk="0" h="7193" w="7241">
                  <a:moveTo>
                    <a:pt x="3930" y="334"/>
                  </a:moveTo>
                  <a:lnTo>
                    <a:pt x="3930" y="715"/>
                  </a:lnTo>
                  <a:cubicBezTo>
                    <a:pt x="3930" y="858"/>
                    <a:pt x="4049" y="1025"/>
                    <a:pt x="4192" y="1048"/>
                  </a:cubicBezTo>
                  <a:cubicBezTo>
                    <a:pt x="4478" y="1096"/>
                    <a:pt x="4740" y="1215"/>
                    <a:pt x="4978" y="1382"/>
                  </a:cubicBezTo>
                  <a:cubicBezTo>
                    <a:pt x="5031" y="1417"/>
                    <a:pt x="5083" y="1433"/>
                    <a:pt x="5134" y="1433"/>
                  </a:cubicBezTo>
                  <a:cubicBezTo>
                    <a:pt x="5223" y="1433"/>
                    <a:pt x="5308" y="1386"/>
                    <a:pt x="5383" y="1310"/>
                  </a:cubicBezTo>
                  <a:lnTo>
                    <a:pt x="5693" y="1025"/>
                  </a:lnTo>
                  <a:lnTo>
                    <a:pt x="6169" y="1501"/>
                  </a:lnTo>
                  <a:lnTo>
                    <a:pt x="5859" y="1787"/>
                  </a:lnTo>
                  <a:cubicBezTo>
                    <a:pt x="5740" y="1906"/>
                    <a:pt x="5740" y="2096"/>
                    <a:pt x="5812" y="2215"/>
                  </a:cubicBezTo>
                  <a:cubicBezTo>
                    <a:pt x="5955" y="2454"/>
                    <a:pt x="6074" y="2715"/>
                    <a:pt x="6145" y="2977"/>
                  </a:cubicBezTo>
                  <a:cubicBezTo>
                    <a:pt x="6169" y="3144"/>
                    <a:pt x="6312" y="3263"/>
                    <a:pt x="6455" y="3263"/>
                  </a:cubicBezTo>
                  <a:lnTo>
                    <a:pt x="6883" y="3263"/>
                  </a:lnTo>
                  <a:lnTo>
                    <a:pt x="6883" y="3930"/>
                  </a:lnTo>
                  <a:lnTo>
                    <a:pt x="6502" y="3930"/>
                  </a:lnTo>
                  <a:cubicBezTo>
                    <a:pt x="6336" y="3930"/>
                    <a:pt x="6193" y="4049"/>
                    <a:pt x="6169" y="4192"/>
                  </a:cubicBezTo>
                  <a:cubicBezTo>
                    <a:pt x="6097" y="4478"/>
                    <a:pt x="5978" y="4740"/>
                    <a:pt x="5836" y="4978"/>
                  </a:cubicBezTo>
                  <a:cubicBezTo>
                    <a:pt x="5740" y="5121"/>
                    <a:pt x="5788" y="5287"/>
                    <a:pt x="5907" y="5383"/>
                  </a:cubicBezTo>
                  <a:lnTo>
                    <a:pt x="6193" y="5692"/>
                  </a:lnTo>
                  <a:lnTo>
                    <a:pt x="5716" y="6169"/>
                  </a:lnTo>
                  <a:lnTo>
                    <a:pt x="5431" y="5883"/>
                  </a:lnTo>
                  <a:cubicBezTo>
                    <a:pt x="5358" y="5810"/>
                    <a:pt x="5258" y="5782"/>
                    <a:pt x="5164" y="5782"/>
                  </a:cubicBezTo>
                  <a:cubicBezTo>
                    <a:pt x="5105" y="5782"/>
                    <a:pt x="5048" y="5793"/>
                    <a:pt x="5002" y="5811"/>
                  </a:cubicBezTo>
                  <a:cubicBezTo>
                    <a:pt x="4764" y="5954"/>
                    <a:pt x="4502" y="6073"/>
                    <a:pt x="4240" y="6145"/>
                  </a:cubicBezTo>
                  <a:cubicBezTo>
                    <a:pt x="4073" y="6169"/>
                    <a:pt x="3954" y="6311"/>
                    <a:pt x="3954" y="6478"/>
                  </a:cubicBezTo>
                  <a:lnTo>
                    <a:pt x="3954" y="6883"/>
                  </a:lnTo>
                  <a:lnTo>
                    <a:pt x="3287" y="6883"/>
                  </a:lnTo>
                  <a:lnTo>
                    <a:pt x="3287" y="6502"/>
                  </a:lnTo>
                  <a:cubicBezTo>
                    <a:pt x="3287" y="6359"/>
                    <a:pt x="3168" y="6192"/>
                    <a:pt x="3002" y="6169"/>
                  </a:cubicBezTo>
                  <a:cubicBezTo>
                    <a:pt x="2740" y="6121"/>
                    <a:pt x="2478" y="5978"/>
                    <a:pt x="2240" y="5835"/>
                  </a:cubicBezTo>
                  <a:cubicBezTo>
                    <a:pt x="2187" y="5800"/>
                    <a:pt x="2131" y="5784"/>
                    <a:pt x="2076" y="5784"/>
                  </a:cubicBezTo>
                  <a:cubicBezTo>
                    <a:pt x="1981" y="5784"/>
                    <a:pt x="1886" y="5831"/>
                    <a:pt x="1811" y="5907"/>
                  </a:cubicBezTo>
                  <a:lnTo>
                    <a:pt x="1525" y="6192"/>
                  </a:lnTo>
                  <a:lnTo>
                    <a:pt x="1049" y="5716"/>
                  </a:lnTo>
                  <a:lnTo>
                    <a:pt x="1335" y="5430"/>
                  </a:lnTo>
                  <a:cubicBezTo>
                    <a:pt x="1454" y="5311"/>
                    <a:pt x="1454" y="5121"/>
                    <a:pt x="1406" y="5002"/>
                  </a:cubicBezTo>
                  <a:cubicBezTo>
                    <a:pt x="1263" y="4763"/>
                    <a:pt x="1144" y="4502"/>
                    <a:pt x="1073" y="4240"/>
                  </a:cubicBezTo>
                  <a:cubicBezTo>
                    <a:pt x="1049" y="4073"/>
                    <a:pt x="906" y="3954"/>
                    <a:pt x="739" y="3954"/>
                  </a:cubicBezTo>
                  <a:lnTo>
                    <a:pt x="334" y="3954"/>
                  </a:lnTo>
                  <a:lnTo>
                    <a:pt x="334" y="3287"/>
                  </a:lnTo>
                  <a:lnTo>
                    <a:pt x="715" y="3287"/>
                  </a:lnTo>
                  <a:cubicBezTo>
                    <a:pt x="858" y="3287"/>
                    <a:pt x="1025" y="3168"/>
                    <a:pt x="1049" y="3001"/>
                  </a:cubicBezTo>
                  <a:cubicBezTo>
                    <a:pt x="1096" y="2739"/>
                    <a:pt x="1216" y="2477"/>
                    <a:pt x="1382" y="2239"/>
                  </a:cubicBezTo>
                  <a:cubicBezTo>
                    <a:pt x="1454" y="2096"/>
                    <a:pt x="1430" y="1930"/>
                    <a:pt x="1311" y="1811"/>
                  </a:cubicBezTo>
                  <a:lnTo>
                    <a:pt x="1025" y="1525"/>
                  </a:lnTo>
                  <a:lnTo>
                    <a:pt x="1501" y="1048"/>
                  </a:lnTo>
                  <a:lnTo>
                    <a:pt x="1787" y="1334"/>
                  </a:lnTo>
                  <a:cubicBezTo>
                    <a:pt x="1860" y="1407"/>
                    <a:pt x="1960" y="1435"/>
                    <a:pt x="2053" y="1435"/>
                  </a:cubicBezTo>
                  <a:cubicBezTo>
                    <a:pt x="2113" y="1435"/>
                    <a:pt x="2170" y="1424"/>
                    <a:pt x="2216" y="1406"/>
                  </a:cubicBezTo>
                  <a:cubicBezTo>
                    <a:pt x="2454" y="1263"/>
                    <a:pt x="2716" y="1144"/>
                    <a:pt x="2978" y="1072"/>
                  </a:cubicBezTo>
                  <a:cubicBezTo>
                    <a:pt x="3121" y="1048"/>
                    <a:pt x="3240" y="906"/>
                    <a:pt x="3240" y="739"/>
                  </a:cubicBezTo>
                  <a:lnTo>
                    <a:pt x="3240" y="334"/>
                  </a:lnTo>
                  <a:close/>
                  <a:moveTo>
                    <a:pt x="3240" y="1"/>
                  </a:moveTo>
                  <a:cubicBezTo>
                    <a:pt x="3073" y="1"/>
                    <a:pt x="2906" y="167"/>
                    <a:pt x="2906" y="334"/>
                  </a:cubicBezTo>
                  <a:lnTo>
                    <a:pt x="2906" y="763"/>
                  </a:lnTo>
                  <a:cubicBezTo>
                    <a:pt x="2621" y="810"/>
                    <a:pt x="2311" y="953"/>
                    <a:pt x="2049" y="1120"/>
                  </a:cubicBezTo>
                  <a:lnTo>
                    <a:pt x="1763" y="810"/>
                  </a:lnTo>
                  <a:cubicBezTo>
                    <a:pt x="1704" y="739"/>
                    <a:pt x="1614" y="703"/>
                    <a:pt x="1525" y="703"/>
                  </a:cubicBezTo>
                  <a:cubicBezTo>
                    <a:pt x="1436" y="703"/>
                    <a:pt x="1346" y="739"/>
                    <a:pt x="1287" y="810"/>
                  </a:cubicBezTo>
                  <a:lnTo>
                    <a:pt x="811" y="1287"/>
                  </a:lnTo>
                  <a:cubicBezTo>
                    <a:pt x="692" y="1406"/>
                    <a:pt x="692" y="1644"/>
                    <a:pt x="811" y="1763"/>
                  </a:cubicBezTo>
                  <a:lnTo>
                    <a:pt x="1096" y="2072"/>
                  </a:lnTo>
                  <a:cubicBezTo>
                    <a:pt x="930" y="2334"/>
                    <a:pt x="811" y="2620"/>
                    <a:pt x="739" y="2930"/>
                  </a:cubicBezTo>
                  <a:lnTo>
                    <a:pt x="334" y="2930"/>
                  </a:lnTo>
                  <a:cubicBezTo>
                    <a:pt x="144" y="2930"/>
                    <a:pt x="1" y="3073"/>
                    <a:pt x="1" y="3263"/>
                  </a:cubicBezTo>
                  <a:lnTo>
                    <a:pt x="1" y="3930"/>
                  </a:lnTo>
                  <a:cubicBezTo>
                    <a:pt x="1" y="4121"/>
                    <a:pt x="144" y="4263"/>
                    <a:pt x="334" y="4263"/>
                  </a:cubicBezTo>
                  <a:lnTo>
                    <a:pt x="715" y="4263"/>
                  </a:lnTo>
                  <a:cubicBezTo>
                    <a:pt x="763" y="4573"/>
                    <a:pt x="930" y="4859"/>
                    <a:pt x="1073" y="5121"/>
                  </a:cubicBezTo>
                  <a:lnTo>
                    <a:pt x="763" y="5430"/>
                  </a:lnTo>
                  <a:cubicBezTo>
                    <a:pt x="644" y="5549"/>
                    <a:pt x="644" y="5788"/>
                    <a:pt x="763" y="5907"/>
                  </a:cubicBezTo>
                  <a:lnTo>
                    <a:pt x="1239" y="6383"/>
                  </a:lnTo>
                  <a:cubicBezTo>
                    <a:pt x="1299" y="6442"/>
                    <a:pt x="1394" y="6472"/>
                    <a:pt x="1486" y="6472"/>
                  </a:cubicBezTo>
                  <a:cubicBezTo>
                    <a:pt x="1579" y="6472"/>
                    <a:pt x="1668" y="6442"/>
                    <a:pt x="1716" y="6383"/>
                  </a:cubicBezTo>
                  <a:lnTo>
                    <a:pt x="2025" y="6073"/>
                  </a:lnTo>
                  <a:cubicBezTo>
                    <a:pt x="2287" y="6264"/>
                    <a:pt x="2597" y="6383"/>
                    <a:pt x="2883" y="6431"/>
                  </a:cubicBezTo>
                  <a:lnTo>
                    <a:pt x="2883" y="6859"/>
                  </a:lnTo>
                  <a:cubicBezTo>
                    <a:pt x="2883" y="7026"/>
                    <a:pt x="3025" y="7193"/>
                    <a:pt x="3216" y="7193"/>
                  </a:cubicBezTo>
                  <a:lnTo>
                    <a:pt x="3907" y="7193"/>
                  </a:lnTo>
                  <a:cubicBezTo>
                    <a:pt x="4073" y="7193"/>
                    <a:pt x="4216" y="7026"/>
                    <a:pt x="4216" y="6859"/>
                  </a:cubicBezTo>
                  <a:lnTo>
                    <a:pt x="4216" y="6478"/>
                  </a:lnTo>
                  <a:cubicBezTo>
                    <a:pt x="4526" y="6407"/>
                    <a:pt x="4812" y="6264"/>
                    <a:pt x="5097" y="6121"/>
                  </a:cubicBezTo>
                  <a:lnTo>
                    <a:pt x="5383" y="6407"/>
                  </a:lnTo>
                  <a:cubicBezTo>
                    <a:pt x="5443" y="6466"/>
                    <a:pt x="5532" y="6496"/>
                    <a:pt x="5621" y="6496"/>
                  </a:cubicBezTo>
                  <a:cubicBezTo>
                    <a:pt x="5711" y="6496"/>
                    <a:pt x="5800" y="6466"/>
                    <a:pt x="5859" y="6407"/>
                  </a:cubicBezTo>
                  <a:lnTo>
                    <a:pt x="6336" y="5930"/>
                  </a:lnTo>
                  <a:cubicBezTo>
                    <a:pt x="6455" y="5811"/>
                    <a:pt x="6455" y="5573"/>
                    <a:pt x="6336" y="5454"/>
                  </a:cubicBezTo>
                  <a:lnTo>
                    <a:pt x="6050" y="5168"/>
                  </a:lnTo>
                  <a:cubicBezTo>
                    <a:pt x="6217" y="4883"/>
                    <a:pt x="6336" y="4597"/>
                    <a:pt x="6407" y="4287"/>
                  </a:cubicBezTo>
                  <a:lnTo>
                    <a:pt x="6812" y="4287"/>
                  </a:lnTo>
                  <a:cubicBezTo>
                    <a:pt x="7002" y="4287"/>
                    <a:pt x="7145" y="4144"/>
                    <a:pt x="7145" y="3978"/>
                  </a:cubicBezTo>
                  <a:lnTo>
                    <a:pt x="7145" y="3287"/>
                  </a:lnTo>
                  <a:cubicBezTo>
                    <a:pt x="7241" y="3073"/>
                    <a:pt x="7098" y="2930"/>
                    <a:pt x="6883" y="2930"/>
                  </a:cubicBezTo>
                  <a:lnTo>
                    <a:pt x="6455" y="2930"/>
                  </a:lnTo>
                  <a:cubicBezTo>
                    <a:pt x="6407" y="2620"/>
                    <a:pt x="6264" y="2334"/>
                    <a:pt x="6097" y="2072"/>
                  </a:cubicBezTo>
                  <a:lnTo>
                    <a:pt x="6407" y="1763"/>
                  </a:lnTo>
                  <a:cubicBezTo>
                    <a:pt x="6455" y="1715"/>
                    <a:pt x="6479" y="1644"/>
                    <a:pt x="6479" y="1596"/>
                  </a:cubicBezTo>
                  <a:cubicBezTo>
                    <a:pt x="6526" y="1477"/>
                    <a:pt x="6455" y="1382"/>
                    <a:pt x="6407" y="1287"/>
                  </a:cubicBezTo>
                  <a:lnTo>
                    <a:pt x="5931" y="810"/>
                  </a:lnTo>
                  <a:cubicBezTo>
                    <a:pt x="5859" y="763"/>
                    <a:pt x="5836" y="715"/>
                    <a:pt x="5740" y="715"/>
                  </a:cubicBezTo>
                  <a:cubicBezTo>
                    <a:pt x="5712" y="709"/>
                    <a:pt x="5684" y="706"/>
                    <a:pt x="5656" y="706"/>
                  </a:cubicBezTo>
                  <a:cubicBezTo>
                    <a:pt x="5566" y="706"/>
                    <a:pt x="5480" y="738"/>
                    <a:pt x="5407" y="810"/>
                  </a:cubicBezTo>
                  <a:lnTo>
                    <a:pt x="5121" y="1120"/>
                  </a:lnTo>
                  <a:cubicBezTo>
                    <a:pt x="4859" y="929"/>
                    <a:pt x="4550" y="810"/>
                    <a:pt x="4264" y="763"/>
                  </a:cubicBezTo>
                  <a:lnTo>
                    <a:pt x="4264" y="334"/>
                  </a:lnTo>
                  <a:cubicBezTo>
                    <a:pt x="4264" y="167"/>
                    <a:pt x="4097" y="1"/>
                    <a:pt x="3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5" name="Google Shape;2585;p51"/>
            <p:cNvSpPr/>
            <p:nvPr/>
          </p:nvSpPr>
          <p:spPr>
            <a:xfrm>
              <a:off x="6355988" y="2553433"/>
              <a:ext cx="26825" cy="42900"/>
            </a:xfrm>
            <a:custGeom>
              <a:rect b="b" l="l" r="r" t="t"/>
              <a:pathLst>
                <a:path extrusionOk="0" h="1716" w="1073">
                  <a:moveTo>
                    <a:pt x="549" y="1"/>
                  </a:moveTo>
                  <a:cubicBezTo>
                    <a:pt x="310" y="1"/>
                    <a:pt x="96" y="167"/>
                    <a:pt x="25" y="382"/>
                  </a:cubicBezTo>
                  <a:cubicBezTo>
                    <a:pt x="1" y="477"/>
                    <a:pt x="72" y="572"/>
                    <a:pt x="120" y="596"/>
                  </a:cubicBezTo>
                  <a:cubicBezTo>
                    <a:pt x="136" y="599"/>
                    <a:pt x="151" y="601"/>
                    <a:pt x="166" y="601"/>
                  </a:cubicBezTo>
                  <a:cubicBezTo>
                    <a:pt x="263" y="601"/>
                    <a:pt x="337" y="539"/>
                    <a:pt x="358" y="477"/>
                  </a:cubicBezTo>
                  <a:cubicBezTo>
                    <a:pt x="382" y="382"/>
                    <a:pt x="453" y="358"/>
                    <a:pt x="501" y="358"/>
                  </a:cubicBezTo>
                  <a:cubicBezTo>
                    <a:pt x="596" y="358"/>
                    <a:pt x="644" y="405"/>
                    <a:pt x="644" y="501"/>
                  </a:cubicBezTo>
                  <a:lnTo>
                    <a:pt x="644" y="525"/>
                  </a:lnTo>
                  <a:cubicBezTo>
                    <a:pt x="620" y="644"/>
                    <a:pt x="596" y="739"/>
                    <a:pt x="549" y="810"/>
                  </a:cubicBezTo>
                  <a:cubicBezTo>
                    <a:pt x="334" y="1096"/>
                    <a:pt x="215" y="1239"/>
                    <a:pt x="144" y="1334"/>
                  </a:cubicBezTo>
                  <a:cubicBezTo>
                    <a:pt x="72" y="1453"/>
                    <a:pt x="25" y="1525"/>
                    <a:pt x="72" y="1596"/>
                  </a:cubicBezTo>
                  <a:cubicBezTo>
                    <a:pt x="96" y="1668"/>
                    <a:pt x="120" y="1691"/>
                    <a:pt x="191" y="1715"/>
                  </a:cubicBezTo>
                  <a:lnTo>
                    <a:pt x="906" y="1715"/>
                  </a:lnTo>
                  <a:cubicBezTo>
                    <a:pt x="977" y="1715"/>
                    <a:pt x="1073" y="1668"/>
                    <a:pt x="1073" y="1572"/>
                  </a:cubicBezTo>
                  <a:cubicBezTo>
                    <a:pt x="1073" y="1453"/>
                    <a:pt x="1025" y="1358"/>
                    <a:pt x="906" y="1358"/>
                  </a:cubicBezTo>
                  <a:lnTo>
                    <a:pt x="572" y="1358"/>
                  </a:lnTo>
                  <a:cubicBezTo>
                    <a:pt x="620" y="1263"/>
                    <a:pt x="715" y="1168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96"/>
                  </a:lnTo>
                  <a:lnTo>
                    <a:pt x="1049" y="525"/>
                  </a:lnTo>
                  <a:lnTo>
                    <a:pt x="1049" y="501"/>
                  </a:lnTo>
                  <a:cubicBezTo>
                    <a:pt x="1049" y="239"/>
                    <a:pt x="811" y="1"/>
                    <a:pt x="5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86" name="Google Shape;2586;p51"/>
          <p:cNvGrpSpPr/>
          <p:nvPr/>
        </p:nvGrpSpPr>
        <p:grpSpPr>
          <a:xfrm>
            <a:off x="6273376" y="2449122"/>
            <a:ext cx="356019" cy="354614"/>
            <a:chOff x="5676088" y="2370058"/>
            <a:chExt cx="297700" cy="296525"/>
          </a:xfrm>
        </p:grpSpPr>
        <p:sp>
          <p:nvSpPr>
            <p:cNvPr id="2587" name="Google Shape;2587;p51"/>
            <p:cNvSpPr/>
            <p:nvPr/>
          </p:nvSpPr>
          <p:spPr>
            <a:xfrm>
              <a:off x="5787438" y="24921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120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8" name="Google Shape;2588;p51"/>
            <p:cNvSpPr/>
            <p:nvPr/>
          </p:nvSpPr>
          <p:spPr>
            <a:xfrm>
              <a:off x="5787438" y="25129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43"/>
                  </a:cubicBezTo>
                  <a:cubicBezTo>
                    <a:pt x="0" y="262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3001" y="310"/>
                    <a:pt x="3001" y="191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9" name="Google Shape;2589;p51"/>
            <p:cNvSpPr/>
            <p:nvPr/>
          </p:nvSpPr>
          <p:spPr>
            <a:xfrm>
              <a:off x="5804088" y="2534983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72" y="0"/>
                    <a:pt x="1" y="72"/>
                    <a:pt x="25" y="191"/>
                  </a:cubicBezTo>
                  <a:cubicBezTo>
                    <a:pt x="48" y="286"/>
                    <a:pt x="120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5" y="72"/>
                    <a:pt x="1620" y="0"/>
                    <a:pt x="1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0" name="Google Shape;2590;p51"/>
            <p:cNvSpPr/>
            <p:nvPr/>
          </p:nvSpPr>
          <p:spPr>
            <a:xfrm>
              <a:off x="5753488" y="2448658"/>
              <a:ext cx="141125" cy="140525"/>
            </a:xfrm>
            <a:custGeom>
              <a:rect b="b" l="l" r="r" t="t"/>
              <a:pathLst>
                <a:path extrusionOk="0" h="5621" w="5645">
                  <a:moveTo>
                    <a:pt x="2811" y="0"/>
                  </a:moveTo>
                  <a:cubicBezTo>
                    <a:pt x="1263" y="0"/>
                    <a:pt x="1" y="1262"/>
                    <a:pt x="1" y="2810"/>
                  </a:cubicBezTo>
                  <a:cubicBezTo>
                    <a:pt x="48" y="4335"/>
                    <a:pt x="1310" y="5621"/>
                    <a:pt x="2882" y="5621"/>
                  </a:cubicBezTo>
                  <a:cubicBezTo>
                    <a:pt x="3358" y="5621"/>
                    <a:pt x="3835" y="5501"/>
                    <a:pt x="4240" y="5263"/>
                  </a:cubicBezTo>
                  <a:cubicBezTo>
                    <a:pt x="4335" y="5192"/>
                    <a:pt x="4359" y="5120"/>
                    <a:pt x="4311" y="5025"/>
                  </a:cubicBezTo>
                  <a:cubicBezTo>
                    <a:pt x="4263" y="4962"/>
                    <a:pt x="4216" y="4930"/>
                    <a:pt x="4161" y="4930"/>
                  </a:cubicBezTo>
                  <a:cubicBezTo>
                    <a:pt x="4134" y="4930"/>
                    <a:pt x="4105" y="4938"/>
                    <a:pt x="4073" y="4954"/>
                  </a:cubicBezTo>
                  <a:cubicBezTo>
                    <a:pt x="3716" y="5168"/>
                    <a:pt x="3287" y="5287"/>
                    <a:pt x="2858" y="5287"/>
                  </a:cubicBezTo>
                  <a:cubicBezTo>
                    <a:pt x="1477" y="5287"/>
                    <a:pt x="382" y="4192"/>
                    <a:pt x="382" y="2810"/>
                  </a:cubicBezTo>
                  <a:cubicBezTo>
                    <a:pt x="382" y="1453"/>
                    <a:pt x="1477" y="358"/>
                    <a:pt x="2858" y="358"/>
                  </a:cubicBezTo>
                  <a:cubicBezTo>
                    <a:pt x="4216" y="358"/>
                    <a:pt x="5311" y="1453"/>
                    <a:pt x="5311" y="2810"/>
                  </a:cubicBezTo>
                  <a:cubicBezTo>
                    <a:pt x="5311" y="3453"/>
                    <a:pt x="5073" y="4073"/>
                    <a:pt x="4644" y="4525"/>
                  </a:cubicBezTo>
                  <a:cubicBezTo>
                    <a:pt x="4573" y="4573"/>
                    <a:pt x="4573" y="4692"/>
                    <a:pt x="4644" y="4763"/>
                  </a:cubicBezTo>
                  <a:cubicBezTo>
                    <a:pt x="4668" y="4787"/>
                    <a:pt x="4710" y="4799"/>
                    <a:pt x="4755" y="4799"/>
                  </a:cubicBezTo>
                  <a:cubicBezTo>
                    <a:pt x="4799" y="4799"/>
                    <a:pt x="4847" y="4787"/>
                    <a:pt x="4883" y="4763"/>
                  </a:cubicBezTo>
                  <a:cubicBezTo>
                    <a:pt x="5383" y="4215"/>
                    <a:pt x="5645" y="3525"/>
                    <a:pt x="5645" y="2810"/>
                  </a:cubicBezTo>
                  <a:cubicBezTo>
                    <a:pt x="5645" y="1262"/>
                    <a:pt x="4359" y="0"/>
                    <a:pt x="2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1" name="Google Shape;2591;p51"/>
            <p:cNvSpPr/>
            <p:nvPr/>
          </p:nvSpPr>
          <p:spPr>
            <a:xfrm>
              <a:off x="5676088" y="2370058"/>
              <a:ext cx="297700" cy="296525"/>
            </a:xfrm>
            <a:custGeom>
              <a:rect b="b" l="l" r="r" t="t"/>
              <a:pathLst>
                <a:path extrusionOk="0" h="11861" w="11908">
                  <a:moveTo>
                    <a:pt x="8931" y="1168"/>
                  </a:moveTo>
                  <a:cubicBezTo>
                    <a:pt x="9693" y="1644"/>
                    <a:pt x="10336" y="2311"/>
                    <a:pt x="10789" y="3073"/>
                  </a:cubicBezTo>
                  <a:cubicBezTo>
                    <a:pt x="11265" y="3883"/>
                    <a:pt x="11527" y="4811"/>
                    <a:pt x="11575" y="5716"/>
                  </a:cubicBezTo>
                  <a:lnTo>
                    <a:pt x="10408" y="5716"/>
                  </a:lnTo>
                  <a:cubicBezTo>
                    <a:pt x="10384" y="5192"/>
                    <a:pt x="10265" y="4645"/>
                    <a:pt x="10050" y="4168"/>
                  </a:cubicBezTo>
                  <a:cubicBezTo>
                    <a:pt x="10027" y="4121"/>
                    <a:pt x="9955" y="4073"/>
                    <a:pt x="9908" y="4049"/>
                  </a:cubicBezTo>
                  <a:lnTo>
                    <a:pt x="9241" y="4002"/>
                  </a:lnTo>
                  <a:lnTo>
                    <a:pt x="9503" y="3406"/>
                  </a:lnTo>
                  <a:cubicBezTo>
                    <a:pt x="9550" y="3335"/>
                    <a:pt x="9550" y="3287"/>
                    <a:pt x="9479" y="3216"/>
                  </a:cubicBezTo>
                  <a:cubicBezTo>
                    <a:pt x="9145" y="2811"/>
                    <a:pt x="8764" y="2430"/>
                    <a:pt x="8312" y="2144"/>
                  </a:cubicBezTo>
                  <a:lnTo>
                    <a:pt x="8931" y="1168"/>
                  </a:lnTo>
                  <a:close/>
                  <a:moveTo>
                    <a:pt x="3025" y="1192"/>
                  </a:moveTo>
                  <a:lnTo>
                    <a:pt x="3621" y="2216"/>
                  </a:lnTo>
                  <a:cubicBezTo>
                    <a:pt x="3168" y="2501"/>
                    <a:pt x="2763" y="2859"/>
                    <a:pt x="2454" y="3287"/>
                  </a:cubicBezTo>
                  <a:cubicBezTo>
                    <a:pt x="2430" y="3335"/>
                    <a:pt x="2406" y="3406"/>
                    <a:pt x="2430" y="3454"/>
                  </a:cubicBezTo>
                  <a:lnTo>
                    <a:pt x="2692" y="4049"/>
                  </a:lnTo>
                  <a:lnTo>
                    <a:pt x="2049" y="4121"/>
                  </a:lnTo>
                  <a:cubicBezTo>
                    <a:pt x="1977" y="4121"/>
                    <a:pt x="1930" y="4168"/>
                    <a:pt x="1882" y="4240"/>
                  </a:cubicBezTo>
                  <a:cubicBezTo>
                    <a:pt x="1692" y="4740"/>
                    <a:pt x="1572" y="5240"/>
                    <a:pt x="1525" y="5788"/>
                  </a:cubicBezTo>
                  <a:lnTo>
                    <a:pt x="382" y="5788"/>
                  </a:lnTo>
                  <a:cubicBezTo>
                    <a:pt x="406" y="4692"/>
                    <a:pt x="763" y="3644"/>
                    <a:pt x="1382" y="2739"/>
                  </a:cubicBezTo>
                  <a:cubicBezTo>
                    <a:pt x="1834" y="2120"/>
                    <a:pt x="2406" y="1596"/>
                    <a:pt x="3025" y="1192"/>
                  </a:cubicBezTo>
                  <a:close/>
                  <a:moveTo>
                    <a:pt x="6550" y="1882"/>
                  </a:moveTo>
                  <a:cubicBezTo>
                    <a:pt x="7050" y="1977"/>
                    <a:pt x="7526" y="2120"/>
                    <a:pt x="7979" y="2382"/>
                  </a:cubicBezTo>
                  <a:cubicBezTo>
                    <a:pt x="8407" y="2668"/>
                    <a:pt x="8812" y="2978"/>
                    <a:pt x="9122" y="3382"/>
                  </a:cubicBezTo>
                  <a:lnTo>
                    <a:pt x="8860" y="3930"/>
                  </a:lnTo>
                  <a:cubicBezTo>
                    <a:pt x="8836" y="4025"/>
                    <a:pt x="8836" y="4121"/>
                    <a:pt x="8860" y="4216"/>
                  </a:cubicBezTo>
                  <a:cubicBezTo>
                    <a:pt x="8931" y="4287"/>
                    <a:pt x="8979" y="4359"/>
                    <a:pt x="9098" y="4359"/>
                  </a:cubicBezTo>
                  <a:lnTo>
                    <a:pt x="9717" y="4406"/>
                  </a:lnTo>
                  <a:cubicBezTo>
                    <a:pt x="9908" y="4883"/>
                    <a:pt x="10027" y="5407"/>
                    <a:pt x="10027" y="5907"/>
                  </a:cubicBezTo>
                  <a:cubicBezTo>
                    <a:pt x="10027" y="6407"/>
                    <a:pt x="9931" y="6907"/>
                    <a:pt x="9717" y="7383"/>
                  </a:cubicBezTo>
                  <a:lnTo>
                    <a:pt x="9098" y="7455"/>
                  </a:lnTo>
                  <a:cubicBezTo>
                    <a:pt x="9003" y="7455"/>
                    <a:pt x="8931" y="7502"/>
                    <a:pt x="8860" y="7598"/>
                  </a:cubicBezTo>
                  <a:cubicBezTo>
                    <a:pt x="8812" y="7693"/>
                    <a:pt x="8812" y="7788"/>
                    <a:pt x="8860" y="7860"/>
                  </a:cubicBezTo>
                  <a:lnTo>
                    <a:pt x="9122" y="8431"/>
                  </a:lnTo>
                  <a:cubicBezTo>
                    <a:pt x="8812" y="8836"/>
                    <a:pt x="8407" y="9169"/>
                    <a:pt x="7979" y="9407"/>
                  </a:cubicBezTo>
                  <a:cubicBezTo>
                    <a:pt x="7526" y="9669"/>
                    <a:pt x="7050" y="9836"/>
                    <a:pt x="6550" y="9908"/>
                  </a:cubicBezTo>
                  <a:lnTo>
                    <a:pt x="6192" y="9407"/>
                  </a:lnTo>
                  <a:cubicBezTo>
                    <a:pt x="6121" y="9312"/>
                    <a:pt x="6026" y="9288"/>
                    <a:pt x="5954" y="9288"/>
                  </a:cubicBezTo>
                  <a:cubicBezTo>
                    <a:pt x="5859" y="9288"/>
                    <a:pt x="5764" y="9360"/>
                    <a:pt x="5716" y="9407"/>
                  </a:cubicBezTo>
                  <a:lnTo>
                    <a:pt x="5359" y="9908"/>
                  </a:lnTo>
                  <a:cubicBezTo>
                    <a:pt x="4835" y="9836"/>
                    <a:pt x="4359" y="9669"/>
                    <a:pt x="3930" y="9407"/>
                  </a:cubicBezTo>
                  <a:cubicBezTo>
                    <a:pt x="3478" y="9146"/>
                    <a:pt x="3097" y="8812"/>
                    <a:pt x="2763" y="8431"/>
                  </a:cubicBezTo>
                  <a:lnTo>
                    <a:pt x="3025" y="7860"/>
                  </a:lnTo>
                  <a:cubicBezTo>
                    <a:pt x="3049" y="7764"/>
                    <a:pt x="3049" y="7693"/>
                    <a:pt x="3025" y="7598"/>
                  </a:cubicBezTo>
                  <a:cubicBezTo>
                    <a:pt x="2978" y="7502"/>
                    <a:pt x="2906" y="7455"/>
                    <a:pt x="2787" y="7455"/>
                  </a:cubicBezTo>
                  <a:lnTo>
                    <a:pt x="2168" y="7383"/>
                  </a:lnTo>
                  <a:cubicBezTo>
                    <a:pt x="1977" y="6955"/>
                    <a:pt x="1906" y="6502"/>
                    <a:pt x="1906" y="6026"/>
                  </a:cubicBezTo>
                  <a:lnTo>
                    <a:pt x="1906" y="5859"/>
                  </a:lnTo>
                  <a:cubicBezTo>
                    <a:pt x="1906" y="5359"/>
                    <a:pt x="1977" y="4859"/>
                    <a:pt x="2192" y="4383"/>
                  </a:cubicBezTo>
                  <a:lnTo>
                    <a:pt x="2811" y="4335"/>
                  </a:lnTo>
                  <a:cubicBezTo>
                    <a:pt x="2906" y="4335"/>
                    <a:pt x="3001" y="4264"/>
                    <a:pt x="3049" y="4168"/>
                  </a:cubicBezTo>
                  <a:cubicBezTo>
                    <a:pt x="3120" y="4073"/>
                    <a:pt x="3120" y="4002"/>
                    <a:pt x="3049" y="3906"/>
                  </a:cubicBezTo>
                  <a:lnTo>
                    <a:pt x="2787" y="3335"/>
                  </a:lnTo>
                  <a:cubicBezTo>
                    <a:pt x="3120" y="2954"/>
                    <a:pt x="3525" y="2597"/>
                    <a:pt x="3978" y="2358"/>
                  </a:cubicBezTo>
                  <a:cubicBezTo>
                    <a:pt x="4406" y="2120"/>
                    <a:pt x="4883" y="1977"/>
                    <a:pt x="5359" y="1882"/>
                  </a:cubicBezTo>
                  <a:lnTo>
                    <a:pt x="5716" y="2382"/>
                  </a:lnTo>
                  <a:cubicBezTo>
                    <a:pt x="5764" y="2478"/>
                    <a:pt x="5859" y="2501"/>
                    <a:pt x="5954" y="2501"/>
                  </a:cubicBezTo>
                  <a:cubicBezTo>
                    <a:pt x="6026" y="2501"/>
                    <a:pt x="6121" y="2454"/>
                    <a:pt x="6192" y="2382"/>
                  </a:cubicBezTo>
                  <a:lnTo>
                    <a:pt x="6550" y="1882"/>
                  </a:lnTo>
                  <a:close/>
                  <a:moveTo>
                    <a:pt x="11575" y="6073"/>
                  </a:moveTo>
                  <a:cubicBezTo>
                    <a:pt x="11551" y="7026"/>
                    <a:pt x="11265" y="7955"/>
                    <a:pt x="10789" y="8765"/>
                  </a:cubicBezTo>
                  <a:cubicBezTo>
                    <a:pt x="10360" y="9527"/>
                    <a:pt x="9693" y="10193"/>
                    <a:pt x="8931" y="10670"/>
                  </a:cubicBezTo>
                  <a:lnTo>
                    <a:pt x="8336" y="9646"/>
                  </a:lnTo>
                  <a:cubicBezTo>
                    <a:pt x="8764" y="9360"/>
                    <a:pt x="9169" y="9003"/>
                    <a:pt x="9479" y="8574"/>
                  </a:cubicBezTo>
                  <a:cubicBezTo>
                    <a:pt x="9527" y="8526"/>
                    <a:pt x="9550" y="8455"/>
                    <a:pt x="9527" y="8407"/>
                  </a:cubicBezTo>
                  <a:lnTo>
                    <a:pt x="9241" y="7812"/>
                  </a:lnTo>
                  <a:lnTo>
                    <a:pt x="9908" y="7740"/>
                  </a:lnTo>
                  <a:cubicBezTo>
                    <a:pt x="9955" y="7740"/>
                    <a:pt x="10027" y="7693"/>
                    <a:pt x="10050" y="7621"/>
                  </a:cubicBezTo>
                  <a:cubicBezTo>
                    <a:pt x="10265" y="7121"/>
                    <a:pt x="10384" y="6621"/>
                    <a:pt x="10408" y="6073"/>
                  </a:cubicBezTo>
                  <a:close/>
                  <a:moveTo>
                    <a:pt x="1549" y="6121"/>
                  </a:moveTo>
                  <a:lnTo>
                    <a:pt x="1549" y="6169"/>
                  </a:lnTo>
                  <a:cubicBezTo>
                    <a:pt x="1549" y="6407"/>
                    <a:pt x="1596" y="6669"/>
                    <a:pt x="1620" y="6907"/>
                  </a:cubicBezTo>
                  <a:cubicBezTo>
                    <a:pt x="1692" y="7145"/>
                    <a:pt x="1739" y="7383"/>
                    <a:pt x="1858" y="7621"/>
                  </a:cubicBezTo>
                  <a:cubicBezTo>
                    <a:pt x="1858" y="7669"/>
                    <a:pt x="1858" y="7669"/>
                    <a:pt x="1882" y="7693"/>
                  </a:cubicBezTo>
                  <a:cubicBezTo>
                    <a:pt x="1930" y="7740"/>
                    <a:pt x="1977" y="7788"/>
                    <a:pt x="2049" y="7812"/>
                  </a:cubicBezTo>
                  <a:lnTo>
                    <a:pt x="2692" y="7860"/>
                  </a:lnTo>
                  <a:lnTo>
                    <a:pt x="2430" y="8455"/>
                  </a:lnTo>
                  <a:cubicBezTo>
                    <a:pt x="2406" y="8526"/>
                    <a:pt x="2406" y="8574"/>
                    <a:pt x="2454" y="8645"/>
                  </a:cubicBezTo>
                  <a:cubicBezTo>
                    <a:pt x="2787" y="9050"/>
                    <a:pt x="3168" y="9431"/>
                    <a:pt x="3621" y="9717"/>
                  </a:cubicBezTo>
                  <a:lnTo>
                    <a:pt x="3049" y="10693"/>
                  </a:lnTo>
                  <a:cubicBezTo>
                    <a:pt x="2263" y="10193"/>
                    <a:pt x="1596" y="9527"/>
                    <a:pt x="1144" y="8765"/>
                  </a:cubicBezTo>
                  <a:cubicBezTo>
                    <a:pt x="668" y="7955"/>
                    <a:pt x="406" y="7026"/>
                    <a:pt x="382" y="6121"/>
                  </a:cubicBezTo>
                  <a:close/>
                  <a:moveTo>
                    <a:pt x="5978" y="9741"/>
                  </a:moveTo>
                  <a:lnTo>
                    <a:pt x="6359" y="10289"/>
                  </a:lnTo>
                  <a:cubicBezTo>
                    <a:pt x="6377" y="10323"/>
                    <a:pt x="6420" y="10346"/>
                    <a:pt x="6460" y="10346"/>
                  </a:cubicBezTo>
                  <a:cubicBezTo>
                    <a:pt x="6475" y="10346"/>
                    <a:pt x="6489" y="10343"/>
                    <a:pt x="6502" y="10336"/>
                  </a:cubicBezTo>
                  <a:cubicBezTo>
                    <a:pt x="7050" y="10289"/>
                    <a:pt x="7550" y="10098"/>
                    <a:pt x="8026" y="9860"/>
                  </a:cubicBezTo>
                  <a:lnTo>
                    <a:pt x="8288" y="10336"/>
                  </a:lnTo>
                  <a:lnTo>
                    <a:pt x="8598" y="10884"/>
                  </a:lnTo>
                  <a:cubicBezTo>
                    <a:pt x="7788" y="11289"/>
                    <a:pt x="6907" y="11527"/>
                    <a:pt x="5978" y="11527"/>
                  </a:cubicBezTo>
                  <a:cubicBezTo>
                    <a:pt x="5049" y="11527"/>
                    <a:pt x="4121" y="11289"/>
                    <a:pt x="3335" y="10884"/>
                  </a:cubicBezTo>
                  <a:lnTo>
                    <a:pt x="3930" y="9860"/>
                  </a:lnTo>
                  <a:cubicBezTo>
                    <a:pt x="4406" y="10098"/>
                    <a:pt x="4907" y="10289"/>
                    <a:pt x="5430" y="10336"/>
                  </a:cubicBezTo>
                  <a:cubicBezTo>
                    <a:pt x="5502" y="10336"/>
                    <a:pt x="5549" y="10312"/>
                    <a:pt x="5597" y="10289"/>
                  </a:cubicBezTo>
                  <a:lnTo>
                    <a:pt x="5978" y="9741"/>
                  </a:lnTo>
                  <a:close/>
                  <a:moveTo>
                    <a:pt x="5978" y="1"/>
                  </a:moveTo>
                  <a:cubicBezTo>
                    <a:pt x="5526" y="1"/>
                    <a:pt x="5073" y="72"/>
                    <a:pt x="4645" y="168"/>
                  </a:cubicBezTo>
                  <a:cubicBezTo>
                    <a:pt x="4549" y="191"/>
                    <a:pt x="4478" y="287"/>
                    <a:pt x="4525" y="358"/>
                  </a:cubicBezTo>
                  <a:cubicBezTo>
                    <a:pt x="4545" y="437"/>
                    <a:pt x="4614" y="483"/>
                    <a:pt x="4678" y="483"/>
                  </a:cubicBezTo>
                  <a:cubicBezTo>
                    <a:pt x="4691" y="483"/>
                    <a:pt x="4704" y="481"/>
                    <a:pt x="4716" y="477"/>
                  </a:cubicBezTo>
                  <a:cubicBezTo>
                    <a:pt x="5145" y="382"/>
                    <a:pt x="5549" y="334"/>
                    <a:pt x="5978" y="334"/>
                  </a:cubicBezTo>
                  <a:cubicBezTo>
                    <a:pt x="6931" y="334"/>
                    <a:pt x="7812" y="572"/>
                    <a:pt x="8622" y="977"/>
                  </a:cubicBezTo>
                  <a:lnTo>
                    <a:pt x="8026" y="2001"/>
                  </a:lnTo>
                  <a:cubicBezTo>
                    <a:pt x="7550" y="1763"/>
                    <a:pt x="7050" y="1573"/>
                    <a:pt x="6502" y="1525"/>
                  </a:cubicBezTo>
                  <a:cubicBezTo>
                    <a:pt x="6454" y="1525"/>
                    <a:pt x="6383" y="1549"/>
                    <a:pt x="6359" y="1573"/>
                  </a:cubicBezTo>
                  <a:lnTo>
                    <a:pt x="5978" y="2120"/>
                  </a:lnTo>
                  <a:lnTo>
                    <a:pt x="5597" y="1573"/>
                  </a:lnTo>
                  <a:cubicBezTo>
                    <a:pt x="5562" y="1538"/>
                    <a:pt x="5527" y="1516"/>
                    <a:pt x="5483" y="1516"/>
                  </a:cubicBezTo>
                  <a:cubicBezTo>
                    <a:pt x="5467" y="1516"/>
                    <a:pt x="5450" y="1519"/>
                    <a:pt x="5430" y="1525"/>
                  </a:cubicBezTo>
                  <a:cubicBezTo>
                    <a:pt x="4907" y="1573"/>
                    <a:pt x="4406" y="1763"/>
                    <a:pt x="3930" y="2001"/>
                  </a:cubicBezTo>
                  <a:lnTo>
                    <a:pt x="3335" y="977"/>
                  </a:lnTo>
                  <a:cubicBezTo>
                    <a:pt x="3525" y="858"/>
                    <a:pt x="3740" y="787"/>
                    <a:pt x="3954" y="691"/>
                  </a:cubicBezTo>
                  <a:lnTo>
                    <a:pt x="3978" y="691"/>
                  </a:lnTo>
                  <a:cubicBezTo>
                    <a:pt x="4073" y="668"/>
                    <a:pt x="4121" y="549"/>
                    <a:pt x="4073" y="453"/>
                  </a:cubicBezTo>
                  <a:cubicBezTo>
                    <a:pt x="4056" y="384"/>
                    <a:pt x="3987" y="339"/>
                    <a:pt x="3914" y="339"/>
                  </a:cubicBezTo>
                  <a:cubicBezTo>
                    <a:pt x="3888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7"/>
                    <a:pt x="1739" y="1525"/>
                    <a:pt x="1072" y="2501"/>
                  </a:cubicBezTo>
                  <a:cubicBezTo>
                    <a:pt x="382" y="3525"/>
                    <a:pt x="1" y="4668"/>
                    <a:pt x="1" y="5907"/>
                  </a:cubicBezTo>
                  <a:cubicBezTo>
                    <a:pt x="1" y="6978"/>
                    <a:pt x="286" y="8002"/>
                    <a:pt x="834" y="8907"/>
                  </a:cubicBezTo>
                  <a:cubicBezTo>
                    <a:pt x="1334" y="9789"/>
                    <a:pt x="2073" y="10503"/>
                    <a:pt x="2978" y="11051"/>
                  </a:cubicBezTo>
                  <a:cubicBezTo>
                    <a:pt x="3859" y="11551"/>
                    <a:pt x="4907" y="11860"/>
                    <a:pt x="5954" y="11860"/>
                  </a:cubicBezTo>
                  <a:cubicBezTo>
                    <a:pt x="6978" y="11860"/>
                    <a:pt x="8026" y="11575"/>
                    <a:pt x="8931" y="11051"/>
                  </a:cubicBezTo>
                  <a:cubicBezTo>
                    <a:pt x="9812" y="10551"/>
                    <a:pt x="10551" y="9789"/>
                    <a:pt x="11074" y="8907"/>
                  </a:cubicBezTo>
                  <a:cubicBezTo>
                    <a:pt x="11598" y="7979"/>
                    <a:pt x="11908" y="6931"/>
                    <a:pt x="11908" y="5907"/>
                  </a:cubicBezTo>
                  <a:cubicBezTo>
                    <a:pt x="11908" y="4859"/>
                    <a:pt x="11622" y="3811"/>
                    <a:pt x="11098" y="2930"/>
                  </a:cubicBezTo>
                  <a:cubicBezTo>
                    <a:pt x="10598" y="2073"/>
                    <a:pt x="9884" y="1358"/>
                    <a:pt x="9003" y="834"/>
                  </a:cubicBezTo>
                  <a:cubicBezTo>
                    <a:pt x="8098" y="310"/>
                    <a:pt x="7050" y="1"/>
                    <a:pt x="59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92" name="Google Shape;2592;p51"/>
          <p:cNvGrpSpPr/>
          <p:nvPr/>
        </p:nvGrpSpPr>
        <p:grpSpPr>
          <a:xfrm>
            <a:off x="5514356" y="2449122"/>
            <a:ext cx="356049" cy="355332"/>
            <a:chOff x="5168838" y="2370058"/>
            <a:chExt cx="297725" cy="297125"/>
          </a:xfrm>
        </p:grpSpPr>
        <p:sp>
          <p:nvSpPr>
            <p:cNvPr id="2593" name="Google Shape;2593;p51"/>
            <p:cNvSpPr/>
            <p:nvPr/>
          </p:nvSpPr>
          <p:spPr>
            <a:xfrm>
              <a:off x="52087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286" y="358"/>
                  </a:lnTo>
                  <a:cubicBezTo>
                    <a:pt x="381" y="358"/>
                    <a:pt x="477" y="287"/>
                    <a:pt x="477" y="191"/>
                  </a:cubicBezTo>
                  <a:cubicBezTo>
                    <a:pt x="477" y="72"/>
                    <a:pt x="405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4" name="Google Shape;2594;p51"/>
            <p:cNvSpPr/>
            <p:nvPr/>
          </p:nvSpPr>
          <p:spPr>
            <a:xfrm>
              <a:off x="5276013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6" y="287"/>
                    <a:pt x="596" y="191"/>
                  </a:cubicBezTo>
                  <a:cubicBezTo>
                    <a:pt x="596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5" name="Google Shape;2595;p51"/>
            <p:cNvSpPr/>
            <p:nvPr/>
          </p:nvSpPr>
          <p:spPr>
            <a:xfrm>
              <a:off x="52998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6" name="Google Shape;2596;p51"/>
            <p:cNvSpPr/>
            <p:nvPr/>
          </p:nvSpPr>
          <p:spPr>
            <a:xfrm>
              <a:off x="52533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7" name="Google Shape;2597;p51"/>
            <p:cNvSpPr/>
            <p:nvPr/>
          </p:nvSpPr>
          <p:spPr>
            <a:xfrm>
              <a:off x="5228988" y="2424833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191"/>
                  </a:cubicBezTo>
                  <a:cubicBezTo>
                    <a:pt x="595" y="72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8" name="Google Shape;2598;p51"/>
            <p:cNvSpPr/>
            <p:nvPr/>
          </p:nvSpPr>
          <p:spPr>
            <a:xfrm>
              <a:off x="532363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9" name="Google Shape;2599;p51"/>
            <p:cNvSpPr/>
            <p:nvPr/>
          </p:nvSpPr>
          <p:spPr>
            <a:xfrm>
              <a:off x="5394488" y="24248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0" name="Google Shape;2600;p51"/>
            <p:cNvSpPr/>
            <p:nvPr/>
          </p:nvSpPr>
          <p:spPr>
            <a:xfrm>
              <a:off x="5415913" y="2424833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191"/>
                  </a:cubicBezTo>
                  <a:cubicBezTo>
                    <a:pt x="596" y="72"/>
                    <a:pt x="549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1" name="Google Shape;2601;p51"/>
            <p:cNvSpPr/>
            <p:nvPr/>
          </p:nvSpPr>
          <p:spPr>
            <a:xfrm>
              <a:off x="5441513" y="24248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48"/>
                    <a:pt x="25" y="144"/>
                  </a:cubicBezTo>
                  <a:cubicBezTo>
                    <a:pt x="1" y="263"/>
                    <a:pt x="96" y="358"/>
                    <a:pt x="168" y="358"/>
                  </a:cubicBezTo>
                  <a:lnTo>
                    <a:pt x="287" y="358"/>
                  </a:lnTo>
                  <a:cubicBezTo>
                    <a:pt x="382" y="358"/>
                    <a:pt x="477" y="287"/>
                    <a:pt x="477" y="191"/>
                  </a:cubicBezTo>
                  <a:cubicBezTo>
                    <a:pt x="477" y="72"/>
                    <a:pt x="406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2" name="Google Shape;2602;p51"/>
            <p:cNvSpPr/>
            <p:nvPr/>
          </p:nvSpPr>
          <p:spPr>
            <a:xfrm>
              <a:off x="5168838" y="237005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11527" y="11051"/>
                  </a:moveTo>
                  <a:lnTo>
                    <a:pt x="11527" y="11527"/>
                  </a:lnTo>
                  <a:lnTo>
                    <a:pt x="334" y="11527"/>
                  </a:lnTo>
                  <a:lnTo>
                    <a:pt x="334" y="11051"/>
                  </a:lnTo>
                  <a:close/>
                  <a:moveTo>
                    <a:pt x="930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29" y="4740"/>
                    <a:pt x="334" y="4788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5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29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4" y="10717"/>
                    <a:pt x="1" y="10836"/>
                    <a:pt x="1" y="11027"/>
                  </a:cubicBezTo>
                  <a:lnTo>
                    <a:pt x="1" y="11575"/>
                  </a:lnTo>
                  <a:cubicBezTo>
                    <a:pt x="1" y="11741"/>
                    <a:pt x="120" y="11884"/>
                    <a:pt x="310" y="11884"/>
                  </a:cubicBezTo>
                  <a:lnTo>
                    <a:pt x="11622" y="11884"/>
                  </a:lnTo>
                  <a:cubicBezTo>
                    <a:pt x="11765" y="11884"/>
                    <a:pt x="11908" y="11765"/>
                    <a:pt x="11908" y="11575"/>
                  </a:cubicBezTo>
                  <a:lnTo>
                    <a:pt x="11908" y="10979"/>
                  </a:lnTo>
                  <a:cubicBezTo>
                    <a:pt x="11884" y="10908"/>
                    <a:pt x="11860" y="10813"/>
                    <a:pt x="11789" y="10789"/>
                  </a:cubicBezTo>
                  <a:cubicBezTo>
                    <a:pt x="11765" y="10741"/>
                    <a:pt x="11741" y="10717"/>
                    <a:pt x="11670" y="10717"/>
                  </a:cubicBezTo>
                  <a:cubicBezTo>
                    <a:pt x="11646" y="10717"/>
                    <a:pt x="11622" y="10717"/>
                    <a:pt x="11598" y="10693"/>
                  </a:cubicBezTo>
                  <a:cubicBezTo>
                    <a:pt x="11479" y="10670"/>
                    <a:pt x="11313" y="10670"/>
                    <a:pt x="11194" y="10598"/>
                  </a:cubicBezTo>
                  <a:cubicBezTo>
                    <a:pt x="11051" y="10551"/>
                    <a:pt x="10908" y="10432"/>
                    <a:pt x="10813" y="10265"/>
                  </a:cubicBezTo>
                  <a:cubicBezTo>
                    <a:pt x="10717" y="10122"/>
                    <a:pt x="10670" y="9955"/>
                    <a:pt x="10646" y="9765"/>
                  </a:cubicBezTo>
                  <a:lnTo>
                    <a:pt x="10646" y="9741"/>
                  </a:lnTo>
                  <a:lnTo>
                    <a:pt x="9717" y="4526"/>
                  </a:lnTo>
                  <a:lnTo>
                    <a:pt x="9717" y="4478"/>
                  </a:lnTo>
                  <a:cubicBezTo>
                    <a:pt x="9693" y="4383"/>
                    <a:pt x="9622" y="4311"/>
                    <a:pt x="9527" y="4311"/>
                  </a:cubicBezTo>
                  <a:cubicBezTo>
                    <a:pt x="9408" y="4311"/>
                    <a:pt x="9360" y="4406"/>
                    <a:pt x="9384" y="4526"/>
                  </a:cubicBezTo>
                  <a:lnTo>
                    <a:pt x="10336" y="9836"/>
                  </a:lnTo>
                  <a:cubicBezTo>
                    <a:pt x="10360" y="10193"/>
                    <a:pt x="10527" y="10479"/>
                    <a:pt x="10717" y="10693"/>
                  </a:cubicBezTo>
                  <a:lnTo>
                    <a:pt x="6740" y="10693"/>
                  </a:lnTo>
                  <a:lnTo>
                    <a:pt x="6740" y="10717"/>
                  </a:lnTo>
                  <a:cubicBezTo>
                    <a:pt x="6740" y="10717"/>
                    <a:pt x="6264" y="10455"/>
                    <a:pt x="6240" y="10146"/>
                  </a:cubicBezTo>
                  <a:lnTo>
                    <a:pt x="6240" y="10122"/>
                  </a:lnTo>
                  <a:lnTo>
                    <a:pt x="5788" y="7598"/>
                  </a:lnTo>
                  <a:lnTo>
                    <a:pt x="6407" y="4002"/>
                  </a:lnTo>
                  <a:cubicBezTo>
                    <a:pt x="6431" y="3763"/>
                    <a:pt x="6526" y="3525"/>
                    <a:pt x="6669" y="3311"/>
                  </a:cubicBezTo>
                  <a:cubicBezTo>
                    <a:pt x="6836" y="3097"/>
                    <a:pt x="6978" y="2930"/>
                    <a:pt x="7193" y="2763"/>
                  </a:cubicBezTo>
                  <a:cubicBezTo>
                    <a:pt x="7393" y="2630"/>
                    <a:pt x="7629" y="2555"/>
                    <a:pt x="7867" y="2555"/>
                  </a:cubicBezTo>
                  <a:cubicBezTo>
                    <a:pt x="7968" y="2555"/>
                    <a:pt x="8070" y="2568"/>
                    <a:pt x="8169" y="2597"/>
                  </a:cubicBezTo>
                  <a:cubicBezTo>
                    <a:pt x="8741" y="2739"/>
                    <a:pt x="9122" y="3287"/>
                    <a:pt x="9265" y="3811"/>
                  </a:cubicBezTo>
                  <a:cubicBezTo>
                    <a:pt x="9284" y="3890"/>
                    <a:pt x="9353" y="3936"/>
                    <a:pt x="9430" y="3936"/>
                  </a:cubicBezTo>
                  <a:cubicBezTo>
                    <a:pt x="9446" y="3936"/>
                    <a:pt x="9463" y="3934"/>
                    <a:pt x="9479" y="3930"/>
                  </a:cubicBezTo>
                  <a:cubicBezTo>
                    <a:pt x="9574" y="3906"/>
                    <a:pt x="9622" y="3811"/>
                    <a:pt x="9598" y="3716"/>
                  </a:cubicBezTo>
                  <a:cubicBezTo>
                    <a:pt x="9574" y="3573"/>
                    <a:pt x="9503" y="3430"/>
                    <a:pt x="9408" y="3287"/>
                  </a:cubicBezTo>
                  <a:lnTo>
                    <a:pt x="9336" y="3097"/>
                  </a:lnTo>
                  <a:cubicBezTo>
                    <a:pt x="9146" y="2835"/>
                    <a:pt x="8931" y="2597"/>
                    <a:pt x="8669" y="2454"/>
                  </a:cubicBezTo>
                  <a:cubicBezTo>
                    <a:pt x="8410" y="2291"/>
                    <a:pt x="8095" y="2207"/>
                    <a:pt x="7785" y="2207"/>
                  </a:cubicBezTo>
                  <a:cubicBezTo>
                    <a:pt x="7640" y="2207"/>
                    <a:pt x="7496" y="2225"/>
                    <a:pt x="7359" y="2263"/>
                  </a:cubicBezTo>
                  <a:cubicBezTo>
                    <a:pt x="7074" y="2358"/>
                    <a:pt x="6836" y="2525"/>
                    <a:pt x="6645" y="2739"/>
                  </a:cubicBezTo>
                  <a:cubicBezTo>
                    <a:pt x="6526" y="2859"/>
                    <a:pt x="6431" y="2978"/>
                    <a:pt x="6383" y="3097"/>
                  </a:cubicBezTo>
                  <a:cubicBezTo>
                    <a:pt x="6240" y="3335"/>
                    <a:pt x="6145" y="3597"/>
                    <a:pt x="6073" y="3906"/>
                  </a:cubicBezTo>
                  <a:lnTo>
                    <a:pt x="5597" y="6574"/>
                  </a:lnTo>
                  <a:lnTo>
                    <a:pt x="5550" y="6193"/>
                  </a:lnTo>
                  <a:cubicBezTo>
                    <a:pt x="5550" y="6169"/>
                    <a:pt x="5550" y="6097"/>
                    <a:pt x="5526" y="6073"/>
                  </a:cubicBezTo>
                  <a:cubicBezTo>
                    <a:pt x="5454" y="5835"/>
                    <a:pt x="5335" y="5621"/>
                    <a:pt x="5192" y="5454"/>
                  </a:cubicBezTo>
                  <a:cubicBezTo>
                    <a:pt x="4960" y="5186"/>
                    <a:pt x="4621" y="5012"/>
                    <a:pt x="4275" y="5012"/>
                  </a:cubicBezTo>
                  <a:cubicBezTo>
                    <a:pt x="4159" y="5012"/>
                    <a:pt x="4043" y="5032"/>
                    <a:pt x="3930" y="5073"/>
                  </a:cubicBezTo>
                  <a:cubicBezTo>
                    <a:pt x="3859" y="5097"/>
                    <a:pt x="3763" y="5145"/>
                    <a:pt x="3668" y="5216"/>
                  </a:cubicBezTo>
                  <a:cubicBezTo>
                    <a:pt x="3502" y="5335"/>
                    <a:pt x="3382" y="5478"/>
                    <a:pt x="3263" y="5669"/>
                  </a:cubicBezTo>
                  <a:cubicBezTo>
                    <a:pt x="3144" y="5835"/>
                    <a:pt x="3073" y="6026"/>
                    <a:pt x="3049" y="6216"/>
                  </a:cubicBezTo>
                  <a:lnTo>
                    <a:pt x="2620" y="8574"/>
                  </a:lnTo>
                  <a:cubicBezTo>
                    <a:pt x="2597" y="8669"/>
                    <a:pt x="2692" y="8765"/>
                    <a:pt x="2787" y="8788"/>
                  </a:cubicBezTo>
                  <a:cubicBezTo>
                    <a:pt x="2795" y="8791"/>
                    <a:pt x="2803" y="8792"/>
                    <a:pt x="2811" y="8792"/>
                  </a:cubicBezTo>
                  <a:cubicBezTo>
                    <a:pt x="2878" y="8792"/>
                    <a:pt x="2956" y="8709"/>
                    <a:pt x="2978" y="8645"/>
                  </a:cubicBezTo>
                  <a:lnTo>
                    <a:pt x="3406" y="6288"/>
                  </a:lnTo>
                  <a:cubicBezTo>
                    <a:pt x="3430" y="6145"/>
                    <a:pt x="3502" y="5978"/>
                    <a:pt x="3573" y="5835"/>
                  </a:cubicBezTo>
                  <a:cubicBezTo>
                    <a:pt x="3738" y="5571"/>
                    <a:pt x="4040" y="5376"/>
                    <a:pt x="4353" y="5376"/>
                  </a:cubicBezTo>
                  <a:cubicBezTo>
                    <a:pt x="4492" y="5376"/>
                    <a:pt x="4632" y="5414"/>
                    <a:pt x="4764" y="5502"/>
                  </a:cubicBezTo>
                  <a:cubicBezTo>
                    <a:pt x="4859" y="5573"/>
                    <a:pt x="4930" y="5669"/>
                    <a:pt x="5002" y="5740"/>
                  </a:cubicBezTo>
                  <a:cubicBezTo>
                    <a:pt x="5121" y="5907"/>
                    <a:pt x="5216" y="6073"/>
                    <a:pt x="5240" y="6288"/>
                  </a:cubicBezTo>
                  <a:lnTo>
                    <a:pt x="5931" y="10193"/>
                  </a:lnTo>
                  <a:cubicBezTo>
                    <a:pt x="5954" y="10384"/>
                    <a:pt x="6097" y="10693"/>
                    <a:pt x="6097" y="10693"/>
                  </a:cubicBezTo>
                  <a:lnTo>
                    <a:pt x="2501" y="10693"/>
                  </a:lnTo>
                  <a:cubicBezTo>
                    <a:pt x="2501" y="10693"/>
                    <a:pt x="2692" y="10384"/>
                    <a:pt x="2692" y="10193"/>
                  </a:cubicBezTo>
                  <a:lnTo>
                    <a:pt x="2811" y="9431"/>
                  </a:lnTo>
                  <a:cubicBezTo>
                    <a:pt x="2835" y="9360"/>
                    <a:pt x="2739" y="9265"/>
                    <a:pt x="2644" y="9241"/>
                  </a:cubicBezTo>
                  <a:cubicBezTo>
                    <a:pt x="2631" y="9232"/>
                    <a:pt x="2617" y="9228"/>
                    <a:pt x="2603" y="9228"/>
                  </a:cubicBezTo>
                  <a:cubicBezTo>
                    <a:pt x="2540" y="9228"/>
                    <a:pt x="2473" y="9306"/>
                    <a:pt x="2454" y="9384"/>
                  </a:cubicBezTo>
                  <a:lnTo>
                    <a:pt x="2335" y="10122"/>
                  </a:lnTo>
                  <a:lnTo>
                    <a:pt x="2335" y="10146"/>
                  </a:lnTo>
                  <a:cubicBezTo>
                    <a:pt x="2287" y="10455"/>
                    <a:pt x="2096" y="10693"/>
                    <a:pt x="1811" y="10693"/>
                  </a:cubicBezTo>
                  <a:cubicBezTo>
                    <a:pt x="1811" y="10693"/>
                    <a:pt x="1787" y="10693"/>
                    <a:pt x="1763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3" name="Google Shape;2603;p51"/>
          <p:cNvGrpSpPr/>
          <p:nvPr/>
        </p:nvGrpSpPr>
        <p:grpSpPr>
          <a:xfrm>
            <a:off x="4770285" y="2512505"/>
            <a:ext cx="355332" cy="227849"/>
            <a:chOff x="4674088" y="2423058"/>
            <a:chExt cx="297125" cy="190525"/>
          </a:xfrm>
        </p:grpSpPr>
        <p:sp>
          <p:nvSpPr>
            <p:cNvPr id="2604" name="Google Shape;2604;p51"/>
            <p:cNvSpPr/>
            <p:nvPr/>
          </p:nvSpPr>
          <p:spPr>
            <a:xfrm>
              <a:off x="4674088" y="2423058"/>
              <a:ext cx="297125" cy="190525"/>
            </a:xfrm>
            <a:custGeom>
              <a:rect b="b" l="l" r="r" t="t"/>
              <a:pathLst>
                <a:path extrusionOk="0" h="7621" w="11885">
                  <a:moveTo>
                    <a:pt x="5931" y="1048"/>
                  </a:moveTo>
                  <a:cubicBezTo>
                    <a:pt x="6764" y="1667"/>
                    <a:pt x="7264" y="2691"/>
                    <a:pt x="7264" y="3787"/>
                  </a:cubicBezTo>
                  <a:cubicBezTo>
                    <a:pt x="7264" y="4882"/>
                    <a:pt x="6740" y="5906"/>
                    <a:pt x="5931" y="6525"/>
                  </a:cubicBezTo>
                  <a:cubicBezTo>
                    <a:pt x="5121" y="5930"/>
                    <a:pt x="4597" y="4906"/>
                    <a:pt x="4597" y="3811"/>
                  </a:cubicBezTo>
                  <a:cubicBezTo>
                    <a:pt x="4597" y="3096"/>
                    <a:pt x="4788" y="2406"/>
                    <a:pt x="5216" y="1810"/>
                  </a:cubicBezTo>
                  <a:cubicBezTo>
                    <a:pt x="5431" y="1524"/>
                    <a:pt x="5669" y="1286"/>
                    <a:pt x="5931" y="1048"/>
                  </a:cubicBezTo>
                  <a:close/>
                  <a:moveTo>
                    <a:pt x="8074" y="0"/>
                  </a:moveTo>
                  <a:cubicBezTo>
                    <a:pt x="7884" y="0"/>
                    <a:pt x="7693" y="0"/>
                    <a:pt x="7503" y="24"/>
                  </a:cubicBezTo>
                  <a:cubicBezTo>
                    <a:pt x="7407" y="24"/>
                    <a:pt x="7360" y="119"/>
                    <a:pt x="7360" y="238"/>
                  </a:cubicBezTo>
                  <a:cubicBezTo>
                    <a:pt x="7360" y="334"/>
                    <a:pt x="7431" y="381"/>
                    <a:pt x="7574" y="381"/>
                  </a:cubicBezTo>
                  <a:cubicBezTo>
                    <a:pt x="7741" y="358"/>
                    <a:pt x="7884" y="358"/>
                    <a:pt x="8074" y="358"/>
                  </a:cubicBezTo>
                  <a:cubicBezTo>
                    <a:pt x="9979" y="358"/>
                    <a:pt x="11551" y="1905"/>
                    <a:pt x="11551" y="3834"/>
                  </a:cubicBezTo>
                  <a:cubicBezTo>
                    <a:pt x="11551" y="5787"/>
                    <a:pt x="10003" y="7311"/>
                    <a:pt x="8074" y="7311"/>
                  </a:cubicBezTo>
                  <a:cubicBezTo>
                    <a:pt x="7407" y="7311"/>
                    <a:pt x="6788" y="7145"/>
                    <a:pt x="6264" y="6811"/>
                  </a:cubicBezTo>
                  <a:cubicBezTo>
                    <a:pt x="7121" y="6097"/>
                    <a:pt x="7645" y="5073"/>
                    <a:pt x="7645" y="3882"/>
                  </a:cubicBezTo>
                  <a:cubicBezTo>
                    <a:pt x="7645" y="2691"/>
                    <a:pt x="7121" y="1620"/>
                    <a:pt x="6264" y="929"/>
                  </a:cubicBezTo>
                  <a:cubicBezTo>
                    <a:pt x="6431" y="810"/>
                    <a:pt x="6645" y="715"/>
                    <a:pt x="6812" y="619"/>
                  </a:cubicBezTo>
                  <a:cubicBezTo>
                    <a:pt x="6907" y="596"/>
                    <a:pt x="6979" y="477"/>
                    <a:pt x="6907" y="381"/>
                  </a:cubicBezTo>
                  <a:cubicBezTo>
                    <a:pt x="6890" y="331"/>
                    <a:pt x="6826" y="280"/>
                    <a:pt x="6756" y="280"/>
                  </a:cubicBezTo>
                  <a:cubicBezTo>
                    <a:pt x="6727" y="280"/>
                    <a:pt x="6697" y="289"/>
                    <a:pt x="6669" y="310"/>
                  </a:cubicBezTo>
                  <a:cubicBezTo>
                    <a:pt x="6407" y="381"/>
                    <a:pt x="6169" y="548"/>
                    <a:pt x="5931" y="691"/>
                  </a:cubicBezTo>
                  <a:cubicBezTo>
                    <a:pt x="5335" y="262"/>
                    <a:pt x="4597" y="24"/>
                    <a:pt x="3811" y="24"/>
                  </a:cubicBezTo>
                  <a:cubicBezTo>
                    <a:pt x="1692" y="24"/>
                    <a:pt x="1" y="1763"/>
                    <a:pt x="1" y="3834"/>
                  </a:cubicBezTo>
                  <a:cubicBezTo>
                    <a:pt x="1" y="4168"/>
                    <a:pt x="25" y="4477"/>
                    <a:pt x="120" y="4787"/>
                  </a:cubicBezTo>
                  <a:cubicBezTo>
                    <a:pt x="140" y="4866"/>
                    <a:pt x="209" y="4912"/>
                    <a:pt x="286" y="4912"/>
                  </a:cubicBezTo>
                  <a:cubicBezTo>
                    <a:pt x="302" y="4912"/>
                    <a:pt x="318" y="4910"/>
                    <a:pt x="334" y="4906"/>
                  </a:cubicBezTo>
                  <a:cubicBezTo>
                    <a:pt x="430" y="4882"/>
                    <a:pt x="477" y="4787"/>
                    <a:pt x="453" y="4692"/>
                  </a:cubicBezTo>
                  <a:cubicBezTo>
                    <a:pt x="382" y="4430"/>
                    <a:pt x="334" y="4144"/>
                    <a:pt x="334" y="3834"/>
                  </a:cubicBezTo>
                  <a:cubicBezTo>
                    <a:pt x="334" y="1929"/>
                    <a:pt x="1882" y="358"/>
                    <a:pt x="3811" y="358"/>
                  </a:cubicBezTo>
                  <a:cubicBezTo>
                    <a:pt x="4454" y="358"/>
                    <a:pt x="5097" y="548"/>
                    <a:pt x="5621" y="858"/>
                  </a:cubicBezTo>
                  <a:cubicBezTo>
                    <a:pt x="5359" y="1072"/>
                    <a:pt x="5121" y="1334"/>
                    <a:pt x="4907" y="1643"/>
                  </a:cubicBezTo>
                  <a:cubicBezTo>
                    <a:pt x="4478" y="2286"/>
                    <a:pt x="4240" y="3049"/>
                    <a:pt x="4240" y="3811"/>
                  </a:cubicBezTo>
                  <a:cubicBezTo>
                    <a:pt x="4240" y="5001"/>
                    <a:pt x="4764" y="6073"/>
                    <a:pt x="5621" y="6764"/>
                  </a:cubicBezTo>
                  <a:cubicBezTo>
                    <a:pt x="5097" y="7073"/>
                    <a:pt x="4478" y="7264"/>
                    <a:pt x="3811" y="7264"/>
                  </a:cubicBezTo>
                  <a:cubicBezTo>
                    <a:pt x="2501" y="7264"/>
                    <a:pt x="1311" y="6549"/>
                    <a:pt x="715" y="5382"/>
                  </a:cubicBezTo>
                  <a:cubicBezTo>
                    <a:pt x="697" y="5310"/>
                    <a:pt x="623" y="5279"/>
                    <a:pt x="547" y="5279"/>
                  </a:cubicBezTo>
                  <a:cubicBezTo>
                    <a:pt x="524" y="5279"/>
                    <a:pt x="500" y="5281"/>
                    <a:pt x="477" y="5287"/>
                  </a:cubicBezTo>
                  <a:cubicBezTo>
                    <a:pt x="382" y="5335"/>
                    <a:pt x="358" y="5454"/>
                    <a:pt x="382" y="5525"/>
                  </a:cubicBezTo>
                  <a:cubicBezTo>
                    <a:pt x="1049" y="6811"/>
                    <a:pt x="2359" y="7621"/>
                    <a:pt x="3787" y="7621"/>
                  </a:cubicBezTo>
                  <a:cubicBezTo>
                    <a:pt x="4550" y="7621"/>
                    <a:pt x="5288" y="7383"/>
                    <a:pt x="5883" y="6954"/>
                  </a:cubicBezTo>
                  <a:cubicBezTo>
                    <a:pt x="6502" y="7383"/>
                    <a:pt x="7241" y="7621"/>
                    <a:pt x="8003" y="7621"/>
                  </a:cubicBezTo>
                  <a:cubicBezTo>
                    <a:pt x="10122" y="7621"/>
                    <a:pt x="11813" y="5882"/>
                    <a:pt x="11813" y="3811"/>
                  </a:cubicBezTo>
                  <a:cubicBezTo>
                    <a:pt x="11884" y="1691"/>
                    <a:pt x="10194" y="0"/>
                    <a:pt x="80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5" name="Google Shape;2605;p51"/>
            <p:cNvSpPr/>
            <p:nvPr/>
          </p:nvSpPr>
          <p:spPr>
            <a:xfrm>
              <a:off x="4703263" y="2505208"/>
              <a:ext cx="57200" cy="8950"/>
            </a:xfrm>
            <a:custGeom>
              <a:rect b="b" l="l" r="r" t="t"/>
              <a:pathLst>
                <a:path extrusionOk="0" h="358" w="2288">
                  <a:moveTo>
                    <a:pt x="168" y="1"/>
                  </a:moveTo>
                  <a:cubicBezTo>
                    <a:pt x="96" y="1"/>
                    <a:pt x="25" y="48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39" y="286"/>
                    <a:pt x="2263" y="191"/>
                  </a:cubicBezTo>
                  <a:cubicBezTo>
                    <a:pt x="2287" y="72"/>
                    <a:pt x="2192" y="1"/>
                    <a:pt x="2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6" name="Google Shape;2606;p51"/>
            <p:cNvSpPr/>
            <p:nvPr/>
          </p:nvSpPr>
          <p:spPr>
            <a:xfrm>
              <a:off x="470326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168" y="0"/>
                  </a:moveTo>
                  <a:cubicBezTo>
                    <a:pt x="96" y="0"/>
                    <a:pt x="25" y="48"/>
                    <a:pt x="1" y="143"/>
                  </a:cubicBezTo>
                  <a:cubicBezTo>
                    <a:pt x="1" y="238"/>
                    <a:pt x="96" y="334"/>
                    <a:pt x="168" y="334"/>
                  </a:cubicBezTo>
                  <a:lnTo>
                    <a:pt x="1358" y="334"/>
                  </a:lnTo>
                  <a:cubicBezTo>
                    <a:pt x="1454" y="334"/>
                    <a:pt x="1525" y="286"/>
                    <a:pt x="1549" y="191"/>
                  </a:cubicBezTo>
                  <a:cubicBezTo>
                    <a:pt x="1573" y="72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7" name="Google Shape;2607;p51"/>
            <p:cNvSpPr/>
            <p:nvPr/>
          </p:nvSpPr>
          <p:spPr>
            <a:xfrm>
              <a:off x="4884863" y="25052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191" y="358"/>
                    <a:pt x="2263" y="286"/>
                    <a:pt x="2286" y="191"/>
                  </a:cubicBezTo>
                  <a:cubicBezTo>
                    <a:pt x="2310" y="72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8" name="Google Shape;2608;p51"/>
            <p:cNvSpPr/>
            <p:nvPr/>
          </p:nvSpPr>
          <p:spPr>
            <a:xfrm>
              <a:off x="4902713" y="2523083"/>
              <a:ext cx="39325" cy="8350"/>
            </a:xfrm>
            <a:custGeom>
              <a:rect b="b" l="l" r="r" t="t"/>
              <a:pathLst>
                <a:path extrusionOk="0" h="334" w="1573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34"/>
                    <a:pt x="215" y="334"/>
                  </a:cubicBezTo>
                  <a:lnTo>
                    <a:pt x="1406" y="334"/>
                  </a:lnTo>
                  <a:cubicBezTo>
                    <a:pt x="1477" y="334"/>
                    <a:pt x="1572" y="286"/>
                    <a:pt x="1572" y="191"/>
                  </a:cubicBezTo>
                  <a:cubicBezTo>
                    <a:pt x="1572" y="72"/>
                    <a:pt x="1525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9" name="Google Shape;2609;p51"/>
          <p:cNvSpPr/>
          <p:nvPr/>
        </p:nvSpPr>
        <p:spPr>
          <a:xfrm>
            <a:off x="4088105" y="2734489"/>
            <a:ext cx="10733" cy="18656"/>
          </a:xfrm>
          <a:custGeom>
            <a:rect b="b" l="l" r="r" t="t"/>
            <a:pathLst>
              <a:path extrusionOk="0" h="624" w="359">
                <a:moveTo>
                  <a:pt x="179" y="1"/>
                </a:moveTo>
                <a:cubicBezTo>
                  <a:pt x="77" y="1"/>
                  <a:pt x="1" y="88"/>
                  <a:pt x="1" y="195"/>
                </a:cubicBezTo>
                <a:lnTo>
                  <a:pt x="1" y="433"/>
                </a:lnTo>
                <a:cubicBezTo>
                  <a:pt x="1" y="528"/>
                  <a:pt x="72" y="624"/>
                  <a:pt x="168" y="624"/>
                </a:cubicBezTo>
                <a:cubicBezTo>
                  <a:pt x="287" y="624"/>
                  <a:pt x="358" y="552"/>
                  <a:pt x="358" y="433"/>
                </a:cubicBezTo>
                <a:lnTo>
                  <a:pt x="358" y="195"/>
                </a:lnTo>
                <a:cubicBezTo>
                  <a:pt x="358" y="100"/>
                  <a:pt x="311" y="52"/>
                  <a:pt x="215" y="4"/>
                </a:cubicBezTo>
                <a:cubicBezTo>
                  <a:pt x="203" y="2"/>
                  <a:pt x="191" y="1"/>
                  <a:pt x="1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0" name="Google Shape;2610;p51"/>
          <p:cNvSpPr/>
          <p:nvPr/>
        </p:nvSpPr>
        <p:spPr>
          <a:xfrm>
            <a:off x="4318814" y="2701154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1" name="Google Shape;2611;p51"/>
          <p:cNvSpPr/>
          <p:nvPr/>
        </p:nvSpPr>
        <p:spPr>
          <a:xfrm>
            <a:off x="4318814" y="272889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48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2" name="Google Shape;2612;p51"/>
          <p:cNvSpPr/>
          <p:nvPr/>
        </p:nvSpPr>
        <p:spPr>
          <a:xfrm>
            <a:off x="4318814" y="2672662"/>
            <a:ext cx="10703" cy="17819"/>
          </a:xfrm>
          <a:custGeom>
            <a:rect b="b" l="l" r="r" t="t"/>
            <a:pathLst>
              <a:path extrusionOk="0" h="596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3" name="Google Shape;2613;p51"/>
          <p:cNvSpPr/>
          <p:nvPr/>
        </p:nvSpPr>
        <p:spPr>
          <a:xfrm>
            <a:off x="4318814" y="2644888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91"/>
                </a:cubicBezTo>
                <a:lnTo>
                  <a:pt x="1" y="429"/>
                </a:lnTo>
                <a:cubicBezTo>
                  <a:pt x="1" y="525"/>
                  <a:pt x="72" y="596"/>
                  <a:pt x="167" y="596"/>
                </a:cubicBezTo>
                <a:cubicBezTo>
                  <a:pt x="263" y="596"/>
                  <a:pt x="358" y="525"/>
                  <a:pt x="358" y="429"/>
                </a:cubicBezTo>
                <a:lnTo>
                  <a:pt x="358" y="191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p51"/>
          <p:cNvSpPr/>
          <p:nvPr/>
        </p:nvSpPr>
        <p:spPr>
          <a:xfrm>
            <a:off x="4318814" y="261783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72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3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72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5" name="Google Shape;2615;p51"/>
          <p:cNvSpPr/>
          <p:nvPr/>
        </p:nvSpPr>
        <p:spPr>
          <a:xfrm>
            <a:off x="4318814" y="259008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67"/>
                </a:cubicBezTo>
                <a:lnTo>
                  <a:pt x="1" y="405"/>
                </a:lnTo>
                <a:cubicBezTo>
                  <a:pt x="1" y="500"/>
                  <a:pt x="72" y="595"/>
                  <a:pt x="167" y="595"/>
                </a:cubicBezTo>
                <a:cubicBezTo>
                  <a:pt x="263" y="595"/>
                  <a:pt x="358" y="500"/>
                  <a:pt x="358" y="405"/>
                </a:cubicBezTo>
                <a:lnTo>
                  <a:pt x="358" y="167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6" name="Google Shape;2616;p51"/>
          <p:cNvSpPr/>
          <p:nvPr/>
        </p:nvSpPr>
        <p:spPr>
          <a:xfrm>
            <a:off x="4273250" y="2748122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96" y="1"/>
                  <a:pt x="1" y="96"/>
                  <a:pt x="1" y="191"/>
                </a:cubicBezTo>
                <a:lnTo>
                  <a:pt x="1" y="430"/>
                </a:lnTo>
                <a:cubicBezTo>
                  <a:pt x="1" y="525"/>
                  <a:pt x="96" y="596"/>
                  <a:pt x="167" y="596"/>
                </a:cubicBezTo>
                <a:cubicBezTo>
                  <a:pt x="263" y="596"/>
                  <a:pt x="358" y="525"/>
                  <a:pt x="358" y="430"/>
                </a:cubicBezTo>
                <a:lnTo>
                  <a:pt x="358" y="191"/>
                </a:lnTo>
                <a:cubicBezTo>
                  <a:pt x="358" y="72"/>
                  <a:pt x="263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7" name="Google Shape;2617;p51"/>
          <p:cNvSpPr/>
          <p:nvPr/>
        </p:nvSpPr>
        <p:spPr>
          <a:xfrm>
            <a:off x="4273250" y="2692603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8" name="Google Shape;2618;p51"/>
          <p:cNvSpPr/>
          <p:nvPr/>
        </p:nvSpPr>
        <p:spPr>
          <a:xfrm>
            <a:off x="4273250" y="2719660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67" y="596"/>
                </a:cubicBezTo>
                <a:cubicBezTo>
                  <a:pt x="263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9" name="Google Shape;2619;p51"/>
          <p:cNvSpPr/>
          <p:nvPr/>
        </p:nvSpPr>
        <p:spPr>
          <a:xfrm>
            <a:off x="4273250" y="266554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67" y="596"/>
                </a:cubicBezTo>
                <a:cubicBezTo>
                  <a:pt x="263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72"/>
                  <a:pt x="263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0" name="Google Shape;2620;p51"/>
          <p:cNvSpPr/>
          <p:nvPr/>
        </p:nvSpPr>
        <p:spPr>
          <a:xfrm>
            <a:off x="4135821" y="2679060"/>
            <a:ext cx="10703" cy="17849"/>
          </a:xfrm>
          <a:custGeom>
            <a:rect b="b" l="l" r="r" t="t"/>
            <a:pathLst>
              <a:path extrusionOk="0" h="597" w="358">
                <a:moveTo>
                  <a:pt x="167" y="1"/>
                </a:moveTo>
                <a:cubicBezTo>
                  <a:pt x="72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6" y="1"/>
                  <a:pt x="1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1" name="Google Shape;2621;p51"/>
          <p:cNvSpPr/>
          <p:nvPr/>
        </p:nvSpPr>
        <p:spPr>
          <a:xfrm>
            <a:off x="4135821" y="2623541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72" y="596"/>
                  <a:pt x="167" y="596"/>
                </a:cubicBezTo>
                <a:cubicBezTo>
                  <a:pt x="262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2" name="Google Shape;2622;p51"/>
          <p:cNvSpPr/>
          <p:nvPr/>
        </p:nvSpPr>
        <p:spPr>
          <a:xfrm>
            <a:off x="4135821" y="2651315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72" y="595"/>
                  <a:pt x="167" y="595"/>
                </a:cubicBezTo>
                <a:cubicBezTo>
                  <a:pt x="262" y="595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3" name="Google Shape;2623;p51"/>
          <p:cNvSpPr/>
          <p:nvPr/>
        </p:nvSpPr>
        <p:spPr>
          <a:xfrm>
            <a:off x="4135821" y="2707552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72" y="596"/>
                  <a:pt x="167" y="596"/>
                </a:cubicBezTo>
                <a:cubicBezTo>
                  <a:pt x="262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6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4" name="Google Shape;2624;p51"/>
          <p:cNvSpPr/>
          <p:nvPr/>
        </p:nvSpPr>
        <p:spPr>
          <a:xfrm>
            <a:off x="4135821" y="2735326"/>
            <a:ext cx="10703" cy="17819"/>
          </a:xfrm>
          <a:custGeom>
            <a:rect b="b" l="l" r="r" t="t"/>
            <a:pathLst>
              <a:path extrusionOk="0" h="596" w="358">
                <a:moveTo>
                  <a:pt x="167" y="0"/>
                </a:moveTo>
                <a:cubicBezTo>
                  <a:pt x="72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72" y="596"/>
                  <a:pt x="167" y="596"/>
                </a:cubicBezTo>
                <a:cubicBezTo>
                  <a:pt x="262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10" y="48"/>
                  <a:pt x="262" y="0"/>
                  <a:pt x="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5" name="Google Shape;2625;p51"/>
          <p:cNvSpPr/>
          <p:nvPr/>
        </p:nvSpPr>
        <p:spPr>
          <a:xfrm>
            <a:off x="4261859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67" y="1"/>
                </a:moveTo>
                <a:cubicBezTo>
                  <a:pt x="72" y="1"/>
                  <a:pt x="1" y="48"/>
                  <a:pt x="1" y="143"/>
                </a:cubicBezTo>
                <a:cubicBezTo>
                  <a:pt x="1" y="263"/>
                  <a:pt x="48" y="358"/>
                  <a:pt x="167" y="358"/>
                </a:cubicBezTo>
                <a:lnTo>
                  <a:pt x="405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24" y="1"/>
                  <a:pt x="4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6" name="Google Shape;2626;p51"/>
          <p:cNvSpPr/>
          <p:nvPr/>
        </p:nvSpPr>
        <p:spPr>
          <a:xfrm>
            <a:off x="4316691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0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7" name="Google Shape;2627;p51"/>
          <p:cNvSpPr/>
          <p:nvPr/>
        </p:nvSpPr>
        <p:spPr>
          <a:xfrm>
            <a:off x="4073874" y="2515313"/>
            <a:ext cx="17849" cy="10703"/>
          </a:xfrm>
          <a:custGeom>
            <a:rect b="b" l="l" r="r" t="t"/>
            <a:pathLst>
              <a:path extrusionOk="0" h="358" w="597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5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8" name="Google Shape;2628;p51"/>
          <p:cNvSpPr/>
          <p:nvPr/>
        </p:nvSpPr>
        <p:spPr>
          <a:xfrm>
            <a:off x="4288916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48" y="48"/>
                  <a:pt x="1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29" y="358"/>
                </a:lnTo>
                <a:cubicBezTo>
                  <a:pt x="524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p51"/>
          <p:cNvSpPr/>
          <p:nvPr/>
        </p:nvSpPr>
        <p:spPr>
          <a:xfrm>
            <a:off x="4101648" y="2515313"/>
            <a:ext cx="17819" cy="10703"/>
          </a:xfrm>
          <a:custGeom>
            <a:rect b="b" l="l" r="r" t="t"/>
            <a:pathLst>
              <a:path extrusionOk="0" h="358" w="596">
                <a:moveTo>
                  <a:pt x="191" y="1"/>
                </a:moveTo>
                <a:cubicBezTo>
                  <a:pt x="96" y="1"/>
                  <a:pt x="0" y="48"/>
                  <a:pt x="0" y="143"/>
                </a:cubicBezTo>
                <a:cubicBezTo>
                  <a:pt x="0" y="263"/>
                  <a:pt x="96" y="358"/>
                  <a:pt x="191" y="358"/>
                </a:cubicBezTo>
                <a:lnTo>
                  <a:pt x="429" y="358"/>
                </a:lnTo>
                <a:cubicBezTo>
                  <a:pt x="501" y="358"/>
                  <a:pt x="596" y="286"/>
                  <a:pt x="596" y="215"/>
                </a:cubicBezTo>
                <a:cubicBezTo>
                  <a:pt x="596" y="96"/>
                  <a:pt x="548" y="1"/>
                  <a:pt x="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0" name="Google Shape;2630;p51"/>
          <p:cNvSpPr/>
          <p:nvPr/>
        </p:nvSpPr>
        <p:spPr>
          <a:xfrm>
            <a:off x="4233368" y="2515313"/>
            <a:ext cx="18566" cy="10703"/>
          </a:xfrm>
          <a:custGeom>
            <a:rect b="b" l="l" r="r" t="t"/>
            <a:pathLst>
              <a:path extrusionOk="0" h="358" w="621">
                <a:moveTo>
                  <a:pt x="191" y="1"/>
                </a:moveTo>
                <a:cubicBezTo>
                  <a:pt x="120" y="1"/>
                  <a:pt x="49" y="48"/>
                  <a:pt x="25" y="143"/>
                </a:cubicBezTo>
                <a:cubicBezTo>
                  <a:pt x="1" y="263"/>
                  <a:pt x="72" y="358"/>
                  <a:pt x="191" y="358"/>
                </a:cubicBezTo>
                <a:lnTo>
                  <a:pt x="430" y="358"/>
                </a:lnTo>
                <a:cubicBezTo>
                  <a:pt x="525" y="358"/>
                  <a:pt x="620" y="286"/>
                  <a:pt x="620" y="215"/>
                </a:cubicBezTo>
                <a:cubicBezTo>
                  <a:pt x="620" y="96"/>
                  <a:pt x="549" y="1"/>
                  <a:pt x="4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1" name="Google Shape;2631;p51"/>
          <p:cNvSpPr/>
          <p:nvPr/>
        </p:nvSpPr>
        <p:spPr>
          <a:xfrm>
            <a:off x="4129423" y="2515313"/>
            <a:ext cx="18536" cy="10703"/>
          </a:xfrm>
          <a:custGeom>
            <a:rect b="b" l="l" r="r" t="t"/>
            <a:pathLst>
              <a:path extrusionOk="0" h="358" w="620">
                <a:moveTo>
                  <a:pt x="215" y="1"/>
                </a:moveTo>
                <a:cubicBezTo>
                  <a:pt x="119" y="1"/>
                  <a:pt x="48" y="48"/>
                  <a:pt x="24" y="143"/>
                </a:cubicBezTo>
                <a:cubicBezTo>
                  <a:pt x="0" y="263"/>
                  <a:pt x="95" y="358"/>
                  <a:pt x="215" y="358"/>
                </a:cubicBezTo>
                <a:lnTo>
                  <a:pt x="453" y="358"/>
                </a:lnTo>
                <a:cubicBezTo>
                  <a:pt x="524" y="358"/>
                  <a:pt x="619" y="286"/>
                  <a:pt x="619" y="215"/>
                </a:cubicBezTo>
                <a:cubicBezTo>
                  <a:pt x="619" y="96"/>
                  <a:pt x="572" y="1"/>
                  <a:pt x="45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2" name="Google Shape;2632;p51"/>
          <p:cNvSpPr/>
          <p:nvPr/>
        </p:nvSpPr>
        <p:spPr>
          <a:xfrm>
            <a:off x="4385036" y="2501082"/>
            <a:ext cx="39196" cy="39196"/>
          </a:xfrm>
          <a:custGeom>
            <a:rect b="b" l="l" r="r" t="t"/>
            <a:pathLst>
              <a:path extrusionOk="0" h="1311" w="1311">
                <a:moveTo>
                  <a:pt x="667" y="357"/>
                </a:moveTo>
                <a:cubicBezTo>
                  <a:pt x="810" y="357"/>
                  <a:pt x="953" y="500"/>
                  <a:pt x="953" y="643"/>
                </a:cubicBezTo>
                <a:cubicBezTo>
                  <a:pt x="953" y="810"/>
                  <a:pt x="834" y="953"/>
                  <a:pt x="667" y="953"/>
                </a:cubicBezTo>
                <a:cubicBezTo>
                  <a:pt x="524" y="953"/>
                  <a:pt x="358" y="834"/>
                  <a:pt x="358" y="643"/>
                </a:cubicBezTo>
                <a:cubicBezTo>
                  <a:pt x="358" y="500"/>
                  <a:pt x="477" y="357"/>
                  <a:pt x="667" y="357"/>
                </a:cubicBezTo>
                <a:close/>
                <a:moveTo>
                  <a:pt x="667" y="0"/>
                </a:moveTo>
                <a:cubicBezTo>
                  <a:pt x="310" y="0"/>
                  <a:pt x="0" y="286"/>
                  <a:pt x="0" y="643"/>
                </a:cubicBezTo>
                <a:cubicBezTo>
                  <a:pt x="0" y="1000"/>
                  <a:pt x="310" y="1310"/>
                  <a:pt x="667" y="1310"/>
                </a:cubicBezTo>
                <a:cubicBezTo>
                  <a:pt x="1024" y="1310"/>
                  <a:pt x="1310" y="1000"/>
                  <a:pt x="1310" y="643"/>
                </a:cubicBezTo>
                <a:cubicBezTo>
                  <a:pt x="1310" y="286"/>
                  <a:pt x="1024" y="0"/>
                  <a:pt x="6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3" name="Google Shape;2633;p51"/>
          <p:cNvSpPr/>
          <p:nvPr/>
        </p:nvSpPr>
        <p:spPr>
          <a:xfrm>
            <a:off x="4073874" y="2479018"/>
            <a:ext cx="296224" cy="247790"/>
          </a:xfrm>
          <a:custGeom>
            <a:rect b="b" l="l" r="r" t="t"/>
            <a:pathLst>
              <a:path extrusionOk="0" h="8288" w="9908">
                <a:moveTo>
                  <a:pt x="5811" y="2334"/>
                </a:moveTo>
                <a:cubicBezTo>
                  <a:pt x="5954" y="2334"/>
                  <a:pt x="6121" y="2453"/>
                  <a:pt x="6121" y="2643"/>
                </a:cubicBezTo>
                <a:cubicBezTo>
                  <a:pt x="6121" y="2810"/>
                  <a:pt x="6002" y="2929"/>
                  <a:pt x="5811" y="2929"/>
                </a:cubicBezTo>
                <a:cubicBezTo>
                  <a:pt x="5645" y="2929"/>
                  <a:pt x="5526" y="2810"/>
                  <a:pt x="5526" y="2643"/>
                </a:cubicBezTo>
                <a:cubicBezTo>
                  <a:pt x="5526" y="2453"/>
                  <a:pt x="5669" y="2334"/>
                  <a:pt x="5811" y="2334"/>
                </a:cubicBezTo>
                <a:close/>
                <a:moveTo>
                  <a:pt x="2215" y="3596"/>
                </a:moveTo>
                <a:cubicBezTo>
                  <a:pt x="2358" y="3596"/>
                  <a:pt x="2501" y="3715"/>
                  <a:pt x="2501" y="3882"/>
                </a:cubicBezTo>
                <a:cubicBezTo>
                  <a:pt x="2501" y="4048"/>
                  <a:pt x="2382" y="4191"/>
                  <a:pt x="2215" y="4191"/>
                </a:cubicBezTo>
                <a:cubicBezTo>
                  <a:pt x="2025" y="4191"/>
                  <a:pt x="1906" y="4072"/>
                  <a:pt x="1906" y="3882"/>
                </a:cubicBezTo>
                <a:cubicBezTo>
                  <a:pt x="1906" y="3715"/>
                  <a:pt x="2073" y="3596"/>
                  <a:pt x="2215" y="3596"/>
                </a:cubicBezTo>
                <a:close/>
                <a:moveTo>
                  <a:pt x="4287" y="4834"/>
                </a:moveTo>
                <a:cubicBezTo>
                  <a:pt x="4454" y="4834"/>
                  <a:pt x="4597" y="4953"/>
                  <a:pt x="4597" y="5144"/>
                </a:cubicBezTo>
                <a:cubicBezTo>
                  <a:pt x="4597" y="5311"/>
                  <a:pt x="4478" y="5430"/>
                  <a:pt x="4287" y="5430"/>
                </a:cubicBezTo>
                <a:cubicBezTo>
                  <a:pt x="4121" y="5430"/>
                  <a:pt x="4002" y="5311"/>
                  <a:pt x="4002" y="5144"/>
                </a:cubicBezTo>
                <a:cubicBezTo>
                  <a:pt x="4002" y="4953"/>
                  <a:pt x="4121" y="4834"/>
                  <a:pt x="4287" y="4834"/>
                </a:cubicBezTo>
                <a:close/>
                <a:moveTo>
                  <a:pt x="667" y="7382"/>
                </a:moveTo>
                <a:cubicBezTo>
                  <a:pt x="810" y="7382"/>
                  <a:pt x="953" y="7502"/>
                  <a:pt x="953" y="7668"/>
                </a:cubicBezTo>
                <a:cubicBezTo>
                  <a:pt x="953" y="7811"/>
                  <a:pt x="834" y="7978"/>
                  <a:pt x="667" y="7978"/>
                </a:cubicBezTo>
                <a:cubicBezTo>
                  <a:pt x="477" y="7978"/>
                  <a:pt x="358" y="7859"/>
                  <a:pt x="358" y="7668"/>
                </a:cubicBezTo>
                <a:cubicBezTo>
                  <a:pt x="358" y="7502"/>
                  <a:pt x="477" y="7382"/>
                  <a:pt x="667" y="7382"/>
                </a:cubicBezTo>
                <a:close/>
                <a:moveTo>
                  <a:pt x="8598" y="0"/>
                </a:moveTo>
                <a:cubicBezTo>
                  <a:pt x="7907" y="0"/>
                  <a:pt x="7312" y="595"/>
                  <a:pt x="7312" y="1310"/>
                </a:cubicBezTo>
                <a:cubicBezTo>
                  <a:pt x="7312" y="1453"/>
                  <a:pt x="7336" y="1572"/>
                  <a:pt x="7359" y="1691"/>
                </a:cubicBezTo>
                <a:lnTo>
                  <a:pt x="6407" y="2143"/>
                </a:lnTo>
                <a:cubicBezTo>
                  <a:pt x="6288" y="1977"/>
                  <a:pt x="6121" y="1905"/>
                  <a:pt x="5930" y="1905"/>
                </a:cubicBezTo>
                <a:cubicBezTo>
                  <a:pt x="5573" y="1905"/>
                  <a:pt x="5264" y="2191"/>
                  <a:pt x="5264" y="2548"/>
                </a:cubicBezTo>
                <a:cubicBezTo>
                  <a:pt x="5264" y="2739"/>
                  <a:pt x="5335" y="2882"/>
                  <a:pt x="5454" y="3001"/>
                </a:cubicBezTo>
                <a:lnTo>
                  <a:pt x="4573" y="4453"/>
                </a:lnTo>
                <a:cubicBezTo>
                  <a:pt x="4502" y="4429"/>
                  <a:pt x="4454" y="4429"/>
                  <a:pt x="4383" y="4429"/>
                </a:cubicBezTo>
                <a:cubicBezTo>
                  <a:pt x="4192" y="4429"/>
                  <a:pt x="4025" y="4525"/>
                  <a:pt x="3906" y="4620"/>
                </a:cubicBezTo>
                <a:lnTo>
                  <a:pt x="2930" y="4025"/>
                </a:lnTo>
                <a:cubicBezTo>
                  <a:pt x="2954" y="3977"/>
                  <a:pt x="2954" y="3882"/>
                  <a:pt x="2954" y="3834"/>
                </a:cubicBezTo>
                <a:cubicBezTo>
                  <a:pt x="2954" y="3477"/>
                  <a:pt x="2644" y="3167"/>
                  <a:pt x="2287" y="3167"/>
                </a:cubicBezTo>
                <a:cubicBezTo>
                  <a:pt x="1953" y="3167"/>
                  <a:pt x="1644" y="3477"/>
                  <a:pt x="1644" y="3834"/>
                </a:cubicBezTo>
                <a:cubicBezTo>
                  <a:pt x="1644" y="3977"/>
                  <a:pt x="1692" y="4120"/>
                  <a:pt x="1787" y="4239"/>
                </a:cubicBezTo>
                <a:lnTo>
                  <a:pt x="787" y="6954"/>
                </a:lnTo>
                <a:lnTo>
                  <a:pt x="715" y="6954"/>
                </a:lnTo>
                <a:cubicBezTo>
                  <a:pt x="358" y="6954"/>
                  <a:pt x="72" y="7240"/>
                  <a:pt x="72" y="7597"/>
                </a:cubicBezTo>
                <a:cubicBezTo>
                  <a:pt x="1" y="8002"/>
                  <a:pt x="310" y="8287"/>
                  <a:pt x="667" y="8287"/>
                </a:cubicBezTo>
                <a:cubicBezTo>
                  <a:pt x="1025" y="8287"/>
                  <a:pt x="1310" y="8002"/>
                  <a:pt x="1310" y="7644"/>
                </a:cubicBezTo>
                <a:cubicBezTo>
                  <a:pt x="1310" y="7430"/>
                  <a:pt x="1239" y="7240"/>
                  <a:pt x="1049" y="7144"/>
                </a:cubicBezTo>
                <a:lnTo>
                  <a:pt x="2025" y="4477"/>
                </a:lnTo>
                <a:cubicBezTo>
                  <a:pt x="2096" y="4525"/>
                  <a:pt x="2144" y="4525"/>
                  <a:pt x="2215" y="4525"/>
                </a:cubicBezTo>
                <a:cubicBezTo>
                  <a:pt x="2358" y="4525"/>
                  <a:pt x="2501" y="4453"/>
                  <a:pt x="2596" y="4358"/>
                </a:cubicBezTo>
                <a:lnTo>
                  <a:pt x="3644" y="5001"/>
                </a:lnTo>
                <a:lnTo>
                  <a:pt x="3644" y="5120"/>
                </a:lnTo>
                <a:cubicBezTo>
                  <a:pt x="3644" y="5477"/>
                  <a:pt x="3930" y="5763"/>
                  <a:pt x="4287" y="5763"/>
                </a:cubicBezTo>
                <a:cubicBezTo>
                  <a:pt x="4645" y="5763"/>
                  <a:pt x="4954" y="5477"/>
                  <a:pt x="4954" y="5120"/>
                </a:cubicBezTo>
                <a:cubicBezTo>
                  <a:pt x="4954" y="4930"/>
                  <a:pt x="4883" y="4787"/>
                  <a:pt x="4764" y="4668"/>
                </a:cubicBezTo>
                <a:lnTo>
                  <a:pt x="5669" y="3215"/>
                </a:lnTo>
                <a:cubicBezTo>
                  <a:pt x="5716" y="3239"/>
                  <a:pt x="5788" y="3239"/>
                  <a:pt x="5835" y="3239"/>
                </a:cubicBezTo>
                <a:cubicBezTo>
                  <a:pt x="6192" y="3239"/>
                  <a:pt x="6502" y="2929"/>
                  <a:pt x="6502" y="2572"/>
                </a:cubicBezTo>
                <a:lnTo>
                  <a:pt x="6502" y="2501"/>
                </a:lnTo>
                <a:lnTo>
                  <a:pt x="7455" y="2048"/>
                </a:lnTo>
                <a:cubicBezTo>
                  <a:pt x="7693" y="2405"/>
                  <a:pt x="8098" y="2643"/>
                  <a:pt x="8550" y="2643"/>
                </a:cubicBezTo>
                <a:cubicBezTo>
                  <a:pt x="8812" y="2643"/>
                  <a:pt x="9050" y="2548"/>
                  <a:pt x="9288" y="2405"/>
                </a:cubicBezTo>
                <a:cubicBezTo>
                  <a:pt x="9384" y="2334"/>
                  <a:pt x="9384" y="2262"/>
                  <a:pt x="9360" y="2167"/>
                </a:cubicBezTo>
                <a:cubicBezTo>
                  <a:pt x="9312" y="2104"/>
                  <a:pt x="9265" y="2082"/>
                  <a:pt x="9210" y="2082"/>
                </a:cubicBezTo>
                <a:cubicBezTo>
                  <a:pt x="9182" y="2082"/>
                  <a:pt x="9153" y="2088"/>
                  <a:pt x="9122" y="2096"/>
                </a:cubicBezTo>
                <a:cubicBezTo>
                  <a:pt x="8979" y="2215"/>
                  <a:pt x="8764" y="2286"/>
                  <a:pt x="8574" y="2286"/>
                </a:cubicBezTo>
                <a:cubicBezTo>
                  <a:pt x="8050" y="2286"/>
                  <a:pt x="7597" y="1834"/>
                  <a:pt x="7597" y="1310"/>
                </a:cubicBezTo>
                <a:cubicBezTo>
                  <a:pt x="7597" y="762"/>
                  <a:pt x="8050" y="310"/>
                  <a:pt x="8574" y="310"/>
                </a:cubicBezTo>
                <a:cubicBezTo>
                  <a:pt x="9122" y="310"/>
                  <a:pt x="9574" y="762"/>
                  <a:pt x="9574" y="1310"/>
                </a:cubicBezTo>
                <a:cubicBezTo>
                  <a:pt x="9574" y="1381"/>
                  <a:pt x="9574" y="1477"/>
                  <a:pt x="9526" y="1572"/>
                </a:cubicBezTo>
                <a:cubicBezTo>
                  <a:pt x="9503" y="1667"/>
                  <a:pt x="9574" y="1738"/>
                  <a:pt x="9646" y="1786"/>
                </a:cubicBezTo>
                <a:cubicBezTo>
                  <a:pt x="9658" y="1789"/>
                  <a:pt x="9671" y="1791"/>
                  <a:pt x="9684" y="1791"/>
                </a:cubicBezTo>
                <a:cubicBezTo>
                  <a:pt x="9765" y="1791"/>
                  <a:pt x="9839" y="1729"/>
                  <a:pt x="9860" y="1667"/>
                </a:cubicBezTo>
                <a:cubicBezTo>
                  <a:pt x="9884" y="1548"/>
                  <a:pt x="9908" y="1429"/>
                  <a:pt x="9908" y="1310"/>
                </a:cubicBezTo>
                <a:cubicBezTo>
                  <a:pt x="9908" y="595"/>
                  <a:pt x="9312" y="0"/>
                  <a:pt x="859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4" name="Google Shape;2634;p51"/>
          <p:cNvSpPr/>
          <p:nvPr/>
        </p:nvSpPr>
        <p:spPr>
          <a:xfrm>
            <a:off x="4399267" y="2627099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6"/>
                  <a:pt x="1" y="191"/>
                </a:cubicBezTo>
                <a:lnTo>
                  <a:pt x="1" y="429"/>
                </a:lnTo>
                <a:cubicBezTo>
                  <a:pt x="1" y="524"/>
                  <a:pt x="96" y="596"/>
                  <a:pt x="191" y="596"/>
                </a:cubicBezTo>
                <a:cubicBezTo>
                  <a:pt x="287" y="596"/>
                  <a:pt x="358" y="524"/>
                  <a:pt x="358" y="429"/>
                </a:cubicBezTo>
                <a:lnTo>
                  <a:pt x="358" y="191"/>
                </a:lnTo>
                <a:cubicBezTo>
                  <a:pt x="358" y="96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5" name="Google Shape;2635;p51"/>
          <p:cNvSpPr/>
          <p:nvPr/>
        </p:nvSpPr>
        <p:spPr>
          <a:xfrm>
            <a:off x="4399267" y="2572267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6" name="Google Shape;2636;p51"/>
          <p:cNvSpPr/>
          <p:nvPr/>
        </p:nvSpPr>
        <p:spPr>
          <a:xfrm>
            <a:off x="4399267" y="2654873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95"/>
                  <a:pt x="1" y="191"/>
                </a:cubicBezTo>
                <a:lnTo>
                  <a:pt x="1" y="429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29"/>
                </a:cubicBezTo>
                <a:lnTo>
                  <a:pt x="358" y="191"/>
                </a:lnTo>
                <a:cubicBezTo>
                  <a:pt x="358" y="95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7" name="Google Shape;2637;p51"/>
          <p:cNvSpPr/>
          <p:nvPr/>
        </p:nvSpPr>
        <p:spPr>
          <a:xfrm>
            <a:off x="4399267" y="2600042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8" name="Google Shape;2638;p51"/>
          <p:cNvSpPr/>
          <p:nvPr/>
        </p:nvSpPr>
        <p:spPr>
          <a:xfrm>
            <a:off x="4399267" y="2711110"/>
            <a:ext cx="10703" cy="17819"/>
          </a:xfrm>
          <a:custGeom>
            <a:rect b="b" l="l" r="r" t="t"/>
            <a:pathLst>
              <a:path extrusionOk="0" h="596" w="358">
                <a:moveTo>
                  <a:pt x="191" y="1"/>
                </a:moveTo>
                <a:cubicBezTo>
                  <a:pt x="96" y="1"/>
                  <a:pt x="1" y="96"/>
                  <a:pt x="1" y="167"/>
                </a:cubicBezTo>
                <a:lnTo>
                  <a:pt x="1" y="405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5"/>
                </a:cubicBezTo>
                <a:lnTo>
                  <a:pt x="358" y="167"/>
                </a:lnTo>
                <a:cubicBezTo>
                  <a:pt x="358" y="48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9" name="Google Shape;2639;p51"/>
          <p:cNvSpPr/>
          <p:nvPr/>
        </p:nvSpPr>
        <p:spPr>
          <a:xfrm>
            <a:off x="4399267" y="2738884"/>
            <a:ext cx="10703" cy="17819"/>
          </a:xfrm>
          <a:custGeom>
            <a:rect b="b" l="l" r="r" t="t"/>
            <a:pathLst>
              <a:path extrusionOk="0" h="596" w="358">
                <a:moveTo>
                  <a:pt x="191" y="0"/>
                </a:moveTo>
                <a:cubicBezTo>
                  <a:pt x="96" y="0"/>
                  <a:pt x="1" y="72"/>
                  <a:pt x="1" y="167"/>
                </a:cubicBezTo>
                <a:lnTo>
                  <a:pt x="1" y="405"/>
                </a:lnTo>
                <a:cubicBezTo>
                  <a:pt x="1" y="500"/>
                  <a:pt x="96" y="596"/>
                  <a:pt x="191" y="596"/>
                </a:cubicBezTo>
                <a:cubicBezTo>
                  <a:pt x="287" y="596"/>
                  <a:pt x="358" y="500"/>
                  <a:pt x="358" y="405"/>
                </a:cubicBezTo>
                <a:lnTo>
                  <a:pt x="358" y="167"/>
                </a:lnTo>
                <a:cubicBezTo>
                  <a:pt x="358" y="48"/>
                  <a:pt x="287" y="0"/>
                  <a:pt x="1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0" name="Google Shape;2640;p51"/>
          <p:cNvSpPr/>
          <p:nvPr/>
        </p:nvSpPr>
        <p:spPr>
          <a:xfrm>
            <a:off x="4399267" y="2682618"/>
            <a:ext cx="10703" cy="17849"/>
          </a:xfrm>
          <a:custGeom>
            <a:rect b="b" l="l" r="r" t="t"/>
            <a:pathLst>
              <a:path extrusionOk="0" h="597" w="358">
                <a:moveTo>
                  <a:pt x="191" y="1"/>
                </a:moveTo>
                <a:cubicBezTo>
                  <a:pt x="96" y="1"/>
                  <a:pt x="1" y="96"/>
                  <a:pt x="1" y="168"/>
                </a:cubicBezTo>
                <a:lnTo>
                  <a:pt x="1" y="406"/>
                </a:lnTo>
                <a:cubicBezTo>
                  <a:pt x="1" y="501"/>
                  <a:pt x="96" y="596"/>
                  <a:pt x="191" y="596"/>
                </a:cubicBezTo>
                <a:cubicBezTo>
                  <a:pt x="287" y="596"/>
                  <a:pt x="358" y="501"/>
                  <a:pt x="358" y="406"/>
                </a:cubicBezTo>
                <a:lnTo>
                  <a:pt x="358" y="168"/>
                </a:lnTo>
                <a:cubicBezTo>
                  <a:pt x="358" y="96"/>
                  <a:pt x="287" y="1"/>
                  <a:pt x="1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1" name="Google Shape;2641;p51"/>
          <p:cNvSpPr/>
          <p:nvPr/>
        </p:nvSpPr>
        <p:spPr>
          <a:xfrm>
            <a:off x="4022630" y="2449091"/>
            <a:ext cx="356019" cy="355332"/>
          </a:xfrm>
          <a:custGeom>
            <a:rect b="b" l="l" r="r" t="t"/>
            <a:pathLst>
              <a:path extrusionOk="0" h="11885" w="11908">
                <a:moveTo>
                  <a:pt x="905" y="1"/>
                </a:moveTo>
                <a:cubicBezTo>
                  <a:pt x="786" y="1"/>
                  <a:pt x="714" y="72"/>
                  <a:pt x="714" y="191"/>
                </a:cubicBezTo>
                <a:lnTo>
                  <a:pt x="714" y="1001"/>
                </a:lnTo>
                <a:lnTo>
                  <a:pt x="500" y="1001"/>
                </a:lnTo>
                <a:cubicBezTo>
                  <a:pt x="405" y="1001"/>
                  <a:pt x="333" y="1049"/>
                  <a:pt x="333" y="1144"/>
                </a:cubicBezTo>
                <a:cubicBezTo>
                  <a:pt x="333" y="1263"/>
                  <a:pt x="381" y="1358"/>
                  <a:pt x="500" y="1358"/>
                </a:cubicBezTo>
                <a:lnTo>
                  <a:pt x="714" y="1358"/>
                </a:lnTo>
                <a:lnTo>
                  <a:pt x="714" y="2239"/>
                </a:lnTo>
                <a:lnTo>
                  <a:pt x="500" y="2239"/>
                </a:lnTo>
                <a:cubicBezTo>
                  <a:pt x="405" y="2239"/>
                  <a:pt x="333" y="2287"/>
                  <a:pt x="333" y="2382"/>
                </a:cubicBezTo>
                <a:cubicBezTo>
                  <a:pt x="333" y="2501"/>
                  <a:pt x="381" y="2597"/>
                  <a:pt x="500" y="2597"/>
                </a:cubicBezTo>
                <a:lnTo>
                  <a:pt x="714" y="2597"/>
                </a:lnTo>
                <a:lnTo>
                  <a:pt x="714" y="3478"/>
                </a:lnTo>
                <a:lnTo>
                  <a:pt x="500" y="3478"/>
                </a:lnTo>
                <a:cubicBezTo>
                  <a:pt x="405" y="3478"/>
                  <a:pt x="333" y="3549"/>
                  <a:pt x="333" y="3644"/>
                </a:cubicBezTo>
                <a:cubicBezTo>
                  <a:pt x="333" y="3763"/>
                  <a:pt x="381" y="3835"/>
                  <a:pt x="500" y="3835"/>
                </a:cubicBezTo>
                <a:lnTo>
                  <a:pt x="714" y="3835"/>
                </a:lnTo>
                <a:lnTo>
                  <a:pt x="714" y="4740"/>
                </a:lnTo>
                <a:lnTo>
                  <a:pt x="500" y="4740"/>
                </a:lnTo>
                <a:cubicBezTo>
                  <a:pt x="405" y="4740"/>
                  <a:pt x="333" y="4788"/>
                  <a:pt x="333" y="4883"/>
                </a:cubicBezTo>
                <a:cubicBezTo>
                  <a:pt x="333" y="5002"/>
                  <a:pt x="381" y="5097"/>
                  <a:pt x="500" y="5097"/>
                </a:cubicBezTo>
                <a:lnTo>
                  <a:pt x="714" y="5097"/>
                </a:lnTo>
                <a:lnTo>
                  <a:pt x="714" y="5978"/>
                </a:lnTo>
                <a:lnTo>
                  <a:pt x="500" y="5978"/>
                </a:lnTo>
                <a:cubicBezTo>
                  <a:pt x="405" y="5978"/>
                  <a:pt x="333" y="6050"/>
                  <a:pt x="333" y="6145"/>
                </a:cubicBezTo>
                <a:cubicBezTo>
                  <a:pt x="333" y="6264"/>
                  <a:pt x="381" y="6335"/>
                  <a:pt x="500" y="6335"/>
                </a:cubicBezTo>
                <a:lnTo>
                  <a:pt x="714" y="6335"/>
                </a:lnTo>
                <a:lnTo>
                  <a:pt x="714" y="7240"/>
                </a:lnTo>
                <a:lnTo>
                  <a:pt x="500" y="7240"/>
                </a:lnTo>
                <a:cubicBezTo>
                  <a:pt x="405" y="7240"/>
                  <a:pt x="333" y="7288"/>
                  <a:pt x="333" y="7383"/>
                </a:cubicBezTo>
                <a:cubicBezTo>
                  <a:pt x="333" y="7502"/>
                  <a:pt x="381" y="7598"/>
                  <a:pt x="500" y="7598"/>
                </a:cubicBezTo>
                <a:lnTo>
                  <a:pt x="714" y="7598"/>
                </a:lnTo>
                <a:lnTo>
                  <a:pt x="714" y="8479"/>
                </a:lnTo>
                <a:lnTo>
                  <a:pt x="500" y="8479"/>
                </a:lnTo>
                <a:cubicBezTo>
                  <a:pt x="405" y="8479"/>
                  <a:pt x="333" y="8550"/>
                  <a:pt x="333" y="8645"/>
                </a:cubicBezTo>
                <a:cubicBezTo>
                  <a:pt x="333" y="8765"/>
                  <a:pt x="381" y="8836"/>
                  <a:pt x="500" y="8836"/>
                </a:cubicBezTo>
                <a:lnTo>
                  <a:pt x="714" y="8836"/>
                </a:lnTo>
                <a:lnTo>
                  <a:pt x="714" y="9741"/>
                </a:lnTo>
                <a:lnTo>
                  <a:pt x="500" y="9741"/>
                </a:lnTo>
                <a:cubicBezTo>
                  <a:pt x="405" y="9741"/>
                  <a:pt x="333" y="9789"/>
                  <a:pt x="333" y="9884"/>
                </a:cubicBezTo>
                <a:cubicBezTo>
                  <a:pt x="333" y="10003"/>
                  <a:pt x="381" y="10098"/>
                  <a:pt x="500" y="10098"/>
                </a:cubicBezTo>
                <a:lnTo>
                  <a:pt x="714" y="10098"/>
                </a:lnTo>
                <a:lnTo>
                  <a:pt x="714" y="10717"/>
                </a:lnTo>
                <a:lnTo>
                  <a:pt x="286" y="10717"/>
                </a:lnTo>
                <a:cubicBezTo>
                  <a:pt x="143" y="10717"/>
                  <a:pt x="0" y="10836"/>
                  <a:pt x="0" y="11027"/>
                </a:cubicBezTo>
                <a:lnTo>
                  <a:pt x="0" y="11575"/>
                </a:lnTo>
                <a:cubicBezTo>
                  <a:pt x="0" y="11741"/>
                  <a:pt x="119" y="11884"/>
                  <a:pt x="286" y="11884"/>
                </a:cubicBezTo>
                <a:lnTo>
                  <a:pt x="11598" y="11884"/>
                </a:lnTo>
                <a:cubicBezTo>
                  <a:pt x="11764" y="11884"/>
                  <a:pt x="11907" y="11765"/>
                  <a:pt x="11907" y="11575"/>
                </a:cubicBezTo>
                <a:lnTo>
                  <a:pt x="11907" y="10979"/>
                </a:lnTo>
                <a:cubicBezTo>
                  <a:pt x="11907" y="10813"/>
                  <a:pt x="11764" y="10693"/>
                  <a:pt x="11598" y="10693"/>
                </a:cubicBezTo>
                <a:lnTo>
                  <a:pt x="10383" y="10693"/>
                </a:lnTo>
                <a:cubicBezTo>
                  <a:pt x="10359" y="10646"/>
                  <a:pt x="10288" y="10574"/>
                  <a:pt x="10240" y="10574"/>
                </a:cubicBezTo>
                <a:cubicBezTo>
                  <a:pt x="10169" y="10574"/>
                  <a:pt x="10097" y="10646"/>
                  <a:pt x="10097" y="10693"/>
                </a:cubicBezTo>
                <a:lnTo>
                  <a:pt x="7740" y="10693"/>
                </a:lnTo>
                <a:lnTo>
                  <a:pt x="7740" y="10455"/>
                </a:lnTo>
                <a:cubicBezTo>
                  <a:pt x="7740" y="10360"/>
                  <a:pt x="7644" y="10289"/>
                  <a:pt x="7549" y="10289"/>
                </a:cubicBezTo>
                <a:cubicBezTo>
                  <a:pt x="7478" y="10289"/>
                  <a:pt x="7383" y="10360"/>
                  <a:pt x="7383" y="10455"/>
                </a:cubicBezTo>
                <a:lnTo>
                  <a:pt x="7383" y="10693"/>
                </a:lnTo>
                <a:lnTo>
                  <a:pt x="5454" y="10693"/>
                </a:lnTo>
                <a:cubicBezTo>
                  <a:pt x="5358" y="10693"/>
                  <a:pt x="5263" y="10765"/>
                  <a:pt x="5263" y="10836"/>
                </a:cubicBezTo>
                <a:cubicBezTo>
                  <a:pt x="5263" y="10955"/>
                  <a:pt x="5311" y="11051"/>
                  <a:pt x="5454" y="11051"/>
                </a:cubicBezTo>
                <a:lnTo>
                  <a:pt x="11574" y="11051"/>
                </a:lnTo>
                <a:lnTo>
                  <a:pt x="11574" y="11527"/>
                </a:lnTo>
                <a:lnTo>
                  <a:pt x="381" y="11527"/>
                </a:lnTo>
                <a:lnTo>
                  <a:pt x="381" y="11051"/>
                </a:lnTo>
                <a:lnTo>
                  <a:pt x="4596" y="11051"/>
                </a:lnTo>
                <a:cubicBezTo>
                  <a:pt x="4691" y="11051"/>
                  <a:pt x="4787" y="11003"/>
                  <a:pt x="4787" y="10908"/>
                </a:cubicBezTo>
                <a:cubicBezTo>
                  <a:pt x="4787" y="10789"/>
                  <a:pt x="4739" y="10693"/>
                  <a:pt x="4596" y="10693"/>
                </a:cubicBezTo>
                <a:lnTo>
                  <a:pt x="4120" y="10693"/>
                </a:lnTo>
                <a:lnTo>
                  <a:pt x="4120" y="10646"/>
                </a:lnTo>
                <a:cubicBezTo>
                  <a:pt x="4120" y="10551"/>
                  <a:pt x="4048" y="10455"/>
                  <a:pt x="3953" y="10455"/>
                </a:cubicBezTo>
                <a:cubicBezTo>
                  <a:pt x="3858" y="10455"/>
                  <a:pt x="3763" y="10551"/>
                  <a:pt x="3763" y="10646"/>
                </a:cubicBezTo>
                <a:lnTo>
                  <a:pt x="3763" y="10693"/>
                </a:lnTo>
                <a:lnTo>
                  <a:pt x="2548" y="10693"/>
                </a:lnTo>
                <a:lnTo>
                  <a:pt x="2548" y="10670"/>
                </a:lnTo>
                <a:cubicBezTo>
                  <a:pt x="2548" y="10574"/>
                  <a:pt x="2501" y="10479"/>
                  <a:pt x="2405" y="10479"/>
                </a:cubicBezTo>
                <a:cubicBezTo>
                  <a:pt x="2286" y="10479"/>
                  <a:pt x="2191" y="10551"/>
                  <a:pt x="2191" y="10670"/>
                </a:cubicBezTo>
                <a:lnTo>
                  <a:pt x="2191" y="10693"/>
                </a:lnTo>
                <a:lnTo>
                  <a:pt x="1072" y="10693"/>
                </a:lnTo>
                <a:lnTo>
                  <a:pt x="1072" y="191"/>
                </a:lnTo>
                <a:cubicBezTo>
                  <a:pt x="1072" y="96"/>
                  <a:pt x="1000" y="1"/>
                  <a:pt x="90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42" name="Google Shape;2642;p51"/>
          <p:cNvGrpSpPr/>
          <p:nvPr/>
        </p:nvGrpSpPr>
        <p:grpSpPr>
          <a:xfrm>
            <a:off x="3245846" y="2447657"/>
            <a:ext cx="361730" cy="358919"/>
            <a:chOff x="3654238" y="2368833"/>
            <a:chExt cx="302475" cy="300125"/>
          </a:xfrm>
        </p:grpSpPr>
        <p:sp>
          <p:nvSpPr>
            <p:cNvPr id="2643" name="Google Shape;2643;p51"/>
            <p:cNvSpPr/>
            <p:nvPr/>
          </p:nvSpPr>
          <p:spPr>
            <a:xfrm>
              <a:off x="3654238" y="2368833"/>
              <a:ext cx="302475" cy="300125"/>
            </a:xfrm>
            <a:custGeom>
              <a:rect b="b" l="l" r="r" t="t"/>
              <a:pathLst>
                <a:path extrusionOk="0" h="12005" w="12099">
                  <a:moveTo>
                    <a:pt x="9550" y="407"/>
                  </a:moveTo>
                  <a:cubicBezTo>
                    <a:pt x="9717" y="407"/>
                    <a:pt x="9908" y="455"/>
                    <a:pt x="10074" y="478"/>
                  </a:cubicBezTo>
                  <a:cubicBezTo>
                    <a:pt x="10622" y="621"/>
                    <a:pt x="11051" y="955"/>
                    <a:pt x="11336" y="1455"/>
                  </a:cubicBezTo>
                  <a:cubicBezTo>
                    <a:pt x="11598" y="1931"/>
                    <a:pt x="11694" y="2503"/>
                    <a:pt x="11527" y="3027"/>
                  </a:cubicBezTo>
                  <a:cubicBezTo>
                    <a:pt x="11384" y="3574"/>
                    <a:pt x="11051" y="4027"/>
                    <a:pt x="10551" y="4289"/>
                  </a:cubicBezTo>
                  <a:cubicBezTo>
                    <a:pt x="10217" y="4455"/>
                    <a:pt x="9908" y="4551"/>
                    <a:pt x="9550" y="4551"/>
                  </a:cubicBezTo>
                  <a:cubicBezTo>
                    <a:pt x="9145" y="3598"/>
                    <a:pt x="8383" y="2860"/>
                    <a:pt x="7431" y="2479"/>
                  </a:cubicBezTo>
                  <a:lnTo>
                    <a:pt x="7526" y="1931"/>
                  </a:lnTo>
                  <a:cubicBezTo>
                    <a:pt x="7669" y="1407"/>
                    <a:pt x="8002" y="955"/>
                    <a:pt x="8502" y="693"/>
                  </a:cubicBezTo>
                  <a:cubicBezTo>
                    <a:pt x="8836" y="502"/>
                    <a:pt x="9193" y="407"/>
                    <a:pt x="9550" y="407"/>
                  </a:cubicBezTo>
                  <a:close/>
                  <a:moveTo>
                    <a:pt x="2525" y="7408"/>
                  </a:moveTo>
                  <a:cubicBezTo>
                    <a:pt x="2906" y="8361"/>
                    <a:pt x="3668" y="9147"/>
                    <a:pt x="4621" y="9528"/>
                  </a:cubicBezTo>
                  <a:cubicBezTo>
                    <a:pt x="4597" y="10647"/>
                    <a:pt x="3668" y="11576"/>
                    <a:pt x="2549" y="11576"/>
                  </a:cubicBezTo>
                  <a:cubicBezTo>
                    <a:pt x="1382" y="11576"/>
                    <a:pt x="453" y="10647"/>
                    <a:pt x="453" y="9480"/>
                  </a:cubicBezTo>
                  <a:cubicBezTo>
                    <a:pt x="453" y="8361"/>
                    <a:pt x="1382" y="7432"/>
                    <a:pt x="2525" y="7408"/>
                  </a:cubicBezTo>
                  <a:close/>
                  <a:moveTo>
                    <a:pt x="6026" y="2527"/>
                  </a:moveTo>
                  <a:cubicBezTo>
                    <a:pt x="7931" y="2527"/>
                    <a:pt x="9479" y="4074"/>
                    <a:pt x="9479" y="5980"/>
                  </a:cubicBezTo>
                  <a:cubicBezTo>
                    <a:pt x="9479" y="6932"/>
                    <a:pt x="9074" y="7885"/>
                    <a:pt x="8360" y="8552"/>
                  </a:cubicBezTo>
                  <a:cubicBezTo>
                    <a:pt x="8288" y="8599"/>
                    <a:pt x="8264" y="8718"/>
                    <a:pt x="8360" y="8790"/>
                  </a:cubicBezTo>
                  <a:cubicBezTo>
                    <a:pt x="8386" y="8816"/>
                    <a:pt x="8433" y="8835"/>
                    <a:pt x="8483" y="8835"/>
                  </a:cubicBezTo>
                  <a:cubicBezTo>
                    <a:pt x="8524" y="8835"/>
                    <a:pt x="8566" y="8822"/>
                    <a:pt x="8598" y="8790"/>
                  </a:cubicBezTo>
                  <a:cubicBezTo>
                    <a:pt x="9003" y="8385"/>
                    <a:pt x="9336" y="7909"/>
                    <a:pt x="9550" y="7408"/>
                  </a:cubicBezTo>
                  <a:cubicBezTo>
                    <a:pt x="9908" y="7408"/>
                    <a:pt x="10217" y="7504"/>
                    <a:pt x="10551" y="7670"/>
                  </a:cubicBezTo>
                  <a:cubicBezTo>
                    <a:pt x="11027" y="7956"/>
                    <a:pt x="11384" y="8385"/>
                    <a:pt x="11527" y="8933"/>
                  </a:cubicBezTo>
                  <a:cubicBezTo>
                    <a:pt x="11694" y="9480"/>
                    <a:pt x="11622" y="10052"/>
                    <a:pt x="11336" y="10528"/>
                  </a:cubicBezTo>
                  <a:cubicBezTo>
                    <a:pt x="11051" y="11004"/>
                    <a:pt x="10622" y="11362"/>
                    <a:pt x="10074" y="11528"/>
                  </a:cubicBezTo>
                  <a:cubicBezTo>
                    <a:pt x="9909" y="11573"/>
                    <a:pt x="9740" y="11595"/>
                    <a:pt x="9570" y="11595"/>
                  </a:cubicBezTo>
                  <a:cubicBezTo>
                    <a:pt x="9200" y="11595"/>
                    <a:pt x="8829" y="11493"/>
                    <a:pt x="8502" y="11314"/>
                  </a:cubicBezTo>
                  <a:cubicBezTo>
                    <a:pt x="8026" y="11052"/>
                    <a:pt x="7669" y="10600"/>
                    <a:pt x="7526" y="10052"/>
                  </a:cubicBezTo>
                  <a:cubicBezTo>
                    <a:pt x="7455" y="9885"/>
                    <a:pt x="7455" y="9742"/>
                    <a:pt x="7455" y="9552"/>
                  </a:cubicBezTo>
                  <a:cubicBezTo>
                    <a:pt x="7645" y="9504"/>
                    <a:pt x="7788" y="9409"/>
                    <a:pt x="7931" y="9314"/>
                  </a:cubicBezTo>
                  <a:cubicBezTo>
                    <a:pt x="8026" y="9266"/>
                    <a:pt x="8050" y="9171"/>
                    <a:pt x="8002" y="9075"/>
                  </a:cubicBezTo>
                  <a:cubicBezTo>
                    <a:pt x="7959" y="9018"/>
                    <a:pt x="7907" y="8986"/>
                    <a:pt x="7857" y="8986"/>
                  </a:cubicBezTo>
                  <a:cubicBezTo>
                    <a:pt x="7824" y="8986"/>
                    <a:pt x="7792" y="9000"/>
                    <a:pt x="7764" y="9028"/>
                  </a:cubicBezTo>
                  <a:cubicBezTo>
                    <a:pt x="7217" y="9314"/>
                    <a:pt x="6645" y="9456"/>
                    <a:pt x="6026" y="9456"/>
                  </a:cubicBezTo>
                  <a:cubicBezTo>
                    <a:pt x="4121" y="9456"/>
                    <a:pt x="2573" y="7909"/>
                    <a:pt x="2573" y="6003"/>
                  </a:cubicBezTo>
                  <a:cubicBezTo>
                    <a:pt x="2573" y="4098"/>
                    <a:pt x="4121" y="2527"/>
                    <a:pt x="6026" y="2527"/>
                  </a:cubicBezTo>
                  <a:close/>
                  <a:moveTo>
                    <a:pt x="9487" y="0"/>
                  </a:moveTo>
                  <a:cubicBezTo>
                    <a:pt x="9070" y="0"/>
                    <a:pt x="8664" y="117"/>
                    <a:pt x="8288" y="336"/>
                  </a:cubicBezTo>
                  <a:cubicBezTo>
                    <a:pt x="7717" y="645"/>
                    <a:pt x="7336" y="1169"/>
                    <a:pt x="7169" y="1812"/>
                  </a:cubicBezTo>
                  <a:cubicBezTo>
                    <a:pt x="7121" y="2003"/>
                    <a:pt x="7097" y="2145"/>
                    <a:pt x="7074" y="2312"/>
                  </a:cubicBezTo>
                  <a:cubicBezTo>
                    <a:pt x="6740" y="2217"/>
                    <a:pt x="6383" y="2169"/>
                    <a:pt x="6002" y="2169"/>
                  </a:cubicBezTo>
                  <a:cubicBezTo>
                    <a:pt x="5645" y="2169"/>
                    <a:pt x="5240" y="2217"/>
                    <a:pt x="4930" y="2312"/>
                  </a:cubicBezTo>
                  <a:cubicBezTo>
                    <a:pt x="4930" y="2050"/>
                    <a:pt x="4859" y="1812"/>
                    <a:pt x="4764" y="1574"/>
                  </a:cubicBezTo>
                  <a:cubicBezTo>
                    <a:pt x="4745" y="1501"/>
                    <a:pt x="4672" y="1470"/>
                    <a:pt x="4595" y="1470"/>
                  </a:cubicBezTo>
                  <a:cubicBezTo>
                    <a:pt x="4572" y="1470"/>
                    <a:pt x="4548" y="1473"/>
                    <a:pt x="4525" y="1479"/>
                  </a:cubicBezTo>
                  <a:cubicBezTo>
                    <a:pt x="4454" y="1503"/>
                    <a:pt x="4406" y="1622"/>
                    <a:pt x="4454" y="1717"/>
                  </a:cubicBezTo>
                  <a:cubicBezTo>
                    <a:pt x="4525" y="1955"/>
                    <a:pt x="4597" y="2217"/>
                    <a:pt x="4597" y="2479"/>
                  </a:cubicBezTo>
                  <a:cubicBezTo>
                    <a:pt x="3644" y="2860"/>
                    <a:pt x="2858" y="3598"/>
                    <a:pt x="2477" y="4551"/>
                  </a:cubicBezTo>
                  <a:cubicBezTo>
                    <a:pt x="2311" y="4551"/>
                    <a:pt x="2144" y="4527"/>
                    <a:pt x="1977" y="4503"/>
                  </a:cubicBezTo>
                  <a:cubicBezTo>
                    <a:pt x="1430" y="4336"/>
                    <a:pt x="1001" y="4027"/>
                    <a:pt x="715" y="3503"/>
                  </a:cubicBezTo>
                  <a:cubicBezTo>
                    <a:pt x="453" y="3027"/>
                    <a:pt x="358" y="2479"/>
                    <a:pt x="525" y="1931"/>
                  </a:cubicBezTo>
                  <a:cubicBezTo>
                    <a:pt x="668" y="1383"/>
                    <a:pt x="1001" y="955"/>
                    <a:pt x="1501" y="693"/>
                  </a:cubicBezTo>
                  <a:cubicBezTo>
                    <a:pt x="1833" y="508"/>
                    <a:pt x="2198" y="417"/>
                    <a:pt x="2558" y="417"/>
                  </a:cubicBezTo>
                  <a:cubicBezTo>
                    <a:pt x="3128" y="417"/>
                    <a:pt x="3688" y="645"/>
                    <a:pt x="4097" y="1098"/>
                  </a:cubicBezTo>
                  <a:cubicBezTo>
                    <a:pt x="4124" y="1125"/>
                    <a:pt x="4176" y="1153"/>
                    <a:pt x="4228" y="1153"/>
                  </a:cubicBezTo>
                  <a:cubicBezTo>
                    <a:pt x="4266" y="1153"/>
                    <a:pt x="4305" y="1138"/>
                    <a:pt x="4335" y="1098"/>
                  </a:cubicBezTo>
                  <a:cubicBezTo>
                    <a:pt x="4383" y="1050"/>
                    <a:pt x="4406" y="931"/>
                    <a:pt x="4335" y="860"/>
                  </a:cubicBezTo>
                  <a:cubicBezTo>
                    <a:pt x="3978" y="431"/>
                    <a:pt x="3454" y="169"/>
                    <a:pt x="2930" y="97"/>
                  </a:cubicBezTo>
                  <a:cubicBezTo>
                    <a:pt x="2787" y="74"/>
                    <a:pt x="2644" y="62"/>
                    <a:pt x="2503" y="62"/>
                  </a:cubicBezTo>
                  <a:cubicBezTo>
                    <a:pt x="2080" y="62"/>
                    <a:pt x="1674" y="169"/>
                    <a:pt x="1334" y="383"/>
                  </a:cubicBezTo>
                  <a:cubicBezTo>
                    <a:pt x="763" y="717"/>
                    <a:pt x="382" y="1217"/>
                    <a:pt x="191" y="1884"/>
                  </a:cubicBezTo>
                  <a:cubicBezTo>
                    <a:pt x="1" y="2503"/>
                    <a:pt x="96" y="3146"/>
                    <a:pt x="429" y="3717"/>
                  </a:cubicBezTo>
                  <a:cubicBezTo>
                    <a:pt x="763" y="4289"/>
                    <a:pt x="1263" y="4670"/>
                    <a:pt x="1930" y="4860"/>
                  </a:cubicBezTo>
                  <a:cubicBezTo>
                    <a:pt x="2073" y="4884"/>
                    <a:pt x="2239" y="4908"/>
                    <a:pt x="2406" y="4932"/>
                  </a:cubicBezTo>
                  <a:cubicBezTo>
                    <a:pt x="2287" y="5289"/>
                    <a:pt x="2239" y="5646"/>
                    <a:pt x="2239" y="6027"/>
                  </a:cubicBezTo>
                  <a:cubicBezTo>
                    <a:pt x="2239" y="6432"/>
                    <a:pt x="2311" y="6789"/>
                    <a:pt x="2406" y="7099"/>
                  </a:cubicBezTo>
                  <a:cubicBezTo>
                    <a:pt x="1120" y="7194"/>
                    <a:pt x="144" y="8242"/>
                    <a:pt x="144" y="9528"/>
                  </a:cubicBezTo>
                  <a:cubicBezTo>
                    <a:pt x="144" y="10862"/>
                    <a:pt x="1239" y="11957"/>
                    <a:pt x="2573" y="11957"/>
                  </a:cubicBezTo>
                  <a:cubicBezTo>
                    <a:pt x="3859" y="11957"/>
                    <a:pt x="4930" y="10957"/>
                    <a:pt x="4978" y="9695"/>
                  </a:cubicBezTo>
                  <a:cubicBezTo>
                    <a:pt x="5311" y="9790"/>
                    <a:pt x="5692" y="9838"/>
                    <a:pt x="6050" y="9838"/>
                  </a:cubicBezTo>
                  <a:cubicBezTo>
                    <a:pt x="6407" y="9838"/>
                    <a:pt x="6764" y="9790"/>
                    <a:pt x="7121" y="9695"/>
                  </a:cubicBezTo>
                  <a:cubicBezTo>
                    <a:pt x="7121" y="9838"/>
                    <a:pt x="7169" y="10028"/>
                    <a:pt x="7217" y="10171"/>
                  </a:cubicBezTo>
                  <a:cubicBezTo>
                    <a:pt x="7407" y="10814"/>
                    <a:pt x="7788" y="11338"/>
                    <a:pt x="8360" y="11671"/>
                  </a:cubicBezTo>
                  <a:cubicBezTo>
                    <a:pt x="8741" y="11862"/>
                    <a:pt x="9145" y="12005"/>
                    <a:pt x="9574" y="12005"/>
                  </a:cubicBezTo>
                  <a:cubicBezTo>
                    <a:pt x="9788" y="12005"/>
                    <a:pt x="9979" y="11957"/>
                    <a:pt x="10193" y="11909"/>
                  </a:cubicBezTo>
                  <a:cubicBezTo>
                    <a:pt x="10813" y="11719"/>
                    <a:pt x="11360" y="11338"/>
                    <a:pt x="11694" y="10766"/>
                  </a:cubicBezTo>
                  <a:cubicBezTo>
                    <a:pt x="12003" y="10219"/>
                    <a:pt x="12098" y="9552"/>
                    <a:pt x="11932" y="8933"/>
                  </a:cubicBezTo>
                  <a:cubicBezTo>
                    <a:pt x="11717" y="8242"/>
                    <a:pt x="11289" y="7694"/>
                    <a:pt x="10741" y="7385"/>
                  </a:cubicBezTo>
                  <a:cubicBezTo>
                    <a:pt x="10408" y="7194"/>
                    <a:pt x="10050" y="7075"/>
                    <a:pt x="9669" y="7051"/>
                  </a:cubicBezTo>
                  <a:cubicBezTo>
                    <a:pt x="9741" y="6694"/>
                    <a:pt x="9812" y="6337"/>
                    <a:pt x="9812" y="5980"/>
                  </a:cubicBezTo>
                  <a:cubicBezTo>
                    <a:pt x="9812" y="5599"/>
                    <a:pt x="9741" y="5241"/>
                    <a:pt x="9669" y="4884"/>
                  </a:cubicBezTo>
                  <a:cubicBezTo>
                    <a:pt x="10003" y="4860"/>
                    <a:pt x="10408" y="4765"/>
                    <a:pt x="10741" y="4551"/>
                  </a:cubicBezTo>
                  <a:cubicBezTo>
                    <a:pt x="11289" y="4217"/>
                    <a:pt x="11694" y="3717"/>
                    <a:pt x="11860" y="3074"/>
                  </a:cubicBezTo>
                  <a:cubicBezTo>
                    <a:pt x="12051" y="2431"/>
                    <a:pt x="11956" y="1788"/>
                    <a:pt x="11622" y="1217"/>
                  </a:cubicBezTo>
                  <a:cubicBezTo>
                    <a:pt x="11289" y="645"/>
                    <a:pt x="10789" y="264"/>
                    <a:pt x="10146" y="97"/>
                  </a:cubicBezTo>
                  <a:cubicBezTo>
                    <a:pt x="9925" y="32"/>
                    <a:pt x="9704" y="0"/>
                    <a:pt x="9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4" name="Google Shape;2644;p51"/>
            <p:cNvSpPr/>
            <p:nvPr/>
          </p:nvSpPr>
          <p:spPr>
            <a:xfrm>
              <a:off x="3863813" y="2416508"/>
              <a:ext cx="57775" cy="8950"/>
            </a:xfrm>
            <a:custGeom>
              <a:rect b="b" l="l" r="r" t="t"/>
              <a:pathLst>
                <a:path extrusionOk="0" h="358" w="2311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310" y="262"/>
                    <a:pt x="2287" y="143"/>
                  </a:cubicBezTo>
                  <a:cubicBezTo>
                    <a:pt x="2263" y="48"/>
                    <a:pt x="2168" y="0"/>
                    <a:pt x="2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5" name="Google Shape;2645;p51"/>
            <p:cNvSpPr/>
            <p:nvPr/>
          </p:nvSpPr>
          <p:spPr>
            <a:xfrm>
              <a:off x="38816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120" y="1"/>
                    <a:pt x="48" y="72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120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6" name="Google Shape;2646;p51"/>
            <p:cNvSpPr/>
            <p:nvPr/>
          </p:nvSpPr>
          <p:spPr>
            <a:xfrm>
              <a:off x="3688188" y="2610583"/>
              <a:ext cx="57775" cy="8975"/>
            </a:xfrm>
            <a:custGeom>
              <a:rect b="b" l="l" r="r" t="t"/>
              <a:pathLst>
                <a:path extrusionOk="0" h="359" w="2311">
                  <a:moveTo>
                    <a:pt x="214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95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3" y="310"/>
                    <a:pt x="2286" y="215"/>
                  </a:cubicBezTo>
                  <a:cubicBezTo>
                    <a:pt x="2310" y="96"/>
                    <a:pt x="2239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7" name="Google Shape;2647;p51"/>
            <p:cNvSpPr/>
            <p:nvPr/>
          </p:nvSpPr>
          <p:spPr>
            <a:xfrm>
              <a:off x="3689363" y="25921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191" y="1"/>
                  </a:moveTo>
                  <a:cubicBezTo>
                    <a:pt x="96" y="1"/>
                    <a:pt x="48" y="48"/>
                    <a:pt x="1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358" y="358"/>
                  </a:lnTo>
                  <a:cubicBezTo>
                    <a:pt x="1430" y="358"/>
                    <a:pt x="1501" y="286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8" name="Google Shape;2648;p51"/>
            <p:cNvSpPr/>
            <p:nvPr/>
          </p:nvSpPr>
          <p:spPr>
            <a:xfrm>
              <a:off x="3863813" y="2611183"/>
              <a:ext cx="57175" cy="8950"/>
            </a:xfrm>
            <a:custGeom>
              <a:rect b="b" l="l" r="r" t="t"/>
              <a:pathLst>
                <a:path extrusionOk="0" h="358" w="2287">
                  <a:moveTo>
                    <a:pt x="215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072" y="358"/>
                  </a:lnTo>
                  <a:cubicBezTo>
                    <a:pt x="2168" y="358"/>
                    <a:pt x="2239" y="310"/>
                    <a:pt x="2263" y="215"/>
                  </a:cubicBezTo>
                  <a:cubicBezTo>
                    <a:pt x="2287" y="96"/>
                    <a:pt x="2191" y="1"/>
                    <a:pt x="21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9" name="Google Shape;2649;p51"/>
            <p:cNvSpPr/>
            <p:nvPr/>
          </p:nvSpPr>
          <p:spPr>
            <a:xfrm>
              <a:off x="3881663" y="2592733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0" name="Google Shape;2650;p51"/>
            <p:cNvSpPr/>
            <p:nvPr/>
          </p:nvSpPr>
          <p:spPr>
            <a:xfrm>
              <a:off x="3759613" y="2491508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1"/>
                    <a:pt x="3597" y="215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1" name="Google Shape;2651;p51"/>
            <p:cNvSpPr/>
            <p:nvPr/>
          </p:nvSpPr>
          <p:spPr>
            <a:xfrm>
              <a:off x="3759613" y="2514133"/>
              <a:ext cx="90525" cy="8975"/>
            </a:xfrm>
            <a:custGeom>
              <a:rect b="b" l="l" r="r" t="t"/>
              <a:pathLst>
                <a:path extrusionOk="0" h="359" w="3621">
                  <a:moveTo>
                    <a:pt x="215" y="1"/>
                  </a:moveTo>
                  <a:cubicBezTo>
                    <a:pt x="120" y="1"/>
                    <a:pt x="49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7"/>
                    <a:pt x="3597" y="191"/>
                  </a:cubicBezTo>
                  <a:cubicBezTo>
                    <a:pt x="3621" y="96"/>
                    <a:pt x="3549" y="1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2" name="Google Shape;2652;p51"/>
            <p:cNvSpPr/>
            <p:nvPr/>
          </p:nvSpPr>
          <p:spPr>
            <a:xfrm>
              <a:off x="3779863" y="2536758"/>
              <a:ext cx="50625" cy="8975"/>
            </a:xfrm>
            <a:custGeom>
              <a:rect b="b" l="l" r="r" t="t"/>
              <a:pathLst>
                <a:path extrusionOk="0" h="359" w="2025">
                  <a:moveTo>
                    <a:pt x="191" y="1"/>
                  </a:moveTo>
                  <a:cubicBezTo>
                    <a:pt x="120" y="1"/>
                    <a:pt x="48" y="72"/>
                    <a:pt x="24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2025" y="96"/>
                    <a:pt x="1930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3" name="Google Shape;2653;p51"/>
            <p:cNvSpPr/>
            <p:nvPr/>
          </p:nvSpPr>
          <p:spPr>
            <a:xfrm>
              <a:off x="3689363" y="2416508"/>
              <a:ext cx="58375" cy="8950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2"/>
                    <a:pt x="2311" y="143"/>
                  </a:cubicBezTo>
                  <a:cubicBezTo>
                    <a:pt x="2239" y="48"/>
                    <a:pt x="2144" y="0"/>
                    <a:pt x="2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4" name="Google Shape;2654;p51"/>
            <p:cNvSpPr/>
            <p:nvPr/>
          </p:nvSpPr>
          <p:spPr>
            <a:xfrm>
              <a:off x="3688763" y="2434958"/>
              <a:ext cx="39325" cy="8950"/>
            </a:xfrm>
            <a:custGeom>
              <a:rect b="b" l="l" r="r" t="t"/>
              <a:pathLst>
                <a:path extrusionOk="0" h="358" w="1573">
                  <a:moveTo>
                    <a:pt x="215" y="1"/>
                  </a:moveTo>
                  <a:cubicBezTo>
                    <a:pt x="96" y="1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54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55" name="Google Shape;2655;p51"/>
          <p:cNvGrpSpPr/>
          <p:nvPr/>
        </p:nvGrpSpPr>
        <p:grpSpPr>
          <a:xfrm>
            <a:off x="2544498" y="2447627"/>
            <a:ext cx="353179" cy="355332"/>
            <a:chOff x="3195213" y="2368808"/>
            <a:chExt cx="295325" cy="297125"/>
          </a:xfrm>
        </p:grpSpPr>
        <p:sp>
          <p:nvSpPr>
            <p:cNvPr id="2656" name="Google Shape;2656;p51"/>
            <p:cNvSpPr/>
            <p:nvPr/>
          </p:nvSpPr>
          <p:spPr>
            <a:xfrm>
              <a:off x="3312513" y="2401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286"/>
                    <a:pt x="5644" y="191"/>
                  </a:cubicBezTo>
                  <a:cubicBezTo>
                    <a:pt x="5644" y="72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7" name="Google Shape;2657;p51"/>
            <p:cNvSpPr/>
            <p:nvPr/>
          </p:nvSpPr>
          <p:spPr>
            <a:xfrm>
              <a:off x="3312513" y="241948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72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6"/>
                    <a:pt x="5644" y="215"/>
                  </a:cubicBezTo>
                  <a:cubicBezTo>
                    <a:pt x="5644" y="96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8" name="Google Shape;2658;p51"/>
            <p:cNvSpPr/>
            <p:nvPr/>
          </p:nvSpPr>
          <p:spPr>
            <a:xfrm>
              <a:off x="3195813" y="2368808"/>
              <a:ext cx="294125" cy="90575"/>
            </a:xfrm>
            <a:custGeom>
              <a:rect b="b" l="l" r="r" t="t"/>
              <a:pathLst>
                <a:path extrusionOk="0" h="3623" w="11765">
                  <a:moveTo>
                    <a:pt x="1858" y="384"/>
                  </a:moveTo>
                  <a:cubicBezTo>
                    <a:pt x="2668" y="384"/>
                    <a:pt x="3311" y="1051"/>
                    <a:pt x="3311" y="1837"/>
                  </a:cubicBezTo>
                  <a:cubicBezTo>
                    <a:pt x="3311" y="2647"/>
                    <a:pt x="2668" y="3313"/>
                    <a:pt x="1858" y="3313"/>
                  </a:cubicBezTo>
                  <a:cubicBezTo>
                    <a:pt x="1048" y="3313"/>
                    <a:pt x="405" y="2647"/>
                    <a:pt x="405" y="1837"/>
                  </a:cubicBezTo>
                  <a:cubicBezTo>
                    <a:pt x="405" y="1051"/>
                    <a:pt x="1048" y="384"/>
                    <a:pt x="1858" y="384"/>
                  </a:cubicBezTo>
                  <a:close/>
                  <a:moveTo>
                    <a:pt x="1836" y="1"/>
                  </a:moveTo>
                  <a:cubicBezTo>
                    <a:pt x="1804" y="1"/>
                    <a:pt x="1772" y="1"/>
                    <a:pt x="1739" y="3"/>
                  </a:cubicBezTo>
                  <a:cubicBezTo>
                    <a:pt x="810" y="27"/>
                    <a:pt x="72" y="765"/>
                    <a:pt x="1" y="1694"/>
                  </a:cubicBezTo>
                  <a:cubicBezTo>
                    <a:pt x="24" y="2789"/>
                    <a:pt x="810" y="3623"/>
                    <a:pt x="1858" y="3623"/>
                  </a:cubicBezTo>
                  <a:cubicBezTo>
                    <a:pt x="2287" y="3623"/>
                    <a:pt x="2644" y="3480"/>
                    <a:pt x="2930" y="3266"/>
                  </a:cubicBezTo>
                  <a:lnTo>
                    <a:pt x="8264" y="3266"/>
                  </a:lnTo>
                  <a:cubicBezTo>
                    <a:pt x="8359" y="3266"/>
                    <a:pt x="8431" y="3218"/>
                    <a:pt x="8431" y="3123"/>
                  </a:cubicBezTo>
                  <a:cubicBezTo>
                    <a:pt x="8431" y="3004"/>
                    <a:pt x="8383" y="2909"/>
                    <a:pt x="8264" y="2909"/>
                  </a:cubicBezTo>
                  <a:lnTo>
                    <a:pt x="3263" y="2909"/>
                  </a:lnTo>
                  <a:cubicBezTo>
                    <a:pt x="3501" y="2623"/>
                    <a:pt x="3620" y="2242"/>
                    <a:pt x="3620" y="1813"/>
                  </a:cubicBezTo>
                  <a:cubicBezTo>
                    <a:pt x="3620" y="1408"/>
                    <a:pt x="3477" y="1051"/>
                    <a:pt x="3263" y="718"/>
                  </a:cubicBezTo>
                  <a:lnTo>
                    <a:pt x="10193" y="718"/>
                  </a:lnTo>
                  <a:cubicBezTo>
                    <a:pt x="10550" y="718"/>
                    <a:pt x="10884" y="884"/>
                    <a:pt x="11098" y="1194"/>
                  </a:cubicBezTo>
                  <a:cubicBezTo>
                    <a:pt x="11360" y="1575"/>
                    <a:pt x="11360" y="2051"/>
                    <a:pt x="11098" y="2432"/>
                  </a:cubicBezTo>
                  <a:cubicBezTo>
                    <a:pt x="10884" y="2742"/>
                    <a:pt x="10550" y="2909"/>
                    <a:pt x="10193" y="2909"/>
                  </a:cubicBezTo>
                  <a:lnTo>
                    <a:pt x="9074" y="2909"/>
                  </a:lnTo>
                  <a:cubicBezTo>
                    <a:pt x="8979" y="2909"/>
                    <a:pt x="8883" y="2980"/>
                    <a:pt x="8883" y="3075"/>
                  </a:cubicBezTo>
                  <a:cubicBezTo>
                    <a:pt x="8883" y="3194"/>
                    <a:pt x="8931" y="3266"/>
                    <a:pt x="9074" y="3266"/>
                  </a:cubicBezTo>
                  <a:lnTo>
                    <a:pt x="10217" y="3266"/>
                  </a:lnTo>
                  <a:cubicBezTo>
                    <a:pt x="10693" y="3266"/>
                    <a:pt x="11146" y="3028"/>
                    <a:pt x="11408" y="2647"/>
                  </a:cubicBezTo>
                  <a:cubicBezTo>
                    <a:pt x="11765" y="2146"/>
                    <a:pt x="11765" y="1480"/>
                    <a:pt x="11408" y="980"/>
                  </a:cubicBezTo>
                  <a:cubicBezTo>
                    <a:pt x="11146" y="599"/>
                    <a:pt x="10693" y="360"/>
                    <a:pt x="10217" y="360"/>
                  </a:cubicBezTo>
                  <a:lnTo>
                    <a:pt x="2906" y="360"/>
                  </a:lnTo>
                  <a:cubicBezTo>
                    <a:pt x="2597" y="140"/>
                    <a:pt x="2247" y="1"/>
                    <a:pt x="18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9" name="Google Shape;2659;p51"/>
            <p:cNvSpPr/>
            <p:nvPr/>
          </p:nvSpPr>
          <p:spPr>
            <a:xfrm>
              <a:off x="3223788" y="2392083"/>
              <a:ext cx="36350" cy="42450"/>
            </a:xfrm>
            <a:custGeom>
              <a:rect b="b" l="l" r="r" t="t"/>
              <a:pathLst>
                <a:path extrusionOk="0" h="1698" w="1454">
                  <a:moveTo>
                    <a:pt x="739" y="620"/>
                  </a:moveTo>
                  <a:lnTo>
                    <a:pt x="882" y="1025"/>
                  </a:lnTo>
                  <a:lnTo>
                    <a:pt x="572" y="1025"/>
                  </a:lnTo>
                  <a:lnTo>
                    <a:pt x="739" y="620"/>
                  </a:lnTo>
                  <a:close/>
                  <a:moveTo>
                    <a:pt x="739" y="1"/>
                  </a:moveTo>
                  <a:cubicBezTo>
                    <a:pt x="644" y="1"/>
                    <a:pt x="596" y="49"/>
                    <a:pt x="549" y="120"/>
                  </a:cubicBezTo>
                  <a:lnTo>
                    <a:pt x="48" y="1454"/>
                  </a:lnTo>
                  <a:cubicBezTo>
                    <a:pt x="1" y="1573"/>
                    <a:pt x="48" y="1668"/>
                    <a:pt x="144" y="1692"/>
                  </a:cubicBezTo>
                  <a:lnTo>
                    <a:pt x="215" y="1692"/>
                  </a:lnTo>
                  <a:cubicBezTo>
                    <a:pt x="263" y="1692"/>
                    <a:pt x="358" y="1668"/>
                    <a:pt x="358" y="1573"/>
                  </a:cubicBezTo>
                  <a:lnTo>
                    <a:pt x="453" y="1358"/>
                  </a:lnTo>
                  <a:lnTo>
                    <a:pt x="1001" y="1358"/>
                  </a:lnTo>
                  <a:lnTo>
                    <a:pt x="1096" y="1573"/>
                  </a:lnTo>
                  <a:cubicBezTo>
                    <a:pt x="1116" y="1652"/>
                    <a:pt x="1185" y="1698"/>
                    <a:pt x="1262" y="1698"/>
                  </a:cubicBezTo>
                  <a:cubicBezTo>
                    <a:pt x="1278" y="1698"/>
                    <a:pt x="1294" y="1696"/>
                    <a:pt x="1311" y="1692"/>
                  </a:cubicBezTo>
                  <a:cubicBezTo>
                    <a:pt x="1406" y="1668"/>
                    <a:pt x="1454" y="1573"/>
                    <a:pt x="1430" y="1454"/>
                  </a:cubicBezTo>
                  <a:lnTo>
                    <a:pt x="906" y="120"/>
                  </a:lnTo>
                  <a:cubicBezTo>
                    <a:pt x="882" y="25"/>
                    <a:pt x="811" y="1"/>
                    <a:pt x="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0" name="Google Shape;2660;p51"/>
            <p:cNvSpPr/>
            <p:nvPr/>
          </p:nvSpPr>
          <p:spPr>
            <a:xfrm>
              <a:off x="3312513" y="2504033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5478" y="357"/>
                  </a:lnTo>
                  <a:cubicBezTo>
                    <a:pt x="5549" y="357"/>
                    <a:pt x="5644" y="310"/>
                    <a:pt x="5644" y="214"/>
                  </a:cubicBezTo>
                  <a:cubicBezTo>
                    <a:pt x="5644" y="95"/>
                    <a:pt x="5597" y="0"/>
                    <a:pt x="54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1" name="Google Shape;2661;p51"/>
            <p:cNvSpPr/>
            <p:nvPr/>
          </p:nvSpPr>
          <p:spPr>
            <a:xfrm>
              <a:off x="3312513" y="2523658"/>
              <a:ext cx="141125" cy="8975"/>
            </a:xfrm>
            <a:custGeom>
              <a:rect b="b" l="l" r="r" t="t"/>
              <a:pathLst>
                <a:path extrusionOk="0" h="359" w="5645">
                  <a:moveTo>
                    <a:pt x="167" y="1"/>
                  </a:moveTo>
                  <a:cubicBezTo>
                    <a:pt x="72" y="1"/>
                    <a:pt x="0" y="49"/>
                    <a:pt x="0" y="144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287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2" name="Google Shape;2662;p51"/>
            <p:cNvSpPr/>
            <p:nvPr/>
          </p:nvSpPr>
          <p:spPr>
            <a:xfrm>
              <a:off x="3195213" y="2472858"/>
              <a:ext cx="294150" cy="90125"/>
            </a:xfrm>
            <a:custGeom>
              <a:rect b="b" l="l" r="r" t="t"/>
              <a:pathLst>
                <a:path extrusionOk="0" h="3605" w="11766">
                  <a:moveTo>
                    <a:pt x="10241" y="723"/>
                  </a:moveTo>
                  <a:cubicBezTo>
                    <a:pt x="10598" y="723"/>
                    <a:pt x="10932" y="890"/>
                    <a:pt x="11146" y="1199"/>
                  </a:cubicBezTo>
                  <a:cubicBezTo>
                    <a:pt x="11408" y="1557"/>
                    <a:pt x="11408" y="2057"/>
                    <a:pt x="11146" y="2438"/>
                  </a:cubicBezTo>
                  <a:cubicBezTo>
                    <a:pt x="10932" y="2747"/>
                    <a:pt x="10598" y="2914"/>
                    <a:pt x="10241" y="2914"/>
                  </a:cubicBezTo>
                  <a:lnTo>
                    <a:pt x="3311" y="2914"/>
                  </a:lnTo>
                  <a:cubicBezTo>
                    <a:pt x="3549" y="2628"/>
                    <a:pt x="3668" y="2247"/>
                    <a:pt x="3668" y="1819"/>
                  </a:cubicBezTo>
                  <a:cubicBezTo>
                    <a:pt x="3668" y="1414"/>
                    <a:pt x="3525" y="1057"/>
                    <a:pt x="3311" y="723"/>
                  </a:cubicBezTo>
                  <a:close/>
                  <a:moveTo>
                    <a:pt x="1882" y="366"/>
                  </a:moveTo>
                  <a:cubicBezTo>
                    <a:pt x="2692" y="366"/>
                    <a:pt x="3335" y="1009"/>
                    <a:pt x="3335" y="1819"/>
                  </a:cubicBezTo>
                  <a:cubicBezTo>
                    <a:pt x="3335" y="2628"/>
                    <a:pt x="2692" y="3271"/>
                    <a:pt x="1882" y="3271"/>
                  </a:cubicBezTo>
                  <a:cubicBezTo>
                    <a:pt x="1072" y="3271"/>
                    <a:pt x="429" y="2628"/>
                    <a:pt x="429" y="1819"/>
                  </a:cubicBezTo>
                  <a:cubicBezTo>
                    <a:pt x="429" y="1009"/>
                    <a:pt x="1072" y="366"/>
                    <a:pt x="1882" y="366"/>
                  </a:cubicBezTo>
                  <a:close/>
                  <a:moveTo>
                    <a:pt x="1941" y="1"/>
                  </a:moveTo>
                  <a:cubicBezTo>
                    <a:pt x="1890" y="1"/>
                    <a:pt x="1839" y="3"/>
                    <a:pt x="1787" y="9"/>
                  </a:cubicBezTo>
                  <a:cubicBezTo>
                    <a:pt x="858" y="33"/>
                    <a:pt x="120" y="771"/>
                    <a:pt x="72" y="1700"/>
                  </a:cubicBezTo>
                  <a:cubicBezTo>
                    <a:pt x="1" y="2747"/>
                    <a:pt x="834" y="3605"/>
                    <a:pt x="1858" y="3605"/>
                  </a:cubicBezTo>
                  <a:cubicBezTo>
                    <a:pt x="2263" y="3605"/>
                    <a:pt x="2620" y="3462"/>
                    <a:pt x="2930" y="3247"/>
                  </a:cubicBezTo>
                  <a:lnTo>
                    <a:pt x="10217" y="3247"/>
                  </a:lnTo>
                  <a:cubicBezTo>
                    <a:pt x="10693" y="3247"/>
                    <a:pt x="11146" y="3009"/>
                    <a:pt x="11408" y="2628"/>
                  </a:cubicBezTo>
                  <a:cubicBezTo>
                    <a:pt x="11765" y="2104"/>
                    <a:pt x="11765" y="1461"/>
                    <a:pt x="11408" y="961"/>
                  </a:cubicBezTo>
                  <a:cubicBezTo>
                    <a:pt x="11170" y="604"/>
                    <a:pt x="10717" y="366"/>
                    <a:pt x="10241" y="366"/>
                  </a:cubicBezTo>
                  <a:lnTo>
                    <a:pt x="2954" y="366"/>
                  </a:lnTo>
                  <a:cubicBezTo>
                    <a:pt x="2659" y="155"/>
                    <a:pt x="2327" y="1"/>
                    <a:pt x="1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3" name="Google Shape;2663;p51"/>
            <p:cNvSpPr/>
            <p:nvPr/>
          </p:nvSpPr>
          <p:spPr>
            <a:xfrm>
              <a:off x="3227363" y="2496883"/>
              <a:ext cx="29800" cy="42875"/>
            </a:xfrm>
            <a:custGeom>
              <a:rect b="b" l="l" r="r" t="t"/>
              <a:pathLst>
                <a:path extrusionOk="0" h="1715" w="1192">
                  <a:moveTo>
                    <a:pt x="572" y="357"/>
                  </a:moveTo>
                  <a:cubicBezTo>
                    <a:pt x="620" y="357"/>
                    <a:pt x="691" y="381"/>
                    <a:pt x="715" y="477"/>
                  </a:cubicBezTo>
                  <a:cubicBezTo>
                    <a:pt x="739" y="548"/>
                    <a:pt x="668" y="643"/>
                    <a:pt x="572" y="643"/>
                  </a:cubicBezTo>
                  <a:lnTo>
                    <a:pt x="358" y="643"/>
                  </a:lnTo>
                  <a:lnTo>
                    <a:pt x="358" y="357"/>
                  </a:lnTo>
                  <a:close/>
                  <a:moveTo>
                    <a:pt x="668" y="977"/>
                  </a:moveTo>
                  <a:cubicBezTo>
                    <a:pt x="739" y="977"/>
                    <a:pt x="834" y="1048"/>
                    <a:pt x="858" y="1120"/>
                  </a:cubicBezTo>
                  <a:cubicBezTo>
                    <a:pt x="858" y="1239"/>
                    <a:pt x="739" y="1358"/>
                    <a:pt x="668" y="1358"/>
                  </a:cubicBezTo>
                  <a:lnTo>
                    <a:pt x="358" y="1358"/>
                  </a:lnTo>
                  <a:lnTo>
                    <a:pt x="358" y="977"/>
                  </a:lnTo>
                  <a:close/>
                  <a:moveTo>
                    <a:pt x="167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1548"/>
                  </a:lnTo>
                  <a:lnTo>
                    <a:pt x="1" y="1596"/>
                  </a:lnTo>
                  <a:cubicBezTo>
                    <a:pt x="25" y="1691"/>
                    <a:pt x="96" y="1715"/>
                    <a:pt x="167" y="1715"/>
                  </a:cubicBezTo>
                  <a:lnTo>
                    <a:pt x="668" y="1715"/>
                  </a:lnTo>
                  <a:cubicBezTo>
                    <a:pt x="953" y="1715"/>
                    <a:pt x="1191" y="1477"/>
                    <a:pt x="1191" y="1191"/>
                  </a:cubicBezTo>
                  <a:cubicBezTo>
                    <a:pt x="1191" y="1000"/>
                    <a:pt x="1096" y="858"/>
                    <a:pt x="977" y="739"/>
                  </a:cubicBezTo>
                  <a:cubicBezTo>
                    <a:pt x="1049" y="643"/>
                    <a:pt x="1072" y="524"/>
                    <a:pt x="1049" y="381"/>
                  </a:cubicBezTo>
                  <a:cubicBezTo>
                    <a:pt x="1025" y="143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4" name="Google Shape;2664;p51"/>
            <p:cNvSpPr/>
            <p:nvPr/>
          </p:nvSpPr>
          <p:spPr>
            <a:xfrm>
              <a:off x="3312513" y="2608208"/>
              <a:ext cx="141125" cy="8950"/>
            </a:xfrm>
            <a:custGeom>
              <a:rect b="b" l="l" r="r" t="t"/>
              <a:pathLst>
                <a:path extrusionOk="0" h="358" w="5645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48" y="358"/>
                    <a:pt x="167" y="358"/>
                  </a:cubicBezTo>
                  <a:lnTo>
                    <a:pt x="5478" y="358"/>
                  </a:lnTo>
                  <a:cubicBezTo>
                    <a:pt x="5549" y="358"/>
                    <a:pt x="5644" y="310"/>
                    <a:pt x="5644" y="215"/>
                  </a:cubicBezTo>
                  <a:cubicBezTo>
                    <a:pt x="5644" y="96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5" name="Google Shape;2665;p51"/>
            <p:cNvSpPr/>
            <p:nvPr/>
          </p:nvSpPr>
          <p:spPr>
            <a:xfrm>
              <a:off x="3312513" y="2627258"/>
              <a:ext cx="141125" cy="8375"/>
            </a:xfrm>
            <a:custGeom>
              <a:rect b="b" l="l" r="r" t="t"/>
              <a:pathLst>
                <a:path extrusionOk="0" h="335" w="5645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48" y="334"/>
                    <a:pt x="167" y="334"/>
                  </a:cubicBezTo>
                  <a:lnTo>
                    <a:pt x="5478" y="334"/>
                  </a:lnTo>
                  <a:cubicBezTo>
                    <a:pt x="5549" y="334"/>
                    <a:pt x="5644" y="286"/>
                    <a:pt x="5644" y="191"/>
                  </a:cubicBezTo>
                  <a:cubicBezTo>
                    <a:pt x="5644" y="72"/>
                    <a:pt x="5597" y="1"/>
                    <a:pt x="54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6" name="Google Shape;2666;p51"/>
            <p:cNvSpPr/>
            <p:nvPr/>
          </p:nvSpPr>
          <p:spPr>
            <a:xfrm>
              <a:off x="3195813" y="2576658"/>
              <a:ext cx="294725" cy="89275"/>
            </a:xfrm>
            <a:custGeom>
              <a:rect b="b" l="l" r="r" t="t"/>
              <a:pathLst>
                <a:path extrusionOk="0" h="3571" w="11789">
                  <a:moveTo>
                    <a:pt x="10217" y="715"/>
                  </a:moveTo>
                  <a:cubicBezTo>
                    <a:pt x="10574" y="715"/>
                    <a:pt x="10908" y="882"/>
                    <a:pt x="11122" y="1191"/>
                  </a:cubicBezTo>
                  <a:cubicBezTo>
                    <a:pt x="11384" y="1548"/>
                    <a:pt x="11384" y="2048"/>
                    <a:pt x="11122" y="2429"/>
                  </a:cubicBezTo>
                  <a:cubicBezTo>
                    <a:pt x="10908" y="2739"/>
                    <a:pt x="10574" y="2906"/>
                    <a:pt x="10217" y="2906"/>
                  </a:cubicBezTo>
                  <a:lnTo>
                    <a:pt x="3287" y="2906"/>
                  </a:lnTo>
                  <a:cubicBezTo>
                    <a:pt x="3525" y="2620"/>
                    <a:pt x="3644" y="2215"/>
                    <a:pt x="3644" y="1810"/>
                  </a:cubicBezTo>
                  <a:cubicBezTo>
                    <a:pt x="3644" y="1382"/>
                    <a:pt x="3501" y="1024"/>
                    <a:pt x="3287" y="715"/>
                  </a:cubicBezTo>
                  <a:close/>
                  <a:moveTo>
                    <a:pt x="1858" y="0"/>
                  </a:moveTo>
                  <a:cubicBezTo>
                    <a:pt x="1596" y="0"/>
                    <a:pt x="1358" y="48"/>
                    <a:pt x="1120" y="167"/>
                  </a:cubicBezTo>
                  <a:cubicBezTo>
                    <a:pt x="1025" y="191"/>
                    <a:pt x="1001" y="286"/>
                    <a:pt x="1025" y="381"/>
                  </a:cubicBezTo>
                  <a:cubicBezTo>
                    <a:pt x="1042" y="470"/>
                    <a:pt x="1112" y="519"/>
                    <a:pt x="1186" y="519"/>
                  </a:cubicBezTo>
                  <a:cubicBezTo>
                    <a:pt x="1212" y="519"/>
                    <a:pt x="1238" y="513"/>
                    <a:pt x="1263" y="501"/>
                  </a:cubicBezTo>
                  <a:cubicBezTo>
                    <a:pt x="1429" y="405"/>
                    <a:pt x="1644" y="358"/>
                    <a:pt x="1882" y="358"/>
                  </a:cubicBezTo>
                  <a:cubicBezTo>
                    <a:pt x="2715" y="358"/>
                    <a:pt x="3382" y="1024"/>
                    <a:pt x="3335" y="1858"/>
                  </a:cubicBezTo>
                  <a:cubicBezTo>
                    <a:pt x="3311" y="2620"/>
                    <a:pt x="2715" y="3215"/>
                    <a:pt x="1977" y="3239"/>
                  </a:cubicBezTo>
                  <a:cubicBezTo>
                    <a:pt x="1962" y="3240"/>
                    <a:pt x="1947" y="3240"/>
                    <a:pt x="1932" y="3240"/>
                  </a:cubicBezTo>
                  <a:cubicBezTo>
                    <a:pt x="1119" y="3240"/>
                    <a:pt x="453" y="2605"/>
                    <a:pt x="453" y="1786"/>
                  </a:cubicBezTo>
                  <a:cubicBezTo>
                    <a:pt x="453" y="1477"/>
                    <a:pt x="548" y="1191"/>
                    <a:pt x="715" y="905"/>
                  </a:cubicBezTo>
                  <a:cubicBezTo>
                    <a:pt x="786" y="858"/>
                    <a:pt x="786" y="739"/>
                    <a:pt x="691" y="667"/>
                  </a:cubicBezTo>
                  <a:cubicBezTo>
                    <a:pt x="652" y="647"/>
                    <a:pt x="608" y="636"/>
                    <a:pt x="567" y="636"/>
                  </a:cubicBezTo>
                  <a:cubicBezTo>
                    <a:pt x="510" y="636"/>
                    <a:pt x="457" y="659"/>
                    <a:pt x="429" y="715"/>
                  </a:cubicBezTo>
                  <a:cubicBezTo>
                    <a:pt x="120" y="1120"/>
                    <a:pt x="1" y="1620"/>
                    <a:pt x="120" y="2168"/>
                  </a:cubicBezTo>
                  <a:cubicBezTo>
                    <a:pt x="286" y="2858"/>
                    <a:pt x="810" y="3382"/>
                    <a:pt x="1477" y="3525"/>
                  </a:cubicBezTo>
                  <a:cubicBezTo>
                    <a:pt x="1618" y="3555"/>
                    <a:pt x="1758" y="3570"/>
                    <a:pt x="1896" y="3570"/>
                  </a:cubicBezTo>
                  <a:cubicBezTo>
                    <a:pt x="2295" y="3570"/>
                    <a:pt x="2670" y="3445"/>
                    <a:pt x="2954" y="3215"/>
                  </a:cubicBezTo>
                  <a:lnTo>
                    <a:pt x="10241" y="3215"/>
                  </a:lnTo>
                  <a:cubicBezTo>
                    <a:pt x="10717" y="3215"/>
                    <a:pt x="11170" y="2977"/>
                    <a:pt x="11432" y="2572"/>
                  </a:cubicBezTo>
                  <a:cubicBezTo>
                    <a:pt x="11789" y="2072"/>
                    <a:pt x="11789" y="1429"/>
                    <a:pt x="11432" y="905"/>
                  </a:cubicBezTo>
                  <a:cubicBezTo>
                    <a:pt x="11146" y="572"/>
                    <a:pt x="10693" y="358"/>
                    <a:pt x="10217" y="358"/>
                  </a:cubicBezTo>
                  <a:lnTo>
                    <a:pt x="2930" y="358"/>
                  </a:lnTo>
                  <a:cubicBezTo>
                    <a:pt x="2620" y="119"/>
                    <a:pt x="2239" y="0"/>
                    <a:pt x="1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7" name="Google Shape;2667;p51"/>
            <p:cNvSpPr/>
            <p:nvPr/>
          </p:nvSpPr>
          <p:spPr>
            <a:xfrm>
              <a:off x="3223788" y="2600458"/>
              <a:ext cx="36350" cy="42900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5"/>
                    <a:pt x="382" y="1716"/>
                    <a:pt x="858" y="1716"/>
                  </a:cubicBezTo>
                  <a:cubicBezTo>
                    <a:pt x="1049" y="1716"/>
                    <a:pt x="1215" y="1668"/>
                    <a:pt x="1334" y="1525"/>
                  </a:cubicBezTo>
                  <a:cubicBezTo>
                    <a:pt x="1358" y="1501"/>
                    <a:pt x="1406" y="1477"/>
                    <a:pt x="1406" y="1454"/>
                  </a:cubicBezTo>
                  <a:cubicBezTo>
                    <a:pt x="1454" y="1382"/>
                    <a:pt x="1454" y="1263"/>
                    <a:pt x="1358" y="1216"/>
                  </a:cubicBezTo>
                  <a:cubicBezTo>
                    <a:pt x="1336" y="1182"/>
                    <a:pt x="1299" y="1165"/>
                    <a:pt x="1258" y="1165"/>
                  </a:cubicBezTo>
                  <a:cubicBezTo>
                    <a:pt x="1210" y="1165"/>
                    <a:pt x="1158" y="1188"/>
                    <a:pt x="1120" y="1239"/>
                  </a:cubicBezTo>
                  <a:lnTo>
                    <a:pt x="1096" y="1263"/>
                  </a:lnTo>
                  <a:cubicBezTo>
                    <a:pt x="1025" y="1335"/>
                    <a:pt x="953" y="1358"/>
                    <a:pt x="834" y="1358"/>
                  </a:cubicBezTo>
                  <a:cubicBezTo>
                    <a:pt x="572" y="1358"/>
                    <a:pt x="310" y="1120"/>
                    <a:pt x="310" y="858"/>
                  </a:cubicBezTo>
                  <a:cubicBezTo>
                    <a:pt x="310" y="596"/>
                    <a:pt x="596" y="358"/>
                    <a:pt x="858" y="358"/>
                  </a:cubicBezTo>
                  <a:cubicBezTo>
                    <a:pt x="953" y="358"/>
                    <a:pt x="1073" y="382"/>
                    <a:pt x="1168" y="430"/>
                  </a:cubicBezTo>
                  <a:cubicBezTo>
                    <a:pt x="1196" y="458"/>
                    <a:pt x="1228" y="471"/>
                    <a:pt x="1260" y="471"/>
                  </a:cubicBezTo>
                  <a:cubicBezTo>
                    <a:pt x="1311" y="471"/>
                    <a:pt x="1363" y="440"/>
                    <a:pt x="1406" y="382"/>
                  </a:cubicBezTo>
                  <a:cubicBezTo>
                    <a:pt x="1454" y="287"/>
                    <a:pt x="1430" y="191"/>
                    <a:pt x="1334" y="144"/>
                  </a:cubicBezTo>
                  <a:cubicBezTo>
                    <a:pt x="1192" y="49"/>
                    <a:pt x="1049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68" name="Google Shape;2668;p51"/>
          <p:cNvGrpSpPr/>
          <p:nvPr/>
        </p:nvGrpSpPr>
        <p:grpSpPr>
          <a:xfrm>
            <a:off x="1781202" y="2448434"/>
            <a:ext cx="368158" cy="355302"/>
            <a:chOff x="2684388" y="2369483"/>
            <a:chExt cx="307850" cy="297100"/>
          </a:xfrm>
        </p:grpSpPr>
        <p:sp>
          <p:nvSpPr>
            <p:cNvPr id="2669" name="Google Shape;2669;p51"/>
            <p:cNvSpPr/>
            <p:nvPr/>
          </p:nvSpPr>
          <p:spPr>
            <a:xfrm>
              <a:off x="2792763" y="2506408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72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334" y="358"/>
                  </a:lnTo>
                  <a:cubicBezTo>
                    <a:pt x="3429" y="358"/>
                    <a:pt x="3477" y="310"/>
                    <a:pt x="3525" y="215"/>
                  </a:cubicBezTo>
                  <a:cubicBezTo>
                    <a:pt x="3549" y="96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0" name="Google Shape;2670;p51"/>
            <p:cNvSpPr/>
            <p:nvPr/>
          </p:nvSpPr>
          <p:spPr>
            <a:xfrm>
              <a:off x="2792763" y="2529033"/>
              <a:ext cx="88725" cy="8950"/>
            </a:xfrm>
            <a:custGeom>
              <a:rect b="b" l="l" r="r" t="t"/>
              <a:pathLst>
                <a:path extrusionOk="0" h="358" w="3549">
                  <a:moveTo>
                    <a:pt x="191" y="0"/>
                  </a:moveTo>
                  <a:cubicBezTo>
                    <a:pt x="95" y="0"/>
                    <a:pt x="24" y="48"/>
                    <a:pt x="0" y="143"/>
                  </a:cubicBezTo>
                  <a:cubicBezTo>
                    <a:pt x="0" y="262"/>
                    <a:pt x="95" y="357"/>
                    <a:pt x="191" y="357"/>
                  </a:cubicBezTo>
                  <a:lnTo>
                    <a:pt x="3334" y="357"/>
                  </a:lnTo>
                  <a:cubicBezTo>
                    <a:pt x="3429" y="357"/>
                    <a:pt x="3477" y="286"/>
                    <a:pt x="3525" y="191"/>
                  </a:cubicBezTo>
                  <a:cubicBezTo>
                    <a:pt x="3549" y="72"/>
                    <a:pt x="3453" y="0"/>
                    <a:pt x="3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51"/>
            <p:cNvSpPr/>
            <p:nvPr/>
          </p:nvSpPr>
          <p:spPr>
            <a:xfrm>
              <a:off x="2812413" y="2551058"/>
              <a:ext cx="48825" cy="8950"/>
            </a:xfrm>
            <a:custGeom>
              <a:rect b="b" l="l" r="r" t="t"/>
              <a:pathLst>
                <a:path extrusionOk="0" h="358" w="1953">
                  <a:moveTo>
                    <a:pt x="191" y="0"/>
                  </a:moveTo>
                  <a:cubicBezTo>
                    <a:pt x="95" y="0"/>
                    <a:pt x="48" y="72"/>
                    <a:pt x="24" y="143"/>
                  </a:cubicBezTo>
                  <a:cubicBezTo>
                    <a:pt x="0" y="262"/>
                    <a:pt x="71" y="358"/>
                    <a:pt x="191" y="358"/>
                  </a:cubicBezTo>
                  <a:lnTo>
                    <a:pt x="1786" y="358"/>
                  </a:lnTo>
                  <a:cubicBezTo>
                    <a:pt x="1858" y="358"/>
                    <a:pt x="1929" y="310"/>
                    <a:pt x="1953" y="215"/>
                  </a:cubicBezTo>
                  <a:cubicBezTo>
                    <a:pt x="1953" y="96"/>
                    <a:pt x="1858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51"/>
            <p:cNvSpPr/>
            <p:nvPr/>
          </p:nvSpPr>
          <p:spPr>
            <a:xfrm>
              <a:off x="2684388" y="2369483"/>
              <a:ext cx="307850" cy="297100"/>
            </a:xfrm>
            <a:custGeom>
              <a:rect b="b" l="l" r="r" t="t"/>
              <a:pathLst>
                <a:path extrusionOk="0" h="11884" w="12314">
                  <a:moveTo>
                    <a:pt x="6336" y="1143"/>
                  </a:moveTo>
                  <a:cubicBezTo>
                    <a:pt x="7669" y="1143"/>
                    <a:pt x="8931" y="1643"/>
                    <a:pt x="9908" y="2524"/>
                  </a:cubicBezTo>
                  <a:lnTo>
                    <a:pt x="9074" y="3358"/>
                  </a:lnTo>
                  <a:cubicBezTo>
                    <a:pt x="8267" y="2643"/>
                    <a:pt x="7258" y="2285"/>
                    <a:pt x="6243" y="2285"/>
                  </a:cubicBezTo>
                  <a:cubicBezTo>
                    <a:pt x="6211" y="2285"/>
                    <a:pt x="6178" y="2285"/>
                    <a:pt x="6145" y="2286"/>
                  </a:cubicBezTo>
                  <a:lnTo>
                    <a:pt x="6145" y="1143"/>
                  </a:lnTo>
                  <a:close/>
                  <a:moveTo>
                    <a:pt x="5764" y="357"/>
                  </a:moveTo>
                  <a:lnTo>
                    <a:pt x="5764" y="2715"/>
                  </a:lnTo>
                  <a:cubicBezTo>
                    <a:pt x="4954" y="2739"/>
                    <a:pt x="4216" y="3096"/>
                    <a:pt x="3621" y="3667"/>
                  </a:cubicBezTo>
                  <a:cubicBezTo>
                    <a:pt x="3049" y="4239"/>
                    <a:pt x="2692" y="4977"/>
                    <a:pt x="2668" y="5787"/>
                  </a:cubicBezTo>
                  <a:lnTo>
                    <a:pt x="358" y="5787"/>
                  </a:lnTo>
                  <a:cubicBezTo>
                    <a:pt x="406" y="4358"/>
                    <a:pt x="977" y="3001"/>
                    <a:pt x="1978" y="2000"/>
                  </a:cubicBezTo>
                  <a:cubicBezTo>
                    <a:pt x="3002" y="976"/>
                    <a:pt x="4335" y="381"/>
                    <a:pt x="5764" y="357"/>
                  </a:cubicBezTo>
                  <a:close/>
                  <a:moveTo>
                    <a:pt x="6359" y="2643"/>
                  </a:moveTo>
                  <a:cubicBezTo>
                    <a:pt x="7312" y="2643"/>
                    <a:pt x="8265" y="3001"/>
                    <a:pt x="8979" y="3715"/>
                  </a:cubicBezTo>
                  <a:cubicBezTo>
                    <a:pt x="10408" y="5144"/>
                    <a:pt x="10408" y="7502"/>
                    <a:pt x="8979" y="8954"/>
                  </a:cubicBezTo>
                  <a:cubicBezTo>
                    <a:pt x="8265" y="9669"/>
                    <a:pt x="7318" y="10026"/>
                    <a:pt x="6368" y="10026"/>
                  </a:cubicBezTo>
                  <a:cubicBezTo>
                    <a:pt x="5419" y="10026"/>
                    <a:pt x="4466" y="9669"/>
                    <a:pt x="3740" y="8954"/>
                  </a:cubicBezTo>
                  <a:cubicBezTo>
                    <a:pt x="2930" y="8168"/>
                    <a:pt x="2573" y="7144"/>
                    <a:pt x="2644" y="6144"/>
                  </a:cubicBezTo>
                  <a:lnTo>
                    <a:pt x="2811" y="6144"/>
                  </a:lnTo>
                  <a:cubicBezTo>
                    <a:pt x="2930" y="6144"/>
                    <a:pt x="3049" y="6025"/>
                    <a:pt x="3049" y="5882"/>
                  </a:cubicBezTo>
                  <a:cubicBezTo>
                    <a:pt x="3097" y="4358"/>
                    <a:pt x="4335" y="3096"/>
                    <a:pt x="5907" y="3072"/>
                  </a:cubicBezTo>
                  <a:cubicBezTo>
                    <a:pt x="6074" y="3072"/>
                    <a:pt x="6145" y="2953"/>
                    <a:pt x="6145" y="2834"/>
                  </a:cubicBezTo>
                  <a:lnTo>
                    <a:pt x="6145" y="2643"/>
                  </a:lnTo>
                  <a:close/>
                  <a:moveTo>
                    <a:pt x="5883" y="0"/>
                  </a:moveTo>
                  <a:cubicBezTo>
                    <a:pt x="4335" y="24"/>
                    <a:pt x="2859" y="619"/>
                    <a:pt x="1739" y="1738"/>
                  </a:cubicBezTo>
                  <a:cubicBezTo>
                    <a:pt x="644" y="2834"/>
                    <a:pt x="25" y="4287"/>
                    <a:pt x="1" y="5858"/>
                  </a:cubicBezTo>
                  <a:cubicBezTo>
                    <a:pt x="1" y="5954"/>
                    <a:pt x="49" y="6049"/>
                    <a:pt x="144" y="6096"/>
                  </a:cubicBezTo>
                  <a:lnTo>
                    <a:pt x="739" y="6096"/>
                  </a:lnTo>
                  <a:cubicBezTo>
                    <a:pt x="715" y="6930"/>
                    <a:pt x="858" y="7740"/>
                    <a:pt x="1192" y="8526"/>
                  </a:cubicBezTo>
                  <a:cubicBezTo>
                    <a:pt x="1215" y="8573"/>
                    <a:pt x="1263" y="8645"/>
                    <a:pt x="1335" y="8645"/>
                  </a:cubicBezTo>
                  <a:lnTo>
                    <a:pt x="1382" y="8645"/>
                  </a:lnTo>
                  <a:cubicBezTo>
                    <a:pt x="1477" y="8597"/>
                    <a:pt x="1501" y="8478"/>
                    <a:pt x="1477" y="8406"/>
                  </a:cubicBezTo>
                  <a:cubicBezTo>
                    <a:pt x="1144" y="7692"/>
                    <a:pt x="1025" y="6906"/>
                    <a:pt x="1073" y="6096"/>
                  </a:cubicBezTo>
                  <a:lnTo>
                    <a:pt x="2263" y="6096"/>
                  </a:lnTo>
                  <a:cubicBezTo>
                    <a:pt x="2192" y="7144"/>
                    <a:pt x="2549" y="8216"/>
                    <a:pt x="3335" y="9049"/>
                  </a:cubicBezTo>
                  <a:lnTo>
                    <a:pt x="2501" y="9883"/>
                  </a:lnTo>
                  <a:cubicBezTo>
                    <a:pt x="2239" y="9645"/>
                    <a:pt x="2049" y="9383"/>
                    <a:pt x="1906" y="9073"/>
                  </a:cubicBezTo>
                  <a:cubicBezTo>
                    <a:pt x="1873" y="9019"/>
                    <a:pt x="1816" y="8989"/>
                    <a:pt x="1756" y="8989"/>
                  </a:cubicBezTo>
                  <a:cubicBezTo>
                    <a:pt x="1685" y="8989"/>
                    <a:pt x="1611" y="9031"/>
                    <a:pt x="1573" y="9121"/>
                  </a:cubicBezTo>
                  <a:cubicBezTo>
                    <a:pt x="1549" y="9145"/>
                    <a:pt x="1573" y="9192"/>
                    <a:pt x="1573" y="9240"/>
                  </a:cubicBezTo>
                  <a:cubicBezTo>
                    <a:pt x="1811" y="9597"/>
                    <a:pt x="2049" y="9907"/>
                    <a:pt x="2382" y="10240"/>
                  </a:cubicBezTo>
                  <a:cubicBezTo>
                    <a:pt x="3406" y="11288"/>
                    <a:pt x="4811" y="11883"/>
                    <a:pt x="6288" y="11883"/>
                  </a:cubicBezTo>
                  <a:cubicBezTo>
                    <a:pt x="7788" y="11883"/>
                    <a:pt x="9193" y="11312"/>
                    <a:pt x="10241" y="10240"/>
                  </a:cubicBezTo>
                  <a:cubicBezTo>
                    <a:pt x="11837" y="8692"/>
                    <a:pt x="12313" y="6311"/>
                    <a:pt x="11480" y="4263"/>
                  </a:cubicBezTo>
                  <a:cubicBezTo>
                    <a:pt x="11461" y="4190"/>
                    <a:pt x="11388" y="4159"/>
                    <a:pt x="11311" y="4159"/>
                  </a:cubicBezTo>
                  <a:cubicBezTo>
                    <a:pt x="11288" y="4159"/>
                    <a:pt x="11264" y="4162"/>
                    <a:pt x="11241" y="4168"/>
                  </a:cubicBezTo>
                  <a:cubicBezTo>
                    <a:pt x="11146" y="4191"/>
                    <a:pt x="11122" y="4310"/>
                    <a:pt x="11146" y="4406"/>
                  </a:cubicBezTo>
                  <a:cubicBezTo>
                    <a:pt x="11932" y="6335"/>
                    <a:pt x="11480" y="8549"/>
                    <a:pt x="9979" y="10026"/>
                  </a:cubicBezTo>
                  <a:cubicBezTo>
                    <a:pt x="9003" y="11026"/>
                    <a:pt x="7693" y="11550"/>
                    <a:pt x="6288" y="11550"/>
                  </a:cubicBezTo>
                  <a:cubicBezTo>
                    <a:pt x="4954" y="11550"/>
                    <a:pt x="3716" y="11050"/>
                    <a:pt x="2716" y="10145"/>
                  </a:cubicBezTo>
                  <a:lnTo>
                    <a:pt x="3573" y="9311"/>
                  </a:lnTo>
                  <a:cubicBezTo>
                    <a:pt x="4335" y="10026"/>
                    <a:pt x="5312" y="10383"/>
                    <a:pt x="6288" y="10383"/>
                  </a:cubicBezTo>
                  <a:cubicBezTo>
                    <a:pt x="7336" y="10383"/>
                    <a:pt x="8384" y="10002"/>
                    <a:pt x="9146" y="9192"/>
                  </a:cubicBezTo>
                  <a:cubicBezTo>
                    <a:pt x="10694" y="7644"/>
                    <a:pt x="10741" y="5192"/>
                    <a:pt x="9265" y="3596"/>
                  </a:cubicBezTo>
                  <a:lnTo>
                    <a:pt x="10098" y="2762"/>
                  </a:lnTo>
                  <a:cubicBezTo>
                    <a:pt x="10384" y="3048"/>
                    <a:pt x="10622" y="3358"/>
                    <a:pt x="10789" y="3691"/>
                  </a:cubicBezTo>
                  <a:cubicBezTo>
                    <a:pt x="10823" y="3748"/>
                    <a:pt x="10879" y="3778"/>
                    <a:pt x="10938" y="3778"/>
                  </a:cubicBezTo>
                  <a:cubicBezTo>
                    <a:pt x="11003" y="3778"/>
                    <a:pt x="11072" y="3742"/>
                    <a:pt x="11122" y="3667"/>
                  </a:cubicBezTo>
                  <a:cubicBezTo>
                    <a:pt x="11146" y="3644"/>
                    <a:pt x="11122" y="3572"/>
                    <a:pt x="11122" y="3548"/>
                  </a:cubicBezTo>
                  <a:cubicBezTo>
                    <a:pt x="10884" y="3120"/>
                    <a:pt x="10575" y="2739"/>
                    <a:pt x="10265" y="2405"/>
                  </a:cubicBezTo>
                  <a:cubicBezTo>
                    <a:pt x="9217" y="1381"/>
                    <a:pt x="7812" y="786"/>
                    <a:pt x="6336" y="786"/>
                  </a:cubicBezTo>
                  <a:lnTo>
                    <a:pt x="6121" y="786"/>
                  </a:lnTo>
                  <a:lnTo>
                    <a:pt x="6121" y="238"/>
                  </a:lnTo>
                  <a:lnTo>
                    <a:pt x="6121" y="191"/>
                  </a:lnTo>
                  <a:cubicBezTo>
                    <a:pt x="6097" y="71"/>
                    <a:pt x="5978" y="0"/>
                    <a:pt x="5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73" name="Google Shape;2673;p51"/>
          <p:cNvSpPr/>
          <p:nvPr/>
        </p:nvSpPr>
        <p:spPr>
          <a:xfrm>
            <a:off x="1042813" y="2449001"/>
            <a:ext cx="356019" cy="355421"/>
          </a:xfrm>
          <a:custGeom>
            <a:rect b="b" l="l" r="r" t="t"/>
            <a:pathLst>
              <a:path extrusionOk="0" h="11888" w="11908">
                <a:moveTo>
                  <a:pt x="2263" y="6315"/>
                </a:moveTo>
                <a:lnTo>
                  <a:pt x="2263" y="10696"/>
                </a:lnTo>
                <a:lnTo>
                  <a:pt x="1763" y="10696"/>
                </a:lnTo>
                <a:lnTo>
                  <a:pt x="1763" y="6315"/>
                </a:lnTo>
                <a:close/>
                <a:moveTo>
                  <a:pt x="3120" y="5076"/>
                </a:moveTo>
                <a:lnTo>
                  <a:pt x="3120" y="10696"/>
                </a:lnTo>
                <a:lnTo>
                  <a:pt x="2620" y="10696"/>
                </a:lnTo>
                <a:lnTo>
                  <a:pt x="2620" y="5076"/>
                </a:lnTo>
                <a:close/>
                <a:moveTo>
                  <a:pt x="6526" y="7577"/>
                </a:moveTo>
                <a:lnTo>
                  <a:pt x="6526" y="10696"/>
                </a:lnTo>
                <a:lnTo>
                  <a:pt x="6026" y="10696"/>
                </a:lnTo>
                <a:lnTo>
                  <a:pt x="6026" y="7577"/>
                </a:lnTo>
                <a:close/>
                <a:moveTo>
                  <a:pt x="7383" y="6172"/>
                </a:moveTo>
                <a:lnTo>
                  <a:pt x="7383" y="10696"/>
                </a:lnTo>
                <a:lnTo>
                  <a:pt x="6883" y="10696"/>
                </a:lnTo>
                <a:lnTo>
                  <a:pt x="6883" y="6172"/>
                </a:lnTo>
                <a:close/>
                <a:moveTo>
                  <a:pt x="9050" y="8815"/>
                </a:moveTo>
                <a:lnTo>
                  <a:pt x="9050" y="10696"/>
                </a:lnTo>
                <a:lnTo>
                  <a:pt x="8550" y="10696"/>
                </a:lnTo>
                <a:lnTo>
                  <a:pt x="8550" y="8815"/>
                </a:lnTo>
                <a:close/>
                <a:moveTo>
                  <a:pt x="5668" y="3814"/>
                </a:moveTo>
                <a:lnTo>
                  <a:pt x="5668" y="10720"/>
                </a:lnTo>
                <a:lnTo>
                  <a:pt x="5145" y="10720"/>
                </a:lnTo>
                <a:lnTo>
                  <a:pt x="5145" y="3814"/>
                </a:lnTo>
                <a:close/>
                <a:moveTo>
                  <a:pt x="9907" y="2576"/>
                </a:moveTo>
                <a:lnTo>
                  <a:pt x="9907" y="10720"/>
                </a:lnTo>
                <a:lnTo>
                  <a:pt x="9407" y="10720"/>
                </a:lnTo>
                <a:lnTo>
                  <a:pt x="9407" y="2576"/>
                </a:lnTo>
                <a:close/>
                <a:moveTo>
                  <a:pt x="11503" y="11054"/>
                </a:moveTo>
                <a:lnTo>
                  <a:pt x="11503" y="11530"/>
                </a:lnTo>
                <a:lnTo>
                  <a:pt x="310" y="11530"/>
                </a:lnTo>
                <a:lnTo>
                  <a:pt x="310" y="11054"/>
                </a:lnTo>
                <a:close/>
                <a:moveTo>
                  <a:pt x="916" y="0"/>
                </a:moveTo>
                <a:cubicBezTo>
                  <a:pt x="811" y="0"/>
                  <a:pt x="715" y="88"/>
                  <a:pt x="715" y="194"/>
                </a:cubicBezTo>
                <a:lnTo>
                  <a:pt x="715" y="980"/>
                </a:lnTo>
                <a:lnTo>
                  <a:pt x="477" y="980"/>
                </a:lnTo>
                <a:cubicBezTo>
                  <a:pt x="382" y="980"/>
                  <a:pt x="334" y="1052"/>
                  <a:pt x="286" y="1099"/>
                </a:cubicBezTo>
                <a:cubicBezTo>
                  <a:pt x="263" y="1242"/>
                  <a:pt x="358" y="1361"/>
                  <a:pt x="477" y="1361"/>
                </a:cubicBezTo>
                <a:lnTo>
                  <a:pt x="715" y="1361"/>
                </a:lnTo>
                <a:lnTo>
                  <a:pt x="715" y="2242"/>
                </a:lnTo>
                <a:lnTo>
                  <a:pt x="501" y="2242"/>
                </a:lnTo>
                <a:cubicBezTo>
                  <a:pt x="405" y="2242"/>
                  <a:pt x="334" y="2290"/>
                  <a:pt x="334" y="2385"/>
                </a:cubicBezTo>
                <a:cubicBezTo>
                  <a:pt x="334" y="2504"/>
                  <a:pt x="382" y="2600"/>
                  <a:pt x="501" y="2600"/>
                </a:cubicBezTo>
                <a:lnTo>
                  <a:pt x="715" y="2600"/>
                </a:lnTo>
                <a:lnTo>
                  <a:pt x="715" y="3481"/>
                </a:lnTo>
                <a:lnTo>
                  <a:pt x="501" y="3481"/>
                </a:lnTo>
                <a:cubicBezTo>
                  <a:pt x="405" y="3481"/>
                  <a:pt x="334" y="3552"/>
                  <a:pt x="334" y="3647"/>
                </a:cubicBezTo>
                <a:cubicBezTo>
                  <a:pt x="334" y="3766"/>
                  <a:pt x="382" y="3838"/>
                  <a:pt x="501" y="3838"/>
                </a:cubicBezTo>
                <a:lnTo>
                  <a:pt x="715" y="3838"/>
                </a:lnTo>
                <a:lnTo>
                  <a:pt x="715" y="4743"/>
                </a:lnTo>
                <a:lnTo>
                  <a:pt x="501" y="4743"/>
                </a:lnTo>
                <a:cubicBezTo>
                  <a:pt x="405" y="4743"/>
                  <a:pt x="334" y="4791"/>
                  <a:pt x="334" y="4886"/>
                </a:cubicBezTo>
                <a:cubicBezTo>
                  <a:pt x="334" y="5005"/>
                  <a:pt x="382" y="5100"/>
                  <a:pt x="501" y="5100"/>
                </a:cubicBezTo>
                <a:lnTo>
                  <a:pt x="715" y="5100"/>
                </a:lnTo>
                <a:lnTo>
                  <a:pt x="715" y="5981"/>
                </a:lnTo>
                <a:lnTo>
                  <a:pt x="501" y="5981"/>
                </a:lnTo>
                <a:cubicBezTo>
                  <a:pt x="405" y="5981"/>
                  <a:pt x="334" y="6053"/>
                  <a:pt x="334" y="6148"/>
                </a:cubicBezTo>
                <a:cubicBezTo>
                  <a:pt x="334" y="6267"/>
                  <a:pt x="382" y="6338"/>
                  <a:pt x="501" y="6338"/>
                </a:cubicBezTo>
                <a:lnTo>
                  <a:pt x="715" y="6338"/>
                </a:lnTo>
                <a:lnTo>
                  <a:pt x="715" y="7243"/>
                </a:lnTo>
                <a:lnTo>
                  <a:pt x="501" y="7243"/>
                </a:lnTo>
                <a:cubicBezTo>
                  <a:pt x="405" y="7243"/>
                  <a:pt x="334" y="7291"/>
                  <a:pt x="334" y="7386"/>
                </a:cubicBezTo>
                <a:cubicBezTo>
                  <a:pt x="334" y="7505"/>
                  <a:pt x="382" y="7601"/>
                  <a:pt x="501" y="7601"/>
                </a:cubicBezTo>
                <a:lnTo>
                  <a:pt x="715" y="7601"/>
                </a:lnTo>
                <a:lnTo>
                  <a:pt x="715" y="8482"/>
                </a:lnTo>
                <a:lnTo>
                  <a:pt x="501" y="8482"/>
                </a:lnTo>
                <a:cubicBezTo>
                  <a:pt x="405" y="8482"/>
                  <a:pt x="334" y="8553"/>
                  <a:pt x="334" y="8648"/>
                </a:cubicBezTo>
                <a:cubicBezTo>
                  <a:pt x="334" y="8768"/>
                  <a:pt x="382" y="8839"/>
                  <a:pt x="501" y="8839"/>
                </a:cubicBezTo>
                <a:lnTo>
                  <a:pt x="715" y="8839"/>
                </a:lnTo>
                <a:lnTo>
                  <a:pt x="715" y="9744"/>
                </a:lnTo>
                <a:lnTo>
                  <a:pt x="501" y="9744"/>
                </a:lnTo>
                <a:cubicBezTo>
                  <a:pt x="405" y="9744"/>
                  <a:pt x="334" y="9792"/>
                  <a:pt x="334" y="9887"/>
                </a:cubicBezTo>
                <a:cubicBezTo>
                  <a:pt x="334" y="10006"/>
                  <a:pt x="382" y="10101"/>
                  <a:pt x="501" y="10101"/>
                </a:cubicBezTo>
                <a:lnTo>
                  <a:pt x="715" y="10101"/>
                </a:lnTo>
                <a:lnTo>
                  <a:pt x="715" y="10720"/>
                </a:lnTo>
                <a:lnTo>
                  <a:pt x="286" y="10720"/>
                </a:lnTo>
                <a:cubicBezTo>
                  <a:pt x="143" y="10720"/>
                  <a:pt x="1" y="10839"/>
                  <a:pt x="1" y="11030"/>
                </a:cubicBezTo>
                <a:lnTo>
                  <a:pt x="1" y="11578"/>
                </a:lnTo>
                <a:cubicBezTo>
                  <a:pt x="1" y="11744"/>
                  <a:pt x="120" y="11887"/>
                  <a:pt x="286" y="11887"/>
                </a:cubicBezTo>
                <a:lnTo>
                  <a:pt x="11598" y="11887"/>
                </a:lnTo>
                <a:cubicBezTo>
                  <a:pt x="11765" y="11887"/>
                  <a:pt x="11908" y="11768"/>
                  <a:pt x="11908" y="11578"/>
                </a:cubicBezTo>
                <a:lnTo>
                  <a:pt x="11908" y="10982"/>
                </a:lnTo>
                <a:cubicBezTo>
                  <a:pt x="11860" y="10839"/>
                  <a:pt x="11741" y="10696"/>
                  <a:pt x="11551" y="10696"/>
                </a:cubicBezTo>
                <a:lnTo>
                  <a:pt x="11146" y="10696"/>
                </a:lnTo>
                <a:lnTo>
                  <a:pt x="11146" y="9887"/>
                </a:lnTo>
                <a:cubicBezTo>
                  <a:pt x="11146" y="9815"/>
                  <a:pt x="11074" y="9720"/>
                  <a:pt x="10979" y="9720"/>
                </a:cubicBezTo>
                <a:cubicBezTo>
                  <a:pt x="10860" y="9720"/>
                  <a:pt x="10789" y="9768"/>
                  <a:pt x="10789" y="9887"/>
                </a:cubicBezTo>
                <a:lnTo>
                  <a:pt x="10789" y="10720"/>
                </a:lnTo>
                <a:lnTo>
                  <a:pt x="10265" y="10720"/>
                </a:lnTo>
                <a:lnTo>
                  <a:pt x="10265" y="5100"/>
                </a:lnTo>
                <a:lnTo>
                  <a:pt x="10789" y="5100"/>
                </a:lnTo>
                <a:lnTo>
                  <a:pt x="10789" y="9101"/>
                </a:lnTo>
                <a:cubicBezTo>
                  <a:pt x="10789" y="9172"/>
                  <a:pt x="10836" y="9268"/>
                  <a:pt x="10931" y="9268"/>
                </a:cubicBezTo>
                <a:cubicBezTo>
                  <a:pt x="11051" y="9268"/>
                  <a:pt x="11146" y="9220"/>
                  <a:pt x="11146" y="9101"/>
                </a:cubicBezTo>
                <a:lnTo>
                  <a:pt x="11146" y="4981"/>
                </a:lnTo>
                <a:cubicBezTo>
                  <a:pt x="11146" y="4838"/>
                  <a:pt x="11027" y="4743"/>
                  <a:pt x="10908" y="4743"/>
                </a:cubicBezTo>
                <a:lnTo>
                  <a:pt x="10265" y="4743"/>
                </a:lnTo>
                <a:lnTo>
                  <a:pt x="10265" y="2481"/>
                </a:lnTo>
                <a:cubicBezTo>
                  <a:pt x="10265" y="2338"/>
                  <a:pt x="10146" y="2242"/>
                  <a:pt x="10027" y="2242"/>
                </a:cubicBezTo>
                <a:lnTo>
                  <a:pt x="9312" y="2242"/>
                </a:lnTo>
                <a:cubicBezTo>
                  <a:pt x="9169" y="2242"/>
                  <a:pt x="9074" y="2361"/>
                  <a:pt x="9074" y="2481"/>
                </a:cubicBezTo>
                <a:lnTo>
                  <a:pt x="9074" y="8506"/>
                </a:lnTo>
                <a:lnTo>
                  <a:pt x="8455" y="8506"/>
                </a:lnTo>
                <a:cubicBezTo>
                  <a:pt x="8312" y="8506"/>
                  <a:pt x="8217" y="8625"/>
                  <a:pt x="8217" y="8744"/>
                </a:cubicBezTo>
                <a:lnTo>
                  <a:pt x="8217" y="10720"/>
                </a:lnTo>
                <a:lnTo>
                  <a:pt x="7740" y="10720"/>
                </a:lnTo>
                <a:lnTo>
                  <a:pt x="7740" y="6076"/>
                </a:lnTo>
                <a:cubicBezTo>
                  <a:pt x="7740" y="5934"/>
                  <a:pt x="7621" y="5838"/>
                  <a:pt x="7502" y="5838"/>
                </a:cubicBezTo>
                <a:lnTo>
                  <a:pt x="6788" y="5838"/>
                </a:lnTo>
                <a:cubicBezTo>
                  <a:pt x="6645" y="5838"/>
                  <a:pt x="6550" y="5957"/>
                  <a:pt x="6550" y="6076"/>
                </a:cubicBezTo>
                <a:lnTo>
                  <a:pt x="6550" y="7243"/>
                </a:lnTo>
                <a:lnTo>
                  <a:pt x="6002" y="7243"/>
                </a:lnTo>
                <a:lnTo>
                  <a:pt x="6002" y="3743"/>
                </a:lnTo>
                <a:cubicBezTo>
                  <a:pt x="6002" y="3576"/>
                  <a:pt x="5883" y="3481"/>
                  <a:pt x="5764" y="3481"/>
                </a:cubicBezTo>
                <a:lnTo>
                  <a:pt x="5049" y="3481"/>
                </a:lnTo>
                <a:cubicBezTo>
                  <a:pt x="4906" y="3481"/>
                  <a:pt x="4811" y="3624"/>
                  <a:pt x="4811" y="3743"/>
                </a:cubicBezTo>
                <a:lnTo>
                  <a:pt x="4811" y="10720"/>
                </a:lnTo>
                <a:lnTo>
                  <a:pt x="4335" y="10720"/>
                </a:lnTo>
                <a:lnTo>
                  <a:pt x="4335" y="1242"/>
                </a:lnTo>
                <a:cubicBezTo>
                  <a:pt x="4335" y="1075"/>
                  <a:pt x="4216" y="980"/>
                  <a:pt x="4097" y="980"/>
                </a:cubicBezTo>
                <a:lnTo>
                  <a:pt x="3382" y="980"/>
                </a:lnTo>
                <a:cubicBezTo>
                  <a:pt x="3263" y="980"/>
                  <a:pt x="3144" y="1075"/>
                  <a:pt x="3144" y="1290"/>
                </a:cubicBezTo>
                <a:lnTo>
                  <a:pt x="3144" y="2504"/>
                </a:lnTo>
                <a:cubicBezTo>
                  <a:pt x="3144" y="2600"/>
                  <a:pt x="3216" y="2695"/>
                  <a:pt x="3311" y="2695"/>
                </a:cubicBezTo>
                <a:cubicBezTo>
                  <a:pt x="3430" y="2695"/>
                  <a:pt x="3501" y="2623"/>
                  <a:pt x="3501" y="2504"/>
                </a:cubicBezTo>
                <a:lnTo>
                  <a:pt x="3501" y="1314"/>
                </a:lnTo>
                <a:lnTo>
                  <a:pt x="4025" y="1314"/>
                </a:lnTo>
                <a:lnTo>
                  <a:pt x="4025" y="10720"/>
                </a:lnTo>
                <a:lnTo>
                  <a:pt x="3501" y="10720"/>
                </a:lnTo>
                <a:lnTo>
                  <a:pt x="3501" y="3314"/>
                </a:lnTo>
                <a:cubicBezTo>
                  <a:pt x="3501" y="3219"/>
                  <a:pt x="3454" y="3147"/>
                  <a:pt x="3358" y="3147"/>
                </a:cubicBezTo>
                <a:cubicBezTo>
                  <a:pt x="3239" y="3147"/>
                  <a:pt x="3144" y="3195"/>
                  <a:pt x="3144" y="3314"/>
                </a:cubicBezTo>
                <a:lnTo>
                  <a:pt x="3144" y="4743"/>
                </a:lnTo>
                <a:lnTo>
                  <a:pt x="2525" y="4743"/>
                </a:lnTo>
                <a:cubicBezTo>
                  <a:pt x="2382" y="4743"/>
                  <a:pt x="2287" y="4862"/>
                  <a:pt x="2287" y="4981"/>
                </a:cubicBezTo>
                <a:lnTo>
                  <a:pt x="2287" y="5981"/>
                </a:lnTo>
                <a:lnTo>
                  <a:pt x="1668" y="5981"/>
                </a:lnTo>
                <a:cubicBezTo>
                  <a:pt x="1525" y="5981"/>
                  <a:pt x="1429" y="6100"/>
                  <a:pt x="1429" y="6219"/>
                </a:cubicBezTo>
                <a:lnTo>
                  <a:pt x="1429" y="10720"/>
                </a:lnTo>
                <a:lnTo>
                  <a:pt x="1072" y="10720"/>
                </a:lnTo>
                <a:lnTo>
                  <a:pt x="1072" y="194"/>
                </a:lnTo>
                <a:cubicBezTo>
                  <a:pt x="1072" y="99"/>
                  <a:pt x="1001" y="51"/>
                  <a:pt x="953" y="4"/>
                </a:cubicBezTo>
                <a:cubicBezTo>
                  <a:pt x="941" y="1"/>
                  <a:pt x="928" y="0"/>
                  <a:pt x="9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74" name="Google Shape;2674;p51"/>
          <p:cNvGrpSpPr/>
          <p:nvPr/>
        </p:nvGrpSpPr>
        <p:grpSpPr>
          <a:xfrm>
            <a:off x="1041406" y="2992390"/>
            <a:ext cx="356767" cy="356737"/>
            <a:chOff x="2193213" y="2824333"/>
            <a:chExt cx="298325" cy="298300"/>
          </a:xfrm>
        </p:grpSpPr>
        <p:sp>
          <p:nvSpPr>
            <p:cNvPr id="2675" name="Google Shape;2675;p51"/>
            <p:cNvSpPr/>
            <p:nvPr/>
          </p:nvSpPr>
          <p:spPr>
            <a:xfrm>
              <a:off x="2193213" y="2913633"/>
              <a:ext cx="141725" cy="119100"/>
            </a:xfrm>
            <a:custGeom>
              <a:rect b="b" l="l" r="r" t="t"/>
              <a:pathLst>
                <a:path extrusionOk="0" h="4764" w="5669">
                  <a:moveTo>
                    <a:pt x="2406" y="310"/>
                  </a:moveTo>
                  <a:cubicBezTo>
                    <a:pt x="2930" y="310"/>
                    <a:pt x="3478" y="524"/>
                    <a:pt x="3859" y="905"/>
                  </a:cubicBezTo>
                  <a:lnTo>
                    <a:pt x="5312" y="2382"/>
                  </a:lnTo>
                  <a:lnTo>
                    <a:pt x="3859" y="3834"/>
                  </a:lnTo>
                  <a:cubicBezTo>
                    <a:pt x="3454" y="4215"/>
                    <a:pt x="2930" y="4430"/>
                    <a:pt x="2406" y="4430"/>
                  </a:cubicBezTo>
                  <a:cubicBezTo>
                    <a:pt x="1835" y="4430"/>
                    <a:pt x="1335" y="4192"/>
                    <a:pt x="954" y="3811"/>
                  </a:cubicBezTo>
                  <a:cubicBezTo>
                    <a:pt x="596" y="3430"/>
                    <a:pt x="382" y="2906"/>
                    <a:pt x="382" y="2382"/>
                  </a:cubicBezTo>
                  <a:cubicBezTo>
                    <a:pt x="382" y="1834"/>
                    <a:pt x="573" y="1334"/>
                    <a:pt x="954" y="953"/>
                  </a:cubicBezTo>
                  <a:cubicBezTo>
                    <a:pt x="1335" y="548"/>
                    <a:pt x="1835" y="310"/>
                    <a:pt x="2406" y="310"/>
                  </a:cubicBezTo>
                  <a:close/>
                  <a:moveTo>
                    <a:pt x="2382" y="0"/>
                  </a:moveTo>
                  <a:cubicBezTo>
                    <a:pt x="1716" y="0"/>
                    <a:pt x="1120" y="262"/>
                    <a:pt x="668" y="715"/>
                  </a:cubicBezTo>
                  <a:cubicBezTo>
                    <a:pt x="239" y="1143"/>
                    <a:pt x="1" y="1739"/>
                    <a:pt x="1" y="2382"/>
                  </a:cubicBezTo>
                  <a:cubicBezTo>
                    <a:pt x="1" y="3001"/>
                    <a:pt x="239" y="3596"/>
                    <a:pt x="668" y="4049"/>
                  </a:cubicBezTo>
                  <a:cubicBezTo>
                    <a:pt x="1120" y="4525"/>
                    <a:pt x="1716" y="4763"/>
                    <a:pt x="2382" y="4763"/>
                  </a:cubicBezTo>
                  <a:lnTo>
                    <a:pt x="2406" y="4763"/>
                  </a:lnTo>
                  <a:cubicBezTo>
                    <a:pt x="3025" y="4763"/>
                    <a:pt x="3645" y="4525"/>
                    <a:pt x="4097" y="4049"/>
                  </a:cubicBezTo>
                  <a:lnTo>
                    <a:pt x="5597" y="2572"/>
                  </a:lnTo>
                  <a:cubicBezTo>
                    <a:pt x="5645" y="2525"/>
                    <a:pt x="5669" y="2429"/>
                    <a:pt x="5669" y="2334"/>
                  </a:cubicBezTo>
                  <a:cubicBezTo>
                    <a:pt x="5669" y="2287"/>
                    <a:pt x="5645" y="2239"/>
                    <a:pt x="5597" y="2191"/>
                  </a:cubicBezTo>
                  <a:lnTo>
                    <a:pt x="4097" y="715"/>
                  </a:lnTo>
                  <a:cubicBezTo>
                    <a:pt x="3645" y="262"/>
                    <a:pt x="3049" y="0"/>
                    <a:pt x="24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51"/>
            <p:cNvSpPr/>
            <p:nvPr/>
          </p:nvSpPr>
          <p:spPr>
            <a:xfrm>
              <a:off x="2212863" y="2932083"/>
              <a:ext cx="82200" cy="82175"/>
            </a:xfrm>
            <a:custGeom>
              <a:rect b="b" l="l" r="r" t="t"/>
              <a:pathLst>
                <a:path extrusionOk="0" h="3287" w="3288">
                  <a:moveTo>
                    <a:pt x="1644" y="358"/>
                  </a:moveTo>
                  <a:cubicBezTo>
                    <a:pt x="2358" y="358"/>
                    <a:pt x="2930" y="929"/>
                    <a:pt x="2930" y="1644"/>
                  </a:cubicBezTo>
                  <a:cubicBezTo>
                    <a:pt x="2930" y="2358"/>
                    <a:pt x="2358" y="2930"/>
                    <a:pt x="1644" y="2930"/>
                  </a:cubicBezTo>
                  <a:cubicBezTo>
                    <a:pt x="930" y="2930"/>
                    <a:pt x="358" y="2358"/>
                    <a:pt x="358" y="1644"/>
                  </a:cubicBezTo>
                  <a:cubicBezTo>
                    <a:pt x="358" y="929"/>
                    <a:pt x="930" y="358"/>
                    <a:pt x="1644" y="358"/>
                  </a:cubicBezTo>
                  <a:close/>
                  <a:moveTo>
                    <a:pt x="1644" y="1"/>
                  </a:moveTo>
                  <a:cubicBezTo>
                    <a:pt x="763" y="1"/>
                    <a:pt x="1" y="739"/>
                    <a:pt x="1" y="1644"/>
                  </a:cubicBezTo>
                  <a:cubicBezTo>
                    <a:pt x="1" y="2525"/>
                    <a:pt x="763" y="3287"/>
                    <a:pt x="1644" y="3287"/>
                  </a:cubicBezTo>
                  <a:cubicBezTo>
                    <a:pt x="2549" y="3287"/>
                    <a:pt x="3287" y="2525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51"/>
            <p:cNvSpPr/>
            <p:nvPr/>
          </p:nvSpPr>
          <p:spPr>
            <a:xfrm>
              <a:off x="2279563" y="2980308"/>
              <a:ext cx="122650" cy="142325"/>
            </a:xfrm>
            <a:custGeom>
              <a:rect b="b" l="l" r="r" t="t"/>
              <a:pathLst>
                <a:path extrusionOk="0" h="5693" w="4906">
                  <a:moveTo>
                    <a:pt x="2501" y="1"/>
                  </a:moveTo>
                  <a:cubicBezTo>
                    <a:pt x="2405" y="1"/>
                    <a:pt x="2334" y="48"/>
                    <a:pt x="2286" y="96"/>
                  </a:cubicBezTo>
                  <a:lnTo>
                    <a:pt x="786" y="1596"/>
                  </a:lnTo>
                  <a:cubicBezTo>
                    <a:pt x="238" y="2144"/>
                    <a:pt x="0" y="2954"/>
                    <a:pt x="143" y="3763"/>
                  </a:cubicBezTo>
                  <a:cubicBezTo>
                    <a:pt x="167" y="3858"/>
                    <a:pt x="262" y="3906"/>
                    <a:pt x="357" y="3906"/>
                  </a:cubicBezTo>
                  <a:cubicBezTo>
                    <a:pt x="429" y="3882"/>
                    <a:pt x="500" y="3787"/>
                    <a:pt x="500" y="3692"/>
                  </a:cubicBezTo>
                  <a:cubicBezTo>
                    <a:pt x="357" y="3025"/>
                    <a:pt x="548" y="2334"/>
                    <a:pt x="1072" y="1858"/>
                  </a:cubicBezTo>
                  <a:lnTo>
                    <a:pt x="2524" y="405"/>
                  </a:lnTo>
                  <a:lnTo>
                    <a:pt x="3977" y="1858"/>
                  </a:lnTo>
                  <a:cubicBezTo>
                    <a:pt x="4358" y="2239"/>
                    <a:pt x="4572" y="2739"/>
                    <a:pt x="4572" y="3311"/>
                  </a:cubicBezTo>
                  <a:cubicBezTo>
                    <a:pt x="4572" y="3882"/>
                    <a:pt x="4334" y="4382"/>
                    <a:pt x="3953" y="4763"/>
                  </a:cubicBezTo>
                  <a:cubicBezTo>
                    <a:pt x="3572" y="5121"/>
                    <a:pt x="3048" y="5335"/>
                    <a:pt x="2524" y="5335"/>
                  </a:cubicBezTo>
                  <a:cubicBezTo>
                    <a:pt x="1977" y="5335"/>
                    <a:pt x="1477" y="5121"/>
                    <a:pt x="1096" y="4763"/>
                  </a:cubicBezTo>
                  <a:cubicBezTo>
                    <a:pt x="976" y="4644"/>
                    <a:pt x="881" y="4525"/>
                    <a:pt x="786" y="4406"/>
                  </a:cubicBezTo>
                  <a:cubicBezTo>
                    <a:pt x="755" y="4360"/>
                    <a:pt x="704" y="4323"/>
                    <a:pt x="645" y="4323"/>
                  </a:cubicBezTo>
                  <a:cubicBezTo>
                    <a:pt x="614" y="4323"/>
                    <a:pt x="581" y="4334"/>
                    <a:pt x="548" y="4359"/>
                  </a:cubicBezTo>
                  <a:cubicBezTo>
                    <a:pt x="476" y="4406"/>
                    <a:pt x="429" y="4501"/>
                    <a:pt x="500" y="4597"/>
                  </a:cubicBezTo>
                  <a:cubicBezTo>
                    <a:pt x="595" y="4740"/>
                    <a:pt x="715" y="4882"/>
                    <a:pt x="857" y="5002"/>
                  </a:cubicBezTo>
                  <a:cubicBezTo>
                    <a:pt x="1310" y="5454"/>
                    <a:pt x="1905" y="5692"/>
                    <a:pt x="2524" y="5692"/>
                  </a:cubicBezTo>
                  <a:cubicBezTo>
                    <a:pt x="3144" y="5692"/>
                    <a:pt x="3739" y="5454"/>
                    <a:pt x="4191" y="5002"/>
                  </a:cubicBezTo>
                  <a:cubicBezTo>
                    <a:pt x="4668" y="4573"/>
                    <a:pt x="4906" y="3978"/>
                    <a:pt x="4906" y="3311"/>
                  </a:cubicBezTo>
                  <a:cubicBezTo>
                    <a:pt x="4906" y="2668"/>
                    <a:pt x="4668" y="2072"/>
                    <a:pt x="4191" y="1620"/>
                  </a:cubicBezTo>
                  <a:lnTo>
                    <a:pt x="2691" y="96"/>
                  </a:lnTo>
                  <a:cubicBezTo>
                    <a:pt x="2643" y="48"/>
                    <a:pt x="2572" y="1"/>
                    <a:pt x="2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51"/>
            <p:cNvSpPr/>
            <p:nvPr/>
          </p:nvSpPr>
          <p:spPr>
            <a:xfrm>
              <a:off x="2300988" y="3020783"/>
              <a:ext cx="81575" cy="81600"/>
            </a:xfrm>
            <a:custGeom>
              <a:rect b="b" l="l" r="r" t="t"/>
              <a:pathLst>
                <a:path extrusionOk="0" h="3264" w="3263">
                  <a:moveTo>
                    <a:pt x="1644" y="334"/>
                  </a:moveTo>
                  <a:cubicBezTo>
                    <a:pt x="2358" y="334"/>
                    <a:pt x="2906" y="882"/>
                    <a:pt x="2906" y="1596"/>
                  </a:cubicBezTo>
                  <a:cubicBezTo>
                    <a:pt x="2906" y="2311"/>
                    <a:pt x="2358" y="2882"/>
                    <a:pt x="1644" y="2882"/>
                  </a:cubicBezTo>
                  <a:cubicBezTo>
                    <a:pt x="929" y="2882"/>
                    <a:pt x="358" y="2311"/>
                    <a:pt x="358" y="1596"/>
                  </a:cubicBezTo>
                  <a:cubicBezTo>
                    <a:pt x="358" y="882"/>
                    <a:pt x="953" y="334"/>
                    <a:pt x="1644" y="334"/>
                  </a:cubicBezTo>
                  <a:close/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51"/>
            <p:cNvSpPr/>
            <p:nvPr/>
          </p:nvSpPr>
          <p:spPr>
            <a:xfrm>
              <a:off x="2348613" y="2913633"/>
              <a:ext cx="142925" cy="119700"/>
            </a:xfrm>
            <a:custGeom>
              <a:rect b="b" l="l" r="r" t="t"/>
              <a:pathLst>
                <a:path extrusionOk="0" h="4788" w="5717">
                  <a:moveTo>
                    <a:pt x="3311" y="334"/>
                  </a:moveTo>
                  <a:cubicBezTo>
                    <a:pt x="3859" y="334"/>
                    <a:pt x="4359" y="572"/>
                    <a:pt x="4763" y="953"/>
                  </a:cubicBezTo>
                  <a:cubicBezTo>
                    <a:pt x="5121" y="1334"/>
                    <a:pt x="5335" y="1834"/>
                    <a:pt x="5335" y="2382"/>
                  </a:cubicBezTo>
                  <a:cubicBezTo>
                    <a:pt x="5335" y="2906"/>
                    <a:pt x="5144" y="3430"/>
                    <a:pt x="4763" y="3811"/>
                  </a:cubicBezTo>
                  <a:cubicBezTo>
                    <a:pt x="4359" y="4192"/>
                    <a:pt x="3859" y="4430"/>
                    <a:pt x="3311" y="4430"/>
                  </a:cubicBezTo>
                  <a:cubicBezTo>
                    <a:pt x="2739" y="4430"/>
                    <a:pt x="2239" y="4215"/>
                    <a:pt x="1834" y="3834"/>
                  </a:cubicBezTo>
                  <a:lnTo>
                    <a:pt x="382" y="2382"/>
                  </a:lnTo>
                  <a:lnTo>
                    <a:pt x="1834" y="929"/>
                  </a:lnTo>
                  <a:cubicBezTo>
                    <a:pt x="2239" y="524"/>
                    <a:pt x="2739" y="334"/>
                    <a:pt x="3311" y="334"/>
                  </a:cubicBezTo>
                  <a:close/>
                  <a:moveTo>
                    <a:pt x="3311" y="0"/>
                  </a:moveTo>
                  <a:cubicBezTo>
                    <a:pt x="2644" y="0"/>
                    <a:pt x="2049" y="238"/>
                    <a:pt x="1596" y="715"/>
                  </a:cubicBezTo>
                  <a:lnTo>
                    <a:pt x="120" y="2191"/>
                  </a:lnTo>
                  <a:cubicBezTo>
                    <a:pt x="96" y="2239"/>
                    <a:pt x="24" y="2287"/>
                    <a:pt x="24" y="2358"/>
                  </a:cubicBezTo>
                  <a:cubicBezTo>
                    <a:pt x="1" y="2429"/>
                    <a:pt x="48" y="2525"/>
                    <a:pt x="120" y="2596"/>
                  </a:cubicBezTo>
                  <a:lnTo>
                    <a:pt x="1596" y="4073"/>
                  </a:lnTo>
                  <a:cubicBezTo>
                    <a:pt x="2049" y="4525"/>
                    <a:pt x="2644" y="4787"/>
                    <a:pt x="3311" y="4787"/>
                  </a:cubicBezTo>
                  <a:lnTo>
                    <a:pt x="3335" y="4787"/>
                  </a:lnTo>
                  <a:cubicBezTo>
                    <a:pt x="3978" y="4787"/>
                    <a:pt x="4573" y="4525"/>
                    <a:pt x="5025" y="4073"/>
                  </a:cubicBezTo>
                  <a:cubicBezTo>
                    <a:pt x="5478" y="3620"/>
                    <a:pt x="5716" y="3025"/>
                    <a:pt x="5716" y="2406"/>
                  </a:cubicBezTo>
                  <a:cubicBezTo>
                    <a:pt x="5716" y="1786"/>
                    <a:pt x="5454" y="1167"/>
                    <a:pt x="5002" y="715"/>
                  </a:cubicBezTo>
                  <a:cubicBezTo>
                    <a:pt x="4549" y="238"/>
                    <a:pt x="3954" y="0"/>
                    <a:pt x="3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51"/>
            <p:cNvSpPr/>
            <p:nvPr/>
          </p:nvSpPr>
          <p:spPr>
            <a:xfrm>
              <a:off x="2390888" y="2932083"/>
              <a:ext cx="82175" cy="81000"/>
            </a:xfrm>
            <a:custGeom>
              <a:rect b="b" l="l" r="r" t="t"/>
              <a:pathLst>
                <a:path extrusionOk="0" h="3240" w="3287">
                  <a:moveTo>
                    <a:pt x="1572" y="1"/>
                  </a:moveTo>
                  <a:cubicBezTo>
                    <a:pt x="1334" y="1"/>
                    <a:pt x="1143" y="48"/>
                    <a:pt x="929" y="143"/>
                  </a:cubicBezTo>
                  <a:cubicBezTo>
                    <a:pt x="834" y="191"/>
                    <a:pt x="810" y="310"/>
                    <a:pt x="834" y="382"/>
                  </a:cubicBezTo>
                  <a:cubicBezTo>
                    <a:pt x="852" y="454"/>
                    <a:pt x="926" y="485"/>
                    <a:pt x="1002" y="485"/>
                  </a:cubicBezTo>
                  <a:cubicBezTo>
                    <a:pt x="1026" y="485"/>
                    <a:pt x="1050" y="482"/>
                    <a:pt x="1072" y="477"/>
                  </a:cubicBezTo>
                  <a:cubicBezTo>
                    <a:pt x="1263" y="382"/>
                    <a:pt x="1429" y="358"/>
                    <a:pt x="1620" y="358"/>
                  </a:cubicBezTo>
                  <a:cubicBezTo>
                    <a:pt x="2334" y="358"/>
                    <a:pt x="2882" y="929"/>
                    <a:pt x="2882" y="1644"/>
                  </a:cubicBezTo>
                  <a:cubicBezTo>
                    <a:pt x="2882" y="2358"/>
                    <a:pt x="2334" y="2930"/>
                    <a:pt x="1620" y="2930"/>
                  </a:cubicBezTo>
                  <a:cubicBezTo>
                    <a:pt x="905" y="2930"/>
                    <a:pt x="334" y="2358"/>
                    <a:pt x="334" y="1644"/>
                  </a:cubicBezTo>
                  <a:cubicBezTo>
                    <a:pt x="334" y="1382"/>
                    <a:pt x="429" y="1144"/>
                    <a:pt x="572" y="906"/>
                  </a:cubicBezTo>
                  <a:cubicBezTo>
                    <a:pt x="620" y="810"/>
                    <a:pt x="596" y="715"/>
                    <a:pt x="548" y="667"/>
                  </a:cubicBezTo>
                  <a:cubicBezTo>
                    <a:pt x="508" y="637"/>
                    <a:pt x="468" y="624"/>
                    <a:pt x="432" y="624"/>
                  </a:cubicBezTo>
                  <a:cubicBezTo>
                    <a:pt x="381" y="624"/>
                    <a:pt x="338" y="650"/>
                    <a:pt x="310" y="691"/>
                  </a:cubicBezTo>
                  <a:cubicBezTo>
                    <a:pt x="119" y="953"/>
                    <a:pt x="0" y="1287"/>
                    <a:pt x="0" y="1620"/>
                  </a:cubicBezTo>
                  <a:cubicBezTo>
                    <a:pt x="0" y="2501"/>
                    <a:pt x="739" y="3239"/>
                    <a:pt x="1644" y="3239"/>
                  </a:cubicBezTo>
                  <a:cubicBezTo>
                    <a:pt x="2525" y="3239"/>
                    <a:pt x="3287" y="2501"/>
                    <a:pt x="3287" y="1620"/>
                  </a:cubicBezTo>
                  <a:cubicBezTo>
                    <a:pt x="3215" y="739"/>
                    <a:pt x="2501" y="1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51"/>
            <p:cNvSpPr/>
            <p:nvPr/>
          </p:nvSpPr>
          <p:spPr>
            <a:xfrm>
              <a:off x="2283713" y="2824333"/>
              <a:ext cx="119100" cy="141125"/>
            </a:xfrm>
            <a:custGeom>
              <a:rect b="b" l="l" r="r" t="t"/>
              <a:pathLst>
                <a:path extrusionOk="0" h="5645" w="4764">
                  <a:moveTo>
                    <a:pt x="2358" y="357"/>
                  </a:moveTo>
                  <a:cubicBezTo>
                    <a:pt x="2882" y="357"/>
                    <a:pt x="3406" y="572"/>
                    <a:pt x="3787" y="929"/>
                  </a:cubicBezTo>
                  <a:cubicBezTo>
                    <a:pt x="4168" y="1310"/>
                    <a:pt x="4406" y="1810"/>
                    <a:pt x="4406" y="2382"/>
                  </a:cubicBezTo>
                  <a:cubicBezTo>
                    <a:pt x="4406" y="2929"/>
                    <a:pt x="4192" y="3453"/>
                    <a:pt x="3811" y="3834"/>
                  </a:cubicBezTo>
                  <a:lnTo>
                    <a:pt x="2358" y="5287"/>
                  </a:lnTo>
                  <a:lnTo>
                    <a:pt x="906" y="3834"/>
                  </a:lnTo>
                  <a:cubicBezTo>
                    <a:pt x="501" y="3453"/>
                    <a:pt x="310" y="2929"/>
                    <a:pt x="310" y="2382"/>
                  </a:cubicBezTo>
                  <a:cubicBezTo>
                    <a:pt x="310" y="1810"/>
                    <a:pt x="501" y="1310"/>
                    <a:pt x="930" y="929"/>
                  </a:cubicBezTo>
                  <a:cubicBezTo>
                    <a:pt x="1311" y="572"/>
                    <a:pt x="1811" y="357"/>
                    <a:pt x="2358" y="357"/>
                  </a:cubicBezTo>
                  <a:close/>
                  <a:moveTo>
                    <a:pt x="2382" y="0"/>
                  </a:moveTo>
                  <a:cubicBezTo>
                    <a:pt x="1763" y="0"/>
                    <a:pt x="1168" y="238"/>
                    <a:pt x="715" y="691"/>
                  </a:cubicBezTo>
                  <a:cubicBezTo>
                    <a:pt x="239" y="1119"/>
                    <a:pt x="1" y="1715"/>
                    <a:pt x="1" y="2382"/>
                  </a:cubicBezTo>
                  <a:cubicBezTo>
                    <a:pt x="1" y="3025"/>
                    <a:pt x="239" y="3620"/>
                    <a:pt x="715" y="4072"/>
                  </a:cubicBezTo>
                  <a:lnTo>
                    <a:pt x="2144" y="5549"/>
                  </a:lnTo>
                  <a:cubicBezTo>
                    <a:pt x="2192" y="5620"/>
                    <a:pt x="2263" y="5644"/>
                    <a:pt x="2358" y="5644"/>
                  </a:cubicBezTo>
                  <a:cubicBezTo>
                    <a:pt x="2454" y="5644"/>
                    <a:pt x="2501" y="5620"/>
                    <a:pt x="2549" y="5549"/>
                  </a:cubicBezTo>
                  <a:lnTo>
                    <a:pt x="4049" y="4072"/>
                  </a:lnTo>
                  <a:cubicBezTo>
                    <a:pt x="4502" y="3620"/>
                    <a:pt x="4764" y="3001"/>
                    <a:pt x="4764" y="2382"/>
                  </a:cubicBezTo>
                  <a:cubicBezTo>
                    <a:pt x="4764" y="1715"/>
                    <a:pt x="4502" y="1119"/>
                    <a:pt x="4049" y="691"/>
                  </a:cubicBezTo>
                  <a:cubicBezTo>
                    <a:pt x="3597" y="238"/>
                    <a:pt x="3001" y="0"/>
                    <a:pt x="2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51"/>
            <p:cNvSpPr/>
            <p:nvPr/>
          </p:nvSpPr>
          <p:spPr>
            <a:xfrm>
              <a:off x="2300988" y="2843383"/>
              <a:ext cx="81575" cy="82175"/>
            </a:xfrm>
            <a:custGeom>
              <a:rect b="b" l="l" r="r" t="t"/>
              <a:pathLst>
                <a:path extrusionOk="0" h="3287" w="3263">
                  <a:moveTo>
                    <a:pt x="1644" y="357"/>
                  </a:moveTo>
                  <a:cubicBezTo>
                    <a:pt x="2358" y="357"/>
                    <a:pt x="2906" y="929"/>
                    <a:pt x="2906" y="1643"/>
                  </a:cubicBezTo>
                  <a:cubicBezTo>
                    <a:pt x="2906" y="2358"/>
                    <a:pt x="2358" y="2929"/>
                    <a:pt x="1644" y="2929"/>
                  </a:cubicBezTo>
                  <a:cubicBezTo>
                    <a:pt x="929" y="2929"/>
                    <a:pt x="358" y="2358"/>
                    <a:pt x="358" y="1643"/>
                  </a:cubicBezTo>
                  <a:cubicBezTo>
                    <a:pt x="358" y="929"/>
                    <a:pt x="953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0" y="762"/>
                    <a:pt x="0" y="1643"/>
                  </a:cubicBezTo>
                  <a:cubicBezTo>
                    <a:pt x="24" y="2548"/>
                    <a:pt x="739" y="3287"/>
                    <a:pt x="1644" y="3287"/>
                  </a:cubicBezTo>
                  <a:cubicBezTo>
                    <a:pt x="2525" y="3287"/>
                    <a:pt x="3263" y="2548"/>
                    <a:pt x="3263" y="1643"/>
                  </a:cubicBezTo>
                  <a:cubicBezTo>
                    <a:pt x="3263" y="762"/>
                    <a:pt x="2525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51"/>
            <p:cNvSpPr/>
            <p:nvPr/>
          </p:nvSpPr>
          <p:spPr>
            <a:xfrm>
              <a:off x="2321238" y="2872558"/>
              <a:ext cx="42275" cy="8950"/>
            </a:xfrm>
            <a:custGeom>
              <a:rect b="b" l="l" r="r" t="t"/>
              <a:pathLst>
                <a:path extrusionOk="0" h="358" w="1691">
                  <a:moveTo>
                    <a:pt x="167" y="0"/>
                  </a:moveTo>
                  <a:cubicBezTo>
                    <a:pt x="72" y="0"/>
                    <a:pt x="24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1477" y="357"/>
                  </a:lnTo>
                  <a:cubicBezTo>
                    <a:pt x="1572" y="357"/>
                    <a:pt x="1619" y="310"/>
                    <a:pt x="1667" y="214"/>
                  </a:cubicBezTo>
                  <a:cubicBezTo>
                    <a:pt x="1691" y="95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51"/>
            <p:cNvSpPr/>
            <p:nvPr/>
          </p:nvSpPr>
          <p:spPr>
            <a:xfrm>
              <a:off x="2328963" y="2887433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5" y="310"/>
                    <a:pt x="1049" y="215"/>
                  </a:cubicBezTo>
                  <a:cubicBezTo>
                    <a:pt x="1049" y="120"/>
                    <a:pt x="953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51"/>
            <p:cNvSpPr/>
            <p:nvPr/>
          </p:nvSpPr>
          <p:spPr>
            <a:xfrm>
              <a:off x="2409338" y="296065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191" y="1"/>
                  </a:moveTo>
                  <a:cubicBezTo>
                    <a:pt x="96" y="1"/>
                    <a:pt x="48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286"/>
                    <a:pt x="1668" y="191"/>
                  </a:cubicBezTo>
                  <a:cubicBezTo>
                    <a:pt x="1715" y="72"/>
                    <a:pt x="1620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51"/>
            <p:cNvSpPr/>
            <p:nvPr/>
          </p:nvSpPr>
          <p:spPr>
            <a:xfrm>
              <a:off x="2417088" y="2976133"/>
              <a:ext cx="26800" cy="8975"/>
            </a:xfrm>
            <a:custGeom>
              <a:rect b="b" l="l" r="r" t="t"/>
              <a:pathLst>
                <a:path extrusionOk="0" h="359" w="1072">
                  <a:moveTo>
                    <a:pt x="215" y="1"/>
                  </a:moveTo>
                  <a:cubicBezTo>
                    <a:pt x="95" y="1"/>
                    <a:pt x="0" y="96"/>
                    <a:pt x="24" y="215"/>
                  </a:cubicBezTo>
                  <a:cubicBezTo>
                    <a:pt x="48" y="287"/>
                    <a:pt x="119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72" y="96"/>
                    <a:pt x="977" y="1"/>
                    <a:pt x="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51"/>
            <p:cNvSpPr/>
            <p:nvPr/>
          </p:nvSpPr>
          <p:spPr>
            <a:xfrm>
              <a:off x="2321238" y="3049958"/>
              <a:ext cx="42275" cy="8975"/>
            </a:xfrm>
            <a:custGeom>
              <a:rect b="b" l="l" r="r" t="t"/>
              <a:pathLst>
                <a:path extrusionOk="0" h="359" w="1691">
                  <a:moveTo>
                    <a:pt x="167" y="1"/>
                  </a:moveTo>
                  <a:cubicBezTo>
                    <a:pt x="72" y="1"/>
                    <a:pt x="24" y="48"/>
                    <a:pt x="0" y="144"/>
                  </a:cubicBezTo>
                  <a:cubicBezTo>
                    <a:pt x="0" y="239"/>
                    <a:pt x="72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19" y="287"/>
                    <a:pt x="1667" y="191"/>
                  </a:cubicBezTo>
                  <a:cubicBezTo>
                    <a:pt x="1691" y="72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51"/>
            <p:cNvSpPr/>
            <p:nvPr/>
          </p:nvSpPr>
          <p:spPr>
            <a:xfrm>
              <a:off x="2328963" y="3064858"/>
              <a:ext cx="26225" cy="8950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882" y="357"/>
                  </a:lnTo>
                  <a:cubicBezTo>
                    <a:pt x="953" y="357"/>
                    <a:pt x="1025" y="286"/>
                    <a:pt x="1049" y="191"/>
                  </a:cubicBezTo>
                  <a:cubicBezTo>
                    <a:pt x="1049" y="119"/>
                    <a:pt x="953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51"/>
            <p:cNvSpPr/>
            <p:nvPr/>
          </p:nvSpPr>
          <p:spPr>
            <a:xfrm>
              <a:off x="2232513" y="2961258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215"/>
                  </a:cubicBezTo>
                  <a:cubicBezTo>
                    <a:pt x="1692" y="72"/>
                    <a:pt x="1644" y="0"/>
                    <a:pt x="1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51"/>
            <p:cNvSpPr/>
            <p:nvPr/>
          </p:nvSpPr>
          <p:spPr>
            <a:xfrm>
              <a:off x="2240863" y="2976133"/>
              <a:ext cx="25625" cy="8975"/>
            </a:xfrm>
            <a:custGeom>
              <a:rect b="b" l="l" r="r" t="t"/>
              <a:pathLst>
                <a:path extrusionOk="0" h="359" w="1025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857" y="358"/>
                  </a:lnTo>
                  <a:cubicBezTo>
                    <a:pt x="953" y="358"/>
                    <a:pt x="1000" y="287"/>
                    <a:pt x="1024" y="215"/>
                  </a:cubicBezTo>
                  <a:cubicBezTo>
                    <a:pt x="1024" y="72"/>
                    <a:pt x="953" y="1"/>
                    <a:pt x="8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91" name="Google Shape;2691;p51"/>
          <p:cNvSpPr/>
          <p:nvPr/>
        </p:nvSpPr>
        <p:spPr>
          <a:xfrm>
            <a:off x="1775487" y="2990917"/>
            <a:ext cx="361730" cy="354614"/>
          </a:xfrm>
          <a:custGeom>
            <a:rect b="b" l="l" r="r" t="t"/>
            <a:pathLst>
              <a:path extrusionOk="0" h="11861" w="12099">
                <a:moveTo>
                  <a:pt x="6573" y="429"/>
                </a:moveTo>
                <a:cubicBezTo>
                  <a:pt x="7931" y="524"/>
                  <a:pt x="9145" y="1072"/>
                  <a:pt x="10098" y="2025"/>
                </a:cubicBezTo>
                <a:cubicBezTo>
                  <a:pt x="11027" y="2954"/>
                  <a:pt x="11574" y="4168"/>
                  <a:pt x="11693" y="5478"/>
                </a:cubicBezTo>
                <a:cubicBezTo>
                  <a:pt x="11693" y="5525"/>
                  <a:pt x="11741" y="5811"/>
                  <a:pt x="11741" y="5811"/>
                </a:cubicBezTo>
                <a:lnTo>
                  <a:pt x="10455" y="5811"/>
                </a:lnTo>
                <a:lnTo>
                  <a:pt x="10455" y="5645"/>
                </a:lnTo>
                <a:cubicBezTo>
                  <a:pt x="10431" y="5216"/>
                  <a:pt x="10336" y="4811"/>
                  <a:pt x="10145" y="4406"/>
                </a:cubicBezTo>
                <a:cubicBezTo>
                  <a:pt x="9669" y="3192"/>
                  <a:pt x="8693" y="2287"/>
                  <a:pt x="7407" y="1882"/>
                </a:cubicBezTo>
                <a:cubicBezTo>
                  <a:pt x="7097" y="1787"/>
                  <a:pt x="6764" y="1739"/>
                  <a:pt x="6430" y="1715"/>
                </a:cubicBezTo>
                <a:lnTo>
                  <a:pt x="6311" y="1715"/>
                </a:lnTo>
                <a:lnTo>
                  <a:pt x="6311" y="429"/>
                </a:lnTo>
                <a:close/>
                <a:moveTo>
                  <a:pt x="6145" y="1"/>
                </a:moveTo>
                <a:cubicBezTo>
                  <a:pt x="3954" y="1"/>
                  <a:pt x="1929" y="1191"/>
                  <a:pt x="905" y="3144"/>
                </a:cubicBezTo>
                <a:cubicBezTo>
                  <a:pt x="834" y="3215"/>
                  <a:pt x="905" y="3311"/>
                  <a:pt x="953" y="3382"/>
                </a:cubicBezTo>
                <a:cubicBezTo>
                  <a:pt x="980" y="3395"/>
                  <a:pt x="1004" y="3401"/>
                  <a:pt x="1028" y="3401"/>
                </a:cubicBezTo>
                <a:cubicBezTo>
                  <a:pt x="1088" y="3401"/>
                  <a:pt x="1140" y="3362"/>
                  <a:pt x="1191" y="3311"/>
                </a:cubicBezTo>
                <a:cubicBezTo>
                  <a:pt x="2144" y="1572"/>
                  <a:pt x="3954" y="453"/>
                  <a:pt x="5930" y="405"/>
                </a:cubicBezTo>
                <a:lnTo>
                  <a:pt x="5930" y="1691"/>
                </a:lnTo>
                <a:cubicBezTo>
                  <a:pt x="3644" y="1763"/>
                  <a:pt x="1787" y="3668"/>
                  <a:pt x="1787" y="6002"/>
                </a:cubicBezTo>
                <a:cubicBezTo>
                  <a:pt x="1787" y="8383"/>
                  <a:pt x="3715" y="10312"/>
                  <a:pt x="6097" y="10312"/>
                </a:cubicBezTo>
                <a:cubicBezTo>
                  <a:pt x="6764" y="10312"/>
                  <a:pt x="7407" y="10169"/>
                  <a:pt x="7978" y="9860"/>
                </a:cubicBezTo>
                <a:lnTo>
                  <a:pt x="8002" y="9836"/>
                </a:lnTo>
                <a:cubicBezTo>
                  <a:pt x="8079" y="9664"/>
                  <a:pt x="7986" y="9553"/>
                  <a:pt x="7861" y="9553"/>
                </a:cubicBezTo>
                <a:cubicBezTo>
                  <a:pt x="7830" y="9553"/>
                  <a:pt x="7797" y="9560"/>
                  <a:pt x="7764" y="9574"/>
                </a:cubicBezTo>
                <a:cubicBezTo>
                  <a:pt x="7240" y="9812"/>
                  <a:pt x="6668" y="9931"/>
                  <a:pt x="6097" y="9931"/>
                </a:cubicBezTo>
                <a:cubicBezTo>
                  <a:pt x="3930" y="9931"/>
                  <a:pt x="2144" y="8145"/>
                  <a:pt x="2144" y="5954"/>
                </a:cubicBezTo>
                <a:cubicBezTo>
                  <a:pt x="2144" y="3787"/>
                  <a:pt x="3930" y="2001"/>
                  <a:pt x="6097" y="2001"/>
                </a:cubicBezTo>
                <a:cubicBezTo>
                  <a:pt x="6907" y="2001"/>
                  <a:pt x="7716" y="2239"/>
                  <a:pt x="8359" y="2715"/>
                </a:cubicBezTo>
                <a:cubicBezTo>
                  <a:pt x="9026" y="3168"/>
                  <a:pt x="9526" y="3811"/>
                  <a:pt x="9788" y="4525"/>
                </a:cubicBezTo>
                <a:cubicBezTo>
                  <a:pt x="9907" y="4859"/>
                  <a:pt x="10002" y="5216"/>
                  <a:pt x="10026" y="5573"/>
                </a:cubicBezTo>
                <a:cubicBezTo>
                  <a:pt x="10098" y="6311"/>
                  <a:pt x="9931" y="7097"/>
                  <a:pt x="9621" y="7788"/>
                </a:cubicBezTo>
                <a:cubicBezTo>
                  <a:pt x="9312" y="8336"/>
                  <a:pt x="8907" y="8812"/>
                  <a:pt x="8359" y="9217"/>
                </a:cubicBezTo>
                <a:lnTo>
                  <a:pt x="8359" y="9241"/>
                </a:lnTo>
                <a:cubicBezTo>
                  <a:pt x="8342" y="9398"/>
                  <a:pt x="8441" y="9492"/>
                  <a:pt x="8542" y="9492"/>
                </a:cubicBezTo>
                <a:cubicBezTo>
                  <a:pt x="8578" y="9492"/>
                  <a:pt x="8614" y="9480"/>
                  <a:pt x="8645" y="9455"/>
                </a:cubicBezTo>
                <a:cubicBezTo>
                  <a:pt x="9169" y="9050"/>
                  <a:pt x="9621" y="8526"/>
                  <a:pt x="9907" y="7955"/>
                </a:cubicBezTo>
                <a:cubicBezTo>
                  <a:pt x="10217" y="7383"/>
                  <a:pt x="10360" y="6764"/>
                  <a:pt x="10384" y="6145"/>
                </a:cubicBezTo>
                <a:lnTo>
                  <a:pt x="11670" y="6145"/>
                </a:lnTo>
                <a:cubicBezTo>
                  <a:pt x="11622" y="8264"/>
                  <a:pt x="10360" y="10193"/>
                  <a:pt x="8288" y="11146"/>
                </a:cubicBezTo>
                <a:cubicBezTo>
                  <a:pt x="8240" y="11146"/>
                  <a:pt x="8216" y="11169"/>
                  <a:pt x="8193" y="11169"/>
                </a:cubicBezTo>
                <a:cubicBezTo>
                  <a:pt x="7477" y="11436"/>
                  <a:pt x="6757" y="11564"/>
                  <a:pt x="6058" y="11564"/>
                </a:cubicBezTo>
                <a:cubicBezTo>
                  <a:pt x="4568" y="11564"/>
                  <a:pt x="3173" y="10984"/>
                  <a:pt x="2120" y="9931"/>
                </a:cubicBezTo>
                <a:cubicBezTo>
                  <a:pt x="1072" y="8883"/>
                  <a:pt x="477" y="7454"/>
                  <a:pt x="477" y="5954"/>
                </a:cubicBezTo>
                <a:cubicBezTo>
                  <a:pt x="477" y="5311"/>
                  <a:pt x="596" y="4692"/>
                  <a:pt x="810" y="4073"/>
                </a:cubicBezTo>
                <a:lnTo>
                  <a:pt x="834" y="4001"/>
                </a:lnTo>
                <a:cubicBezTo>
                  <a:pt x="858" y="3906"/>
                  <a:pt x="834" y="3811"/>
                  <a:pt x="739" y="3763"/>
                </a:cubicBezTo>
                <a:cubicBezTo>
                  <a:pt x="716" y="3758"/>
                  <a:pt x="695" y="3755"/>
                  <a:pt x="675" y="3755"/>
                </a:cubicBezTo>
                <a:cubicBezTo>
                  <a:pt x="610" y="3755"/>
                  <a:pt x="555" y="3786"/>
                  <a:pt x="501" y="3858"/>
                </a:cubicBezTo>
                <a:lnTo>
                  <a:pt x="477" y="3906"/>
                </a:lnTo>
                <a:cubicBezTo>
                  <a:pt x="0" y="5216"/>
                  <a:pt x="0" y="6692"/>
                  <a:pt x="524" y="8145"/>
                </a:cubicBezTo>
                <a:cubicBezTo>
                  <a:pt x="524" y="8169"/>
                  <a:pt x="572" y="8193"/>
                  <a:pt x="572" y="8240"/>
                </a:cubicBezTo>
                <a:cubicBezTo>
                  <a:pt x="1596" y="10550"/>
                  <a:pt x="3739" y="11860"/>
                  <a:pt x="6073" y="11860"/>
                </a:cubicBezTo>
                <a:cubicBezTo>
                  <a:pt x="7645" y="11860"/>
                  <a:pt x="9145" y="11241"/>
                  <a:pt x="10264" y="10145"/>
                </a:cubicBezTo>
                <a:cubicBezTo>
                  <a:pt x="10431" y="9979"/>
                  <a:pt x="10574" y="9812"/>
                  <a:pt x="10717" y="9622"/>
                </a:cubicBezTo>
                <a:cubicBezTo>
                  <a:pt x="11169" y="9098"/>
                  <a:pt x="11503" y="8478"/>
                  <a:pt x="11693" y="7812"/>
                </a:cubicBezTo>
                <a:cubicBezTo>
                  <a:pt x="12003" y="7240"/>
                  <a:pt x="12098" y="6526"/>
                  <a:pt x="12098" y="5859"/>
                </a:cubicBezTo>
                <a:cubicBezTo>
                  <a:pt x="12098" y="5740"/>
                  <a:pt x="12098" y="5645"/>
                  <a:pt x="12051" y="5525"/>
                </a:cubicBezTo>
                <a:cubicBezTo>
                  <a:pt x="11931" y="4097"/>
                  <a:pt x="11336" y="2787"/>
                  <a:pt x="10336" y="1763"/>
                </a:cubicBezTo>
                <a:cubicBezTo>
                  <a:pt x="10217" y="1644"/>
                  <a:pt x="10074" y="1525"/>
                  <a:pt x="9931" y="1406"/>
                </a:cubicBezTo>
                <a:cubicBezTo>
                  <a:pt x="9407" y="953"/>
                  <a:pt x="8812" y="596"/>
                  <a:pt x="8121" y="358"/>
                </a:cubicBezTo>
                <a:cubicBezTo>
                  <a:pt x="7478" y="120"/>
                  <a:pt x="6788" y="1"/>
                  <a:pt x="614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92" name="Google Shape;2692;p51"/>
          <p:cNvGrpSpPr/>
          <p:nvPr/>
        </p:nvGrpSpPr>
        <p:grpSpPr>
          <a:xfrm>
            <a:off x="2543093" y="2993077"/>
            <a:ext cx="356019" cy="356737"/>
            <a:chOff x="3194038" y="2824908"/>
            <a:chExt cx="297700" cy="298300"/>
          </a:xfrm>
        </p:grpSpPr>
        <p:sp>
          <p:nvSpPr>
            <p:cNvPr id="2693" name="Google Shape;2693;p51"/>
            <p:cNvSpPr/>
            <p:nvPr/>
          </p:nvSpPr>
          <p:spPr>
            <a:xfrm>
              <a:off x="3194038" y="28249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812" y="1287"/>
                  </a:moveTo>
                  <a:lnTo>
                    <a:pt x="10812" y="2240"/>
                  </a:lnTo>
                  <a:lnTo>
                    <a:pt x="5954" y="3287"/>
                  </a:lnTo>
                  <a:cubicBezTo>
                    <a:pt x="5882" y="3287"/>
                    <a:pt x="5835" y="3335"/>
                    <a:pt x="5811" y="3359"/>
                  </a:cubicBezTo>
                  <a:lnTo>
                    <a:pt x="3906" y="5955"/>
                  </a:lnTo>
                  <a:lnTo>
                    <a:pt x="3191" y="5955"/>
                  </a:lnTo>
                  <a:cubicBezTo>
                    <a:pt x="3191" y="5955"/>
                    <a:pt x="3001" y="6050"/>
                    <a:pt x="3001" y="6145"/>
                  </a:cubicBezTo>
                  <a:cubicBezTo>
                    <a:pt x="3001" y="6217"/>
                    <a:pt x="3096" y="6312"/>
                    <a:pt x="3191" y="6312"/>
                  </a:cubicBezTo>
                  <a:lnTo>
                    <a:pt x="3930" y="6312"/>
                  </a:lnTo>
                  <a:cubicBezTo>
                    <a:pt x="4025" y="6312"/>
                    <a:pt x="4072" y="6264"/>
                    <a:pt x="4144" y="6193"/>
                  </a:cubicBezTo>
                  <a:lnTo>
                    <a:pt x="6025" y="3597"/>
                  </a:lnTo>
                  <a:lnTo>
                    <a:pt x="10550" y="2621"/>
                  </a:lnTo>
                  <a:lnTo>
                    <a:pt x="8359" y="5859"/>
                  </a:lnTo>
                  <a:lnTo>
                    <a:pt x="6668" y="4740"/>
                  </a:lnTo>
                  <a:cubicBezTo>
                    <a:pt x="6616" y="4709"/>
                    <a:pt x="6560" y="4691"/>
                    <a:pt x="6507" y="4691"/>
                  </a:cubicBezTo>
                  <a:cubicBezTo>
                    <a:pt x="6438" y="4691"/>
                    <a:pt x="6375" y="4721"/>
                    <a:pt x="6335" y="4788"/>
                  </a:cubicBezTo>
                  <a:lnTo>
                    <a:pt x="3858" y="8360"/>
                  </a:lnTo>
                  <a:lnTo>
                    <a:pt x="1810" y="7169"/>
                  </a:lnTo>
                  <a:lnTo>
                    <a:pt x="1810" y="6288"/>
                  </a:lnTo>
                  <a:lnTo>
                    <a:pt x="2382" y="6288"/>
                  </a:lnTo>
                  <a:cubicBezTo>
                    <a:pt x="2453" y="6288"/>
                    <a:pt x="2548" y="6193"/>
                    <a:pt x="2548" y="6097"/>
                  </a:cubicBezTo>
                  <a:cubicBezTo>
                    <a:pt x="2548" y="6026"/>
                    <a:pt x="2382" y="5931"/>
                    <a:pt x="2382" y="5931"/>
                  </a:cubicBezTo>
                  <a:lnTo>
                    <a:pt x="1810" y="5931"/>
                  </a:lnTo>
                  <a:lnTo>
                    <a:pt x="1810" y="4002"/>
                  </a:lnTo>
                  <a:lnTo>
                    <a:pt x="3215" y="4430"/>
                  </a:lnTo>
                  <a:cubicBezTo>
                    <a:pt x="3247" y="4443"/>
                    <a:pt x="3275" y="4449"/>
                    <a:pt x="3301" y="4449"/>
                  </a:cubicBezTo>
                  <a:cubicBezTo>
                    <a:pt x="3372" y="4449"/>
                    <a:pt x="3425" y="4405"/>
                    <a:pt x="3477" y="4335"/>
                  </a:cubicBezTo>
                  <a:lnTo>
                    <a:pt x="4168" y="3311"/>
                  </a:lnTo>
                  <a:lnTo>
                    <a:pt x="5501" y="2049"/>
                  </a:lnTo>
                  <a:lnTo>
                    <a:pt x="10812" y="1287"/>
                  </a:lnTo>
                  <a:close/>
                  <a:moveTo>
                    <a:pt x="10764" y="2978"/>
                  </a:moveTo>
                  <a:lnTo>
                    <a:pt x="10812" y="10694"/>
                  </a:lnTo>
                  <a:lnTo>
                    <a:pt x="1810" y="10694"/>
                  </a:lnTo>
                  <a:lnTo>
                    <a:pt x="1810" y="7622"/>
                  </a:lnTo>
                  <a:lnTo>
                    <a:pt x="3787" y="8765"/>
                  </a:lnTo>
                  <a:cubicBezTo>
                    <a:pt x="3826" y="8781"/>
                    <a:pt x="3866" y="8788"/>
                    <a:pt x="3904" y="8788"/>
                  </a:cubicBezTo>
                  <a:cubicBezTo>
                    <a:pt x="3980" y="8788"/>
                    <a:pt x="4049" y="8757"/>
                    <a:pt x="4096" y="8693"/>
                  </a:cubicBezTo>
                  <a:lnTo>
                    <a:pt x="6573" y="5121"/>
                  </a:lnTo>
                  <a:lnTo>
                    <a:pt x="8264" y="6264"/>
                  </a:lnTo>
                  <a:cubicBezTo>
                    <a:pt x="8303" y="6280"/>
                    <a:pt x="8348" y="6288"/>
                    <a:pt x="8393" y="6288"/>
                  </a:cubicBezTo>
                  <a:cubicBezTo>
                    <a:pt x="8481" y="6288"/>
                    <a:pt x="8565" y="6256"/>
                    <a:pt x="8597" y="6193"/>
                  </a:cubicBezTo>
                  <a:lnTo>
                    <a:pt x="10764" y="2978"/>
                  </a:lnTo>
                  <a:close/>
                  <a:moveTo>
                    <a:pt x="881" y="1"/>
                  </a:moveTo>
                  <a:cubicBezTo>
                    <a:pt x="762" y="1"/>
                    <a:pt x="667" y="49"/>
                    <a:pt x="667" y="168"/>
                  </a:cubicBezTo>
                  <a:lnTo>
                    <a:pt x="667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20"/>
                  </a:cubicBezTo>
                  <a:cubicBezTo>
                    <a:pt x="310" y="1239"/>
                    <a:pt x="381" y="1335"/>
                    <a:pt x="500" y="1335"/>
                  </a:cubicBezTo>
                  <a:lnTo>
                    <a:pt x="715" y="1335"/>
                  </a:lnTo>
                  <a:lnTo>
                    <a:pt x="715" y="2240"/>
                  </a:lnTo>
                  <a:lnTo>
                    <a:pt x="500" y="2240"/>
                  </a:lnTo>
                  <a:cubicBezTo>
                    <a:pt x="405" y="2240"/>
                    <a:pt x="310" y="2287"/>
                    <a:pt x="310" y="2382"/>
                  </a:cubicBezTo>
                  <a:cubicBezTo>
                    <a:pt x="310" y="2502"/>
                    <a:pt x="381" y="2597"/>
                    <a:pt x="500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21"/>
                  </a:cubicBezTo>
                  <a:cubicBezTo>
                    <a:pt x="310" y="3740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8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21"/>
                  </a:cubicBezTo>
                  <a:cubicBezTo>
                    <a:pt x="310" y="6240"/>
                    <a:pt x="381" y="6336"/>
                    <a:pt x="500" y="6336"/>
                  </a:cubicBezTo>
                  <a:lnTo>
                    <a:pt x="715" y="6336"/>
                  </a:lnTo>
                  <a:lnTo>
                    <a:pt x="715" y="7241"/>
                  </a:lnTo>
                  <a:lnTo>
                    <a:pt x="500" y="7241"/>
                  </a:lnTo>
                  <a:cubicBezTo>
                    <a:pt x="405" y="7241"/>
                    <a:pt x="310" y="7288"/>
                    <a:pt x="310" y="7383"/>
                  </a:cubicBezTo>
                  <a:cubicBezTo>
                    <a:pt x="310" y="7503"/>
                    <a:pt x="381" y="7598"/>
                    <a:pt x="500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22"/>
                  </a:cubicBezTo>
                  <a:cubicBezTo>
                    <a:pt x="310" y="8741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476" y="9741"/>
                  </a:lnTo>
                  <a:cubicBezTo>
                    <a:pt x="405" y="9741"/>
                    <a:pt x="310" y="9765"/>
                    <a:pt x="286" y="9860"/>
                  </a:cubicBezTo>
                  <a:cubicBezTo>
                    <a:pt x="238" y="10003"/>
                    <a:pt x="310" y="10122"/>
                    <a:pt x="476" y="10122"/>
                  </a:cubicBezTo>
                  <a:lnTo>
                    <a:pt x="715" y="10122"/>
                  </a:lnTo>
                  <a:lnTo>
                    <a:pt x="715" y="10741"/>
                  </a:lnTo>
                  <a:lnTo>
                    <a:pt x="286" y="10741"/>
                  </a:lnTo>
                  <a:cubicBezTo>
                    <a:pt x="143" y="10741"/>
                    <a:pt x="0" y="10860"/>
                    <a:pt x="0" y="11051"/>
                  </a:cubicBezTo>
                  <a:lnTo>
                    <a:pt x="0" y="11718"/>
                  </a:lnTo>
                  <a:cubicBezTo>
                    <a:pt x="0" y="11813"/>
                    <a:pt x="95" y="11908"/>
                    <a:pt x="167" y="11908"/>
                  </a:cubicBezTo>
                  <a:lnTo>
                    <a:pt x="8716" y="11908"/>
                  </a:lnTo>
                  <a:cubicBezTo>
                    <a:pt x="8740" y="11908"/>
                    <a:pt x="8788" y="11908"/>
                    <a:pt x="8811" y="11884"/>
                  </a:cubicBezTo>
                  <a:cubicBezTo>
                    <a:pt x="8931" y="11718"/>
                    <a:pt x="8835" y="11575"/>
                    <a:pt x="8692" y="11575"/>
                  </a:cubicBezTo>
                  <a:lnTo>
                    <a:pt x="357" y="11575"/>
                  </a:lnTo>
                  <a:lnTo>
                    <a:pt x="357" y="11098"/>
                  </a:lnTo>
                  <a:lnTo>
                    <a:pt x="11550" y="11098"/>
                  </a:lnTo>
                  <a:lnTo>
                    <a:pt x="11550" y="11575"/>
                  </a:lnTo>
                  <a:lnTo>
                    <a:pt x="9502" y="11575"/>
                  </a:lnTo>
                  <a:cubicBezTo>
                    <a:pt x="9407" y="11575"/>
                    <a:pt x="9312" y="11646"/>
                    <a:pt x="9312" y="11718"/>
                  </a:cubicBezTo>
                  <a:cubicBezTo>
                    <a:pt x="9312" y="11837"/>
                    <a:pt x="9383" y="11932"/>
                    <a:pt x="9502" y="11932"/>
                  </a:cubicBezTo>
                  <a:lnTo>
                    <a:pt x="11598" y="11932"/>
                  </a:lnTo>
                  <a:cubicBezTo>
                    <a:pt x="11764" y="11932"/>
                    <a:pt x="11907" y="11813"/>
                    <a:pt x="11907" y="11646"/>
                  </a:cubicBezTo>
                  <a:lnTo>
                    <a:pt x="11907" y="11051"/>
                  </a:lnTo>
                  <a:cubicBezTo>
                    <a:pt x="11884" y="10837"/>
                    <a:pt x="11764" y="10694"/>
                    <a:pt x="11574" y="10694"/>
                  </a:cubicBezTo>
                  <a:lnTo>
                    <a:pt x="11121" y="10694"/>
                  </a:lnTo>
                  <a:lnTo>
                    <a:pt x="11121" y="1120"/>
                  </a:lnTo>
                  <a:lnTo>
                    <a:pt x="11121" y="1073"/>
                  </a:lnTo>
                  <a:cubicBezTo>
                    <a:pt x="11101" y="1032"/>
                    <a:pt x="11027" y="973"/>
                    <a:pt x="10977" y="973"/>
                  </a:cubicBezTo>
                  <a:cubicBezTo>
                    <a:pt x="10969" y="973"/>
                    <a:pt x="10961" y="974"/>
                    <a:pt x="10955" y="977"/>
                  </a:cubicBezTo>
                  <a:lnTo>
                    <a:pt x="5406" y="1787"/>
                  </a:lnTo>
                  <a:cubicBezTo>
                    <a:pt x="5358" y="1787"/>
                    <a:pt x="5311" y="1811"/>
                    <a:pt x="5287" y="1835"/>
                  </a:cubicBezTo>
                  <a:lnTo>
                    <a:pt x="3930" y="3121"/>
                  </a:lnTo>
                  <a:lnTo>
                    <a:pt x="3882" y="3144"/>
                  </a:lnTo>
                  <a:lnTo>
                    <a:pt x="3239" y="4145"/>
                  </a:lnTo>
                  <a:lnTo>
                    <a:pt x="1786" y="3668"/>
                  </a:lnTo>
                  <a:cubicBezTo>
                    <a:pt x="1756" y="3657"/>
                    <a:pt x="1727" y="3651"/>
                    <a:pt x="1698" y="3651"/>
                  </a:cubicBezTo>
                  <a:cubicBezTo>
                    <a:pt x="1611" y="3651"/>
                    <a:pt x="1530" y="3704"/>
                    <a:pt x="1477" y="3811"/>
                  </a:cubicBezTo>
                  <a:cubicBezTo>
                    <a:pt x="1477" y="3835"/>
                    <a:pt x="1453" y="3859"/>
                    <a:pt x="1453" y="3907"/>
                  </a:cubicBezTo>
                  <a:lnTo>
                    <a:pt x="1453" y="10717"/>
                  </a:lnTo>
                  <a:lnTo>
                    <a:pt x="1024" y="10717"/>
                  </a:lnTo>
                  <a:lnTo>
                    <a:pt x="1024" y="168"/>
                  </a:lnTo>
                  <a:cubicBezTo>
                    <a:pt x="1024" y="96"/>
                    <a:pt x="977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51"/>
            <p:cNvSpPr/>
            <p:nvPr/>
          </p:nvSpPr>
          <p:spPr>
            <a:xfrm>
              <a:off x="3233913" y="2848733"/>
              <a:ext cx="11925" cy="8950"/>
            </a:xfrm>
            <a:custGeom>
              <a:rect b="b" l="l" r="r" t="t"/>
              <a:pathLst>
                <a:path extrusionOk="0" h="358" w="477">
                  <a:moveTo>
                    <a:pt x="191" y="1"/>
                  </a:moveTo>
                  <a:cubicBezTo>
                    <a:pt x="96" y="1"/>
                    <a:pt x="1" y="72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6" y="358"/>
                    <a:pt x="477" y="310"/>
                    <a:pt x="477" y="215"/>
                  </a:cubicBezTo>
                  <a:cubicBezTo>
                    <a:pt x="477" y="96"/>
                    <a:pt x="429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51"/>
            <p:cNvSpPr/>
            <p:nvPr/>
          </p:nvSpPr>
          <p:spPr>
            <a:xfrm>
              <a:off x="332023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51"/>
            <p:cNvSpPr/>
            <p:nvPr/>
          </p:nvSpPr>
          <p:spPr>
            <a:xfrm>
              <a:off x="33428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51"/>
            <p:cNvSpPr/>
            <p:nvPr/>
          </p:nvSpPr>
          <p:spPr>
            <a:xfrm>
              <a:off x="3275588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25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51"/>
            <p:cNvSpPr/>
            <p:nvPr/>
          </p:nvSpPr>
          <p:spPr>
            <a:xfrm>
              <a:off x="329821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51"/>
            <p:cNvSpPr/>
            <p:nvPr/>
          </p:nvSpPr>
          <p:spPr>
            <a:xfrm>
              <a:off x="3253563" y="2848733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215" y="1"/>
                  </a:moveTo>
                  <a:cubicBezTo>
                    <a:pt x="120" y="1"/>
                    <a:pt x="24" y="72"/>
                    <a:pt x="24" y="143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382" y="358"/>
                  </a:lnTo>
                  <a:cubicBezTo>
                    <a:pt x="477" y="358"/>
                    <a:pt x="572" y="310"/>
                    <a:pt x="572" y="215"/>
                  </a:cubicBezTo>
                  <a:cubicBezTo>
                    <a:pt x="572" y="96"/>
                    <a:pt x="501" y="1"/>
                    <a:pt x="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51"/>
            <p:cNvSpPr/>
            <p:nvPr/>
          </p:nvSpPr>
          <p:spPr>
            <a:xfrm>
              <a:off x="3364888" y="2848733"/>
              <a:ext cx="11950" cy="8950"/>
            </a:xfrm>
            <a:custGeom>
              <a:rect b="b" l="l" r="r" t="t"/>
              <a:pathLst>
                <a:path extrusionOk="0" h="358" w="478">
                  <a:moveTo>
                    <a:pt x="215" y="1"/>
                  </a:moveTo>
                  <a:cubicBezTo>
                    <a:pt x="120" y="1"/>
                    <a:pt x="25" y="72"/>
                    <a:pt x="25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382" y="358"/>
                    <a:pt x="477" y="310"/>
                    <a:pt x="477" y="215"/>
                  </a:cubicBezTo>
                  <a:cubicBezTo>
                    <a:pt x="477" y="96"/>
                    <a:pt x="430" y="1"/>
                    <a:pt x="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1" name="Google Shape;2701;p51"/>
          <p:cNvGrpSpPr/>
          <p:nvPr/>
        </p:nvGrpSpPr>
        <p:grpSpPr>
          <a:xfrm>
            <a:off x="3233738" y="2992898"/>
            <a:ext cx="370281" cy="356946"/>
            <a:chOff x="3644113" y="2824758"/>
            <a:chExt cx="309625" cy="298475"/>
          </a:xfrm>
        </p:grpSpPr>
        <p:sp>
          <p:nvSpPr>
            <p:cNvPr id="2702" name="Google Shape;2702;p51"/>
            <p:cNvSpPr/>
            <p:nvPr/>
          </p:nvSpPr>
          <p:spPr>
            <a:xfrm>
              <a:off x="3780463" y="2959483"/>
              <a:ext cx="50625" cy="8950"/>
            </a:xfrm>
            <a:custGeom>
              <a:rect b="b" l="l" r="r" t="t"/>
              <a:pathLst>
                <a:path extrusionOk="0" h="358" w="2025">
                  <a:moveTo>
                    <a:pt x="215" y="0"/>
                  </a:moveTo>
                  <a:cubicBezTo>
                    <a:pt x="119" y="0"/>
                    <a:pt x="48" y="71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929" y="357"/>
                    <a:pt x="2025" y="262"/>
                    <a:pt x="2001" y="143"/>
                  </a:cubicBezTo>
                  <a:cubicBezTo>
                    <a:pt x="1929" y="71"/>
                    <a:pt x="1882" y="0"/>
                    <a:pt x="1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51"/>
            <p:cNvSpPr/>
            <p:nvPr/>
          </p:nvSpPr>
          <p:spPr>
            <a:xfrm>
              <a:off x="3789988" y="2977333"/>
              <a:ext cx="30375" cy="8950"/>
            </a:xfrm>
            <a:custGeom>
              <a:rect b="b" l="l" r="r" t="t"/>
              <a:pathLst>
                <a:path extrusionOk="0" h="358" w="1215">
                  <a:moveTo>
                    <a:pt x="215" y="0"/>
                  </a:moveTo>
                  <a:cubicBezTo>
                    <a:pt x="96" y="0"/>
                    <a:pt x="0" y="96"/>
                    <a:pt x="24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024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215" y="96"/>
                    <a:pt x="1144" y="0"/>
                    <a:pt x="1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51"/>
            <p:cNvSpPr/>
            <p:nvPr/>
          </p:nvSpPr>
          <p:spPr>
            <a:xfrm>
              <a:off x="3644113" y="2824758"/>
              <a:ext cx="309625" cy="298475"/>
            </a:xfrm>
            <a:custGeom>
              <a:rect b="b" l="l" r="r" t="t"/>
              <a:pathLst>
                <a:path extrusionOk="0" h="11939" w="12385">
                  <a:moveTo>
                    <a:pt x="6455" y="340"/>
                  </a:moveTo>
                  <a:cubicBezTo>
                    <a:pt x="6931" y="340"/>
                    <a:pt x="7336" y="721"/>
                    <a:pt x="7336" y="1198"/>
                  </a:cubicBezTo>
                  <a:cubicBezTo>
                    <a:pt x="7336" y="1674"/>
                    <a:pt x="6931" y="2055"/>
                    <a:pt x="6455" y="2055"/>
                  </a:cubicBezTo>
                  <a:cubicBezTo>
                    <a:pt x="5955" y="2031"/>
                    <a:pt x="5597" y="1650"/>
                    <a:pt x="5597" y="1198"/>
                  </a:cubicBezTo>
                  <a:cubicBezTo>
                    <a:pt x="5597" y="721"/>
                    <a:pt x="5978" y="340"/>
                    <a:pt x="6455" y="340"/>
                  </a:cubicBezTo>
                  <a:close/>
                  <a:moveTo>
                    <a:pt x="9789" y="1722"/>
                  </a:moveTo>
                  <a:cubicBezTo>
                    <a:pt x="10003" y="1722"/>
                    <a:pt x="10241" y="1817"/>
                    <a:pt x="10384" y="1960"/>
                  </a:cubicBezTo>
                  <a:cubicBezTo>
                    <a:pt x="10551" y="2126"/>
                    <a:pt x="10622" y="2365"/>
                    <a:pt x="10622" y="2555"/>
                  </a:cubicBezTo>
                  <a:cubicBezTo>
                    <a:pt x="10622" y="2769"/>
                    <a:pt x="10551" y="3008"/>
                    <a:pt x="10384" y="3150"/>
                  </a:cubicBezTo>
                  <a:cubicBezTo>
                    <a:pt x="10229" y="3317"/>
                    <a:pt x="10015" y="3401"/>
                    <a:pt x="9795" y="3401"/>
                  </a:cubicBezTo>
                  <a:cubicBezTo>
                    <a:pt x="9574" y="3401"/>
                    <a:pt x="9348" y="3317"/>
                    <a:pt x="9169" y="3150"/>
                  </a:cubicBezTo>
                  <a:cubicBezTo>
                    <a:pt x="9027" y="3008"/>
                    <a:pt x="8931" y="2769"/>
                    <a:pt x="8931" y="2555"/>
                  </a:cubicBezTo>
                  <a:cubicBezTo>
                    <a:pt x="8931" y="2365"/>
                    <a:pt x="9027" y="2126"/>
                    <a:pt x="9193" y="1960"/>
                  </a:cubicBezTo>
                  <a:cubicBezTo>
                    <a:pt x="9384" y="1793"/>
                    <a:pt x="9598" y="1722"/>
                    <a:pt x="9789" y="1722"/>
                  </a:cubicBezTo>
                  <a:close/>
                  <a:moveTo>
                    <a:pt x="3073" y="1769"/>
                  </a:moveTo>
                  <a:cubicBezTo>
                    <a:pt x="3263" y="1769"/>
                    <a:pt x="3525" y="1865"/>
                    <a:pt x="3668" y="2007"/>
                  </a:cubicBezTo>
                  <a:cubicBezTo>
                    <a:pt x="3811" y="2150"/>
                    <a:pt x="3906" y="2388"/>
                    <a:pt x="3906" y="2603"/>
                  </a:cubicBezTo>
                  <a:cubicBezTo>
                    <a:pt x="3930" y="2817"/>
                    <a:pt x="3835" y="3008"/>
                    <a:pt x="3692" y="3198"/>
                  </a:cubicBezTo>
                  <a:cubicBezTo>
                    <a:pt x="3525" y="3365"/>
                    <a:pt x="3311" y="3448"/>
                    <a:pt x="3094" y="3448"/>
                  </a:cubicBezTo>
                  <a:cubicBezTo>
                    <a:pt x="2876" y="3448"/>
                    <a:pt x="2656" y="3365"/>
                    <a:pt x="2478" y="3198"/>
                  </a:cubicBezTo>
                  <a:cubicBezTo>
                    <a:pt x="2335" y="3055"/>
                    <a:pt x="2239" y="2817"/>
                    <a:pt x="2239" y="2603"/>
                  </a:cubicBezTo>
                  <a:cubicBezTo>
                    <a:pt x="2239" y="2365"/>
                    <a:pt x="2335" y="2150"/>
                    <a:pt x="2478" y="2007"/>
                  </a:cubicBezTo>
                  <a:cubicBezTo>
                    <a:pt x="2644" y="1817"/>
                    <a:pt x="2859" y="1769"/>
                    <a:pt x="3073" y="1769"/>
                  </a:cubicBezTo>
                  <a:close/>
                  <a:moveTo>
                    <a:pt x="1692" y="5079"/>
                  </a:moveTo>
                  <a:cubicBezTo>
                    <a:pt x="2168" y="5079"/>
                    <a:pt x="2573" y="5460"/>
                    <a:pt x="2573" y="5937"/>
                  </a:cubicBezTo>
                  <a:cubicBezTo>
                    <a:pt x="2573" y="6413"/>
                    <a:pt x="2168" y="6794"/>
                    <a:pt x="1692" y="6794"/>
                  </a:cubicBezTo>
                  <a:cubicBezTo>
                    <a:pt x="1215" y="6794"/>
                    <a:pt x="834" y="6413"/>
                    <a:pt x="834" y="5937"/>
                  </a:cubicBezTo>
                  <a:cubicBezTo>
                    <a:pt x="834" y="5460"/>
                    <a:pt x="1215" y="5079"/>
                    <a:pt x="1692" y="5079"/>
                  </a:cubicBezTo>
                  <a:close/>
                  <a:moveTo>
                    <a:pt x="11170" y="5079"/>
                  </a:moveTo>
                  <a:cubicBezTo>
                    <a:pt x="11646" y="5079"/>
                    <a:pt x="12027" y="5460"/>
                    <a:pt x="12027" y="5937"/>
                  </a:cubicBezTo>
                  <a:cubicBezTo>
                    <a:pt x="12027" y="6413"/>
                    <a:pt x="11646" y="6794"/>
                    <a:pt x="11170" y="6794"/>
                  </a:cubicBezTo>
                  <a:cubicBezTo>
                    <a:pt x="10694" y="6794"/>
                    <a:pt x="10313" y="6413"/>
                    <a:pt x="10313" y="5937"/>
                  </a:cubicBezTo>
                  <a:cubicBezTo>
                    <a:pt x="10313" y="5460"/>
                    <a:pt x="10694" y="5079"/>
                    <a:pt x="11170" y="5079"/>
                  </a:cubicBezTo>
                  <a:close/>
                  <a:moveTo>
                    <a:pt x="3073" y="8461"/>
                  </a:moveTo>
                  <a:cubicBezTo>
                    <a:pt x="3263" y="8461"/>
                    <a:pt x="3525" y="8556"/>
                    <a:pt x="3668" y="8699"/>
                  </a:cubicBezTo>
                  <a:cubicBezTo>
                    <a:pt x="3811" y="8842"/>
                    <a:pt x="3906" y="9080"/>
                    <a:pt x="3906" y="9295"/>
                  </a:cubicBezTo>
                  <a:cubicBezTo>
                    <a:pt x="3906" y="9509"/>
                    <a:pt x="3835" y="9723"/>
                    <a:pt x="3692" y="9890"/>
                  </a:cubicBezTo>
                  <a:cubicBezTo>
                    <a:pt x="3525" y="10057"/>
                    <a:pt x="3311" y="10140"/>
                    <a:pt x="3094" y="10140"/>
                  </a:cubicBezTo>
                  <a:cubicBezTo>
                    <a:pt x="2876" y="10140"/>
                    <a:pt x="2656" y="10057"/>
                    <a:pt x="2478" y="9890"/>
                  </a:cubicBezTo>
                  <a:cubicBezTo>
                    <a:pt x="2335" y="9747"/>
                    <a:pt x="2239" y="9509"/>
                    <a:pt x="2239" y="9295"/>
                  </a:cubicBezTo>
                  <a:cubicBezTo>
                    <a:pt x="2239" y="9080"/>
                    <a:pt x="2335" y="8842"/>
                    <a:pt x="2478" y="8699"/>
                  </a:cubicBezTo>
                  <a:cubicBezTo>
                    <a:pt x="2644" y="8533"/>
                    <a:pt x="2859" y="8461"/>
                    <a:pt x="3073" y="8461"/>
                  </a:cubicBezTo>
                  <a:close/>
                  <a:moveTo>
                    <a:pt x="6431" y="9795"/>
                  </a:moveTo>
                  <a:cubicBezTo>
                    <a:pt x="6907" y="9795"/>
                    <a:pt x="7288" y="10200"/>
                    <a:pt x="7288" y="10676"/>
                  </a:cubicBezTo>
                  <a:cubicBezTo>
                    <a:pt x="7288" y="11152"/>
                    <a:pt x="6907" y="11533"/>
                    <a:pt x="6431" y="11533"/>
                  </a:cubicBezTo>
                  <a:cubicBezTo>
                    <a:pt x="5955" y="11533"/>
                    <a:pt x="5573" y="11152"/>
                    <a:pt x="5573" y="10676"/>
                  </a:cubicBezTo>
                  <a:cubicBezTo>
                    <a:pt x="5573" y="10200"/>
                    <a:pt x="5955" y="9795"/>
                    <a:pt x="6431" y="9795"/>
                  </a:cubicBezTo>
                  <a:close/>
                  <a:moveTo>
                    <a:pt x="6382" y="1"/>
                  </a:moveTo>
                  <a:cubicBezTo>
                    <a:pt x="5722" y="1"/>
                    <a:pt x="5192" y="546"/>
                    <a:pt x="5192" y="1198"/>
                  </a:cubicBezTo>
                  <a:cubicBezTo>
                    <a:pt x="5192" y="1793"/>
                    <a:pt x="5621" y="2293"/>
                    <a:pt x="6216" y="2388"/>
                  </a:cubicBezTo>
                  <a:lnTo>
                    <a:pt x="6216" y="3436"/>
                  </a:lnTo>
                  <a:cubicBezTo>
                    <a:pt x="5669" y="3460"/>
                    <a:pt x="5145" y="3698"/>
                    <a:pt x="4740" y="4055"/>
                  </a:cubicBezTo>
                  <a:lnTo>
                    <a:pt x="4002" y="3317"/>
                  </a:lnTo>
                  <a:cubicBezTo>
                    <a:pt x="4240" y="2984"/>
                    <a:pt x="4287" y="2555"/>
                    <a:pt x="4145" y="2150"/>
                  </a:cubicBezTo>
                  <a:cubicBezTo>
                    <a:pt x="3919" y="1657"/>
                    <a:pt x="3469" y="1406"/>
                    <a:pt x="3021" y="1406"/>
                  </a:cubicBezTo>
                  <a:cubicBezTo>
                    <a:pt x="2711" y="1406"/>
                    <a:pt x="2402" y="1526"/>
                    <a:pt x="2168" y="1769"/>
                  </a:cubicBezTo>
                  <a:cubicBezTo>
                    <a:pt x="1835" y="2103"/>
                    <a:pt x="1739" y="2603"/>
                    <a:pt x="1906" y="3079"/>
                  </a:cubicBezTo>
                  <a:cubicBezTo>
                    <a:pt x="2120" y="3579"/>
                    <a:pt x="2597" y="3817"/>
                    <a:pt x="3049" y="3817"/>
                  </a:cubicBezTo>
                  <a:cubicBezTo>
                    <a:pt x="3311" y="3817"/>
                    <a:pt x="3549" y="3722"/>
                    <a:pt x="3764" y="3579"/>
                  </a:cubicBezTo>
                  <a:lnTo>
                    <a:pt x="4502" y="4317"/>
                  </a:lnTo>
                  <a:cubicBezTo>
                    <a:pt x="4407" y="4413"/>
                    <a:pt x="4311" y="4532"/>
                    <a:pt x="4264" y="4651"/>
                  </a:cubicBezTo>
                  <a:cubicBezTo>
                    <a:pt x="4278" y="4781"/>
                    <a:pt x="4372" y="4841"/>
                    <a:pt x="4460" y="4841"/>
                  </a:cubicBezTo>
                  <a:cubicBezTo>
                    <a:pt x="4516" y="4841"/>
                    <a:pt x="4569" y="4816"/>
                    <a:pt x="4597" y="4770"/>
                  </a:cubicBezTo>
                  <a:cubicBezTo>
                    <a:pt x="4669" y="4651"/>
                    <a:pt x="4764" y="4532"/>
                    <a:pt x="4859" y="4436"/>
                  </a:cubicBezTo>
                  <a:cubicBezTo>
                    <a:pt x="5264" y="4032"/>
                    <a:pt x="5812" y="3817"/>
                    <a:pt x="6383" y="3817"/>
                  </a:cubicBezTo>
                  <a:cubicBezTo>
                    <a:pt x="8074" y="3817"/>
                    <a:pt x="9312" y="5770"/>
                    <a:pt x="7979" y="7532"/>
                  </a:cubicBezTo>
                  <a:lnTo>
                    <a:pt x="7955" y="7556"/>
                  </a:lnTo>
                  <a:cubicBezTo>
                    <a:pt x="7427" y="7957"/>
                    <a:pt x="6884" y="8130"/>
                    <a:pt x="6382" y="8130"/>
                  </a:cubicBezTo>
                  <a:cubicBezTo>
                    <a:pt x="5185" y="8130"/>
                    <a:pt x="4216" y="7152"/>
                    <a:pt x="4216" y="5961"/>
                  </a:cubicBezTo>
                  <a:cubicBezTo>
                    <a:pt x="4216" y="5770"/>
                    <a:pt x="4264" y="5580"/>
                    <a:pt x="4287" y="5389"/>
                  </a:cubicBezTo>
                  <a:cubicBezTo>
                    <a:pt x="4232" y="5300"/>
                    <a:pt x="4156" y="5263"/>
                    <a:pt x="4088" y="5263"/>
                  </a:cubicBezTo>
                  <a:cubicBezTo>
                    <a:pt x="4010" y="5263"/>
                    <a:pt x="3943" y="5313"/>
                    <a:pt x="3930" y="5389"/>
                  </a:cubicBezTo>
                  <a:cubicBezTo>
                    <a:pt x="3906" y="5508"/>
                    <a:pt x="3859" y="5651"/>
                    <a:pt x="3859" y="5794"/>
                  </a:cubicBezTo>
                  <a:lnTo>
                    <a:pt x="2835" y="5794"/>
                  </a:lnTo>
                  <a:cubicBezTo>
                    <a:pt x="2740" y="5199"/>
                    <a:pt x="2239" y="4746"/>
                    <a:pt x="1644" y="4746"/>
                  </a:cubicBezTo>
                  <a:cubicBezTo>
                    <a:pt x="692" y="4746"/>
                    <a:pt x="1" y="5842"/>
                    <a:pt x="739" y="6818"/>
                  </a:cubicBezTo>
                  <a:lnTo>
                    <a:pt x="787" y="6866"/>
                  </a:lnTo>
                  <a:cubicBezTo>
                    <a:pt x="1069" y="7073"/>
                    <a:pt x="1362" y="7163"/>
                    <a:pt x="1637" y="7163"/>
                  </a:cubicBezTo>
                  <a:cubicBezTo>
                    <a:pt x="2242" y="7163"/>
                    <a:pt x="2753" y="6725"/>
                    <a:pt x="2835" y="6151"/>
                  </a:cubicBezTo>
                  <a:lnTo>
                    <a:pt x="3859" y="6151"/>
                  </a:lnTo>
                  <a:cubicBezTo>
                    <a:pt x="3906" y="6699"/>
                    <a:pt x="4145" y="7223"/>
                    <a:pt x="4502" y="7628"/>
                  </a:cubicBezTo>
                  <a:lnTo>
                    <a:pt x="3764" y="8366"/>
                  </a:lnTo>
                  <a:cubicBezTo>
                    <a:pt x="3540" y="8206"/>
                    <a:pt x="3288" y="8127"/>
                    <a:pt x="3037" y="8127"/>
                  </a:cubicBezTo>
                  <a:cubicBezTo>
                    <a:pt x="2727" y="8127"/>
                    <a:pt x="2418" y="8248"/>
                    <a:pt x="2168" y="8485"/>
                  </a:cubicBezTo>
                  <a:cubicBezTo>
                    <a:pt x="1835" y="8818"/>
                    <a:pt x="1739" y="9318"/>
                    <a:pt x="1906" y="9795"/>
                  </a:cubicBezTo>
                  <a:cubicBezTo>
                    <a:pt x="2120" y="10319"/>
                    <a:pt x="2597" y="10557"/>
                    <a:pt x="3049" y="10557"/>
                  </a:cubicBezTo>
                  <a:cubicBezTo>
                    <a:pt x="3335" y="10557"/>
                    <a:pt x="3668" y="10438"/>
                    <a:pt x="3906" y="10200"/>
                  </a:cubicBezTo>
                  <a:cubicBezTo>
                    <a:pt x="4145" y="9961"/>
                    <a:pt x="4264" y="9652"/>
                    <a:pt x="4264" y="9318"/>
                  </a:cubicBezTo>
                  <a:cubicBezTo>
                    <a:pt x="4264" y="9056"/>
                    <a:pt x="4168" y="8818"/>
                    <a:pt x="4026" y="8604"/>
                  </a:cubicBezTo>
                  <a:lnTo>
                    <a:pt x="4764" y="7866"/>
                  </a:lnTo>
                  <a:cubicBezTo>
                    <a:pt x="5145" y="8223"/>
                    <a:pt x="5693" y="8437"/>
                    <a:pt x="6240" y="8485"/>
                  </a:cubicBezTo>
                  <a:lnTo>
                    <a:pt x="6240" y="9533"/>
                  </a:lnTo>
                  <a:cubicBezTo>
                    <a:pt x="5383" y="9652"/>
                    <a:pt x="4859" y="10676"/>
                    <a:pt x="5550" y="11581"/>
                  </a:cubicBezTo>
                  <a:lnTo>
                    <a:pt x="5573" y="11628"/>
                  </a:lnTo>
                  <a:cubicBezTo>
                    <a:pt x="5860" y="11845"/>
                    <a:pt x="6157" y="11939"/>
                    <a:pt x="6433" y="11939"/>
                  </a:cubicBezTo>
                  <a:cubicBezTo>
                    <a:pt x="7099" y="11939"/>
                    <a:pt x="7645" y="11396"/>
                    <a:pt x="7645" y="10723"/>
                  </a:cubicBezTo>
                  <a:cubicBezTo>
                    <a:pt x="7645" y="10128"/>
                    <a:pt x="7217" y="9628"/>
                    <a:pt x="6621" y="9533"/>
                  </a:cubicBezTo>
                  <a:lnTo>
                    <a:pt x="6621" y="8485"/>
                  </a:lnTo>
                  <a:cubicBezTo>
                    <a:pt x="7169" y="8461"/>
                    <a:pt x="7693" y="8223"/>
                    <a:pt x="8098" y="7866"/>
                  </a:cubicBezTo>
                  <a:lnTo>
                    <a:pt x="8836" y="8604"/>
                  </a:lnTo>
                  <a:cubicBezTo>
                    <a:pt x="8693" y="8818"/>
                    <a:pt x="8598" y="9056"/>
                    <a:pt x="8598" y="9318"/>
                  </a:cubicBezTo>
                  <a:cubicBezTo>
                    <a:pt x="8598" y="9795"/>
                    <a:pt x="8907" y="10247"/>
                    <a:pt x="9384" y="10462"/>
                  </a:cubicBezTo>
                  <a:cubicBezTo>
                    <a:pt x="9503" y="10485"/>
                    <a:pt x="9646" y="10509"/>
                    <a:pt x="9789" y="10509"/>
                  </a:cubicBezTo>
                  <a:cubicBezTo>
                    <a:pt x="10098" y="10509"/>
                    <a:pt x="10384" y="10390"/>
                    <a:pt x="10622" y="10200"/>
                  </a:cubicBezTo>
                  <a:cubicBezTo>
                    <a:pt x="10657" y="10042"/>
                    <a:pt x="10550" y="9948"/>
                    <a:pt x="10444" y="9948"/>
                  </a:cubicBezTo>
                  <a:cubicBezTo>
                    <a:pt x="10406" y="9948"/>
                    <a:pt x="10368" y="9960"/>
                    <a:pt x="10336" y="9985"/>
                  </a:cubicBezTo>
                  <a:cubicBezTo>
                    <a:pt x="10182" y="10117"/>
                    <a:pt x="9993" y="10183"/>
                    <a:pt x="9801" y="10183"/>
                  </a:cubicBezTo>
                  <a:cubicBezTo>
                    <a:pt x="9577" y="10183"/>
                    <a:pt x="9349" y="10093"/>
                    <a:pt x="9169" y="9914"/>
                  </a:cubicBezTo>
                  <a:cubicBezTo>
                    <a:pt x="9027" y="9771"/>
                    <a:pt x="8931" y="9533"/>
                    <a:pt x="8931" y="9318"/>
                  </a:cubicBezTo>
                  <a:cubicBezTo>
                    <a:pt x="8931" y="9128"/>
                    <a:pt x="9027" y="8890"/>
                    <a:pt x="9169" y="8723"/>
                  </a:cubicBezTo>
                  <a:cubicBezTo>
                    <a:pt x="9336" y="8568"/>
                    <a:pt x="9550" y="8491"/>
                    <a:pt x="9768" y="8491"/>
                  </a:cubicBezTo>
                  <a:cubicBezTo>
                    <a:pt x="9985" y="8491"/>
                    <a:pt x="10205" y="8568"/>
                    <a:pt x="10384" y="8723"/>
                  </a:cubicBezTo>
                  <a:cubicBezTo>
                    <a:pt x="10598" y="8937"/>
                    <a:pt x="10694" y="9199"/>
                    <a:pt x="10622" y="9509"/>
                  </a:cubicBezTo>
                  <a:cubicBezTo>
                    <a:pt x="10669" y="9575"/>
                    <a:pt x="10732" y="9604"/>
                    <a:pt x="10791" y="9604"/>
                  </a:cubicBezTo>
                  <a:cubicBezTo>
                    <a:pt x="10881" y="9604"/>
                    <a:pt x="10965" y="9538"/>
                    <a:pt x="10979" y="9437"/>
                  </a:cubicBezTo>
                  <a:cubicBezTo>
                    <a:pt x="11027" y="9080"/>
                    <a:pt x="10908" y="8723"/>
                    <a:pt x="10622" y="8461"/>
                  </a:cubicBezTo>
                  <a:cubicBezTo>
                    <a:pt x="10395" y="8234"/>
                    <a:pt x="10077" y="8111"/>
                    <a:pt x="9758" y="8111"/>
                  </a:cubicBezTo>
                  <a:cubicBezTo>
                    <a:pt x="9509" y="8111"/>
                    <a:pt x="9259" y="8186"/>
                    <a:pt x="9050" y="8342"/>
                  </a:cubicBezTo>
                  <a:lnTo>
                    <a:pt x="8312" y="7604"/>
                  </a:lnTo>
                  <a:cubicBezTo>
                    <a:pt x="8669" y="7223"/>
                    <a:pt x="8884" y="6675"/>
                    <a:pt x="8931" y="6103"/>
                  </a:cubicBezTo>
                  <a:lnTo>
                    <a:pt x="9979" y="6103"/>
                  </a:lnTo>
                  <a:cubicBezTo>
                    <a:pt x="10074" y="6699"/>
                    <a:pt x="10575" y="7151"/>
                    <a:pt x="11170" y="7151"/>
                  </a:cubicBezTo>
                  <a:cubicBezTo>
                    <a:pt x="11813" y="7151"/>
                    <a:pt x="12361" y="6627"/>
                    <a:pt x="12361" y="5961"/>
                  </a:cubicBezTo>
                  <a:cubicBezTo>
                    <a:pt x="12384" y="5270"/>
                    <a:pt x="11860" y="4746"/>
                    <a:pt x="11194" y="4746"/>
                  </a:cubicBezTo>
                  <a:cubicBezTo>
                    <a:pt x="10598" y="4746"/>
                    <a:pt x="10098" y="5199"/>
                    <a:pt x="10003" y="5794"/>
                  </a:cubicBezTo>
                  <a:lnTo>
                    <a:pt x="8955" y="5794"/>
                  </a:lnTo>
                  <a:cubicBezTo>
                    <a:pt x="8931" y="5222"/>
                    <a:pt x="8693" y="4698"/>
                    <a:pt x="8336" y="4294"/>
                  </a:cubicBezTo>
                  <a:lnTo>
                    <a:pt x="9074" y="3555"/>
                  </a:lnTo>
                  <a:cubicBezTo>
                    <a:pt x="9289" y="3698"/>
                    <a:pt x="9550" y="3793"/>
                    <a:pt x="9789" y="3793"/>
                  </a:cubicBezTo>
                  <a:cubicBezTo>
                    <a:pt x="10098" y="3793"/>
                    <a:pt x="10408" y="3674"/>
                    <a:pt x="10646" y="3436"/>
                  </a:cubicBezTo>
                  <a:cubicBezTo>
                    <a:pt x="10932" y="3174"/>
                    <a:pt x="11051" y="2769"/>
                    <a:pt x="10979" y="2388"/>
                  </a:cubicBezTo>
                  <a:cubicBezTo>
                    <a:pt x="10956" y="2222"/>
                    <a:pt x="10884" y="2031"/>
                    <a:pt x="10765" y="1888"/>
                  </a:cubicBezTo>
                  <a:cubicBezTo>
                    <a:pt x="10531" y="1550"/>
                    <a:pt x="10169" y="1376"/>
                    <a:pt x="9800" y="1376"/>
                  </a:cubicBezTo>
                  <a:cubicBezTo>
                    <a:pt x="9493" y="1376"/>
                    <a:pt x="9180" y="1497"/>
                    <a:pt x="8931" y="1745"/>
                  </a:cubicBezTo>
                  <a:cubicBezTo>
                    <a:pt x="8693" y="1984"/>
                    <a:pt x="8574" y="2269"/>
                    <a:pt x="8574" y="2603"/>
                  </a:cubicBezTo>
                  <a:cubicBezTo>
                    <a:pt x="8574" y="2865"/>
                    <a:pt x="8669" y="3103"/>
                    <a:pt x="8812" y="3317"/>
                  </a:cubicBezTo>
                  <a:lnTo>
                    <a:pt x="8074" y="4055"/>
                  </a:lnTo>
                  <a:cubicBezTo>
                    <a:pt x="7693" y="3698"/>
                    <a:pt x="7145" y="3484"/>
                    <a:pt x="6574" y="3436"/>
                  </a:cubicBezTo>
                  <a:lnTo>
                    <a:pt x="6574" y="2388"/>
                  </a:lnTo>
                  <a:cubicBezTo>
                    <a:pt x="7217" y="2293"/>
                    <a:pt x="7645" y="1722"/>
                    <a:pt x="7598" y="1102"/>
                  </a:cubicBezTo>
                  <a:cubicBezTo>
                    <a:pt x="7526" y="507"/>
                    <a:pt x="7098" y="55"/>
                    <a:pt x="6502" y="7"/>
                  </a:cubicBezTo>
                  <a:cubicBezTo>
                    <a:pt x="6462" y="3"/>
                    <a:pt x="6421" y="1"/>
                    <a:pt x="6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05" name="Google Shape;2705;p51"/>
          <p:cNvGrpSpPr/>
          <p:nvPr/>
        </p:nvGrpSpPr>
        <p:grpSpPr>
          <a:xfrm>
            <a:off x="4022685" y="2993077"/>
            <a:ext cx="356019" cy="352492"/>
            <a:chOff x="4176388" y="2824908"/>
            <a:chExt cx="297700" cy="294750"/>
          </a:xfrm>
        </p:grpSpPr>
        <p:sp>
          <p:nvSpPr>
            <p:cNvPr id="2706" name="Google Shape;2706;p51"/>
            <p:cNvSpPr/>
            <p:nvPr/>
          </p:nvSpPr>
          <p:spPr>
            <a:xfrm>
              <a:off x="4176388" y="2824908"/>
              <a:ext cx="297700" cy="294750"/>
            </a:xfrm>
            <a:custGeom>
              <a:rect b="b" l="l" r="r" t="t"/>
              <a:pathLst>
                <a:path extrusionOk="0" h="11790" w="11908">
                  <a:moveTo>
                    <a:pt x="11240" y="358"/>
                  </a:moveTo>
                  <a:cubicBezTo>
                    <a:pt x="11407" y="358"/>
                    <a:pt x="11550" y="477"/>
                    <a:pt x="11550" y="668"/>
                  </a:cubicBezTo>
                  <a:lnTo>
                    <a:pt x="11550" y="5740"/>
                  </a:lnTo>
                  <a:lnTo>
                    <a:pt x="10050" y="5740"/>
                  </a:lnTo>
                  <a:lnTo>
                    <a:pt x="9573" y="5073"/>
                  </a:lnTo>
                  <a:cubicBezTo>
                    <a:pt x="9526" y="5002"/>
                    <a:pt x="9454" y="4978"/>
                    <a:pt x="9383" y="4978"/>
                  </a:cubicBezTo>
                  <a:cubicBezTo>
                    <a:pt x="9288" y="4978"/>
                    <a:pt x="9216" y="5002"/>
                    <a:pt x="9169" y="5073"/>
                  </a:cubicBezTo>
                  <a:lnTo>
                    <a:pt x="8692" y="5740"/>
                  </a:lnTo>
                  <a:lnTo>
                    <a:pt x="7883" y="5740"/>
                  </a:lnTo>
                  <a:cubicBezTo>
                    <a:pt x="7787" y="4788"/>
                    <a:pt x="7049" y="4049"/>
                    <a:pt x="6097" y="3954"/>
                  </a:cubicBezTo>
                  <a:lnTo>
                    <a:pt x="6097" y="3073"/>
                  </a:lnTo>
                  <a:cubicBezTo>
                    <a:pt x="6097" y="3002"/>
                    <a:pt x="6073" y="2954"/>
                    <a:pt x="6049" y="2930"/>
                  </a:cubicBezTo>
                  <a:lnTo>
                    <a:pt x="5406" y="2478"/>
                  </a:lnTo>
                  <a:lnTo>
                    <a:pt x="6049" y="2025"/>
                  </a:lnTo>
                  <a:cubicBezTo>
                    <a:pt x="6097" y="2001"/>
                    <a:pt x="6097" y="1930"/>
                    <a:pt x="6097" y="1882"/>
                  </a:cubicBezTo>
                  <a:lnTo>
                    <a:pt x="6097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5"/>
                    <a:pt x="4953" y="2382"/>
                    <a:pt x="4953" y="2478"/>
                  </a:cubicBezTo>
                  <a:cubicBezTo>
                    <a:pt x="4953" y="2573"/>
                    <a:pt x="5001" y="2621"/>
                    <a:pt x="5049" y="2692"/>
                  </a:cubicBezTo>
                  <a:lnTo>
                    <a:pt x="5739" y="3168"/>
                  </a:lnTo>
                  <a:lnTo>
                    <a:pt x="5739" y="3954"/>
                  </a:lnTo>
                  <a:cubicBezTo>
                    <a:pt x="5454" y="4002"/>
                    <a:pt x="5168" y="4073"/>
                    <a:pt x="4930" y="4240"/>
                  </a:cubicBezTo>
                  <a:cubicBezTo>
                    <a:pt x="4882" y="4264"/>
                    <a:pt x="4811" y="4335"/>
                    <a:pt x="4858" y="4430"/>
                  </a:cubicBezTo>
                  <a:cubicBezTo>
                    <a:pt x="4874" y="4511"/>
                    <a:pt x="4935" y="4559"/>
                    <a:pt x="5009" y="4559"/>
                  </a:cubicBezTo>
                  <a:cubicBezTo>
                    <a:pt x="5044" y="4559"/>
                    <a:pt x="5082" y="4549"/>
                    <a:pt x="5120" y="4526"/>
                  </a:cubicBezTo>
                  <a:cubicBezTo>
                    <a:pt x="5358" y="4383"/>
                    <a:pt x="5644" y="4311"/>
                    <a:pt x="5906" y="4311"/>
                  </a:cubicBezTo>
                  <a:cubicBezTo>
                    <a:pt x="6811" y="4311"/>
                    <a:pt x="7549" y="5026"/>
                    <a:pt x="7549" y="5931"/>
                  </a:cubicBezTo>
                  <a:cubicBezTo>
                    <a:pt x="7597" y="6812"/>
                    <a:pt x="6835" y="7526"/>
                    <a:pt x="5954" y="7526"/>
                  </a:cubicBezTo>
                  <a:cubicBezTo>
                    <a:pt x="5049" y="7526"/>
                    <a:pt x="4310" y="6812"/>
                    <a:pt x="4310" y="5931"/>
                  </a:cubicBezTo>
                  <a:cubicBezTo>
                    <a:pt x="4310" y="5597"/>
                    <a:pt x="4406" y="5312"/>
                    <a:pt x="4572" y="5026"/>
                  </a:cubicBezTo>
                  <a:cubicBezTo>
                    <a:pt x="4644" y="4978"/>
                    <a:pt x="4620" y="4859"/>
                    <a:pt x="4549" y="4788"/>
                  </a:cubicBezTo>
                  <a:cubicBezTo>
                    <a:pt x="4509" y="4768"/>
                    <a:pt x="4466" y="4756"/>
                    <a:pt x="4425" y="4756"/>
                  </a:cubicBezTo>
                  <a:cubicBezTo>
                    <a:pt x="4367" y="4756"/>
                    <a:pt x="4315" y="4780"/>
                    <a:pt x="4287" y="4835"/>
                  </a:cubicBezTo>
                  <a:cubicBezTo>
                    <a:pt x="4096" y="5097"/>
                    <a:pt x="3977" y="5431"/>
                    <a:pt x="3953" y="5740"/>
                  </a:cubicBezTo>
                  <a:lnTo>
                    <a:pt x="3072" y="5740"/>
                  </a:lnTo>
                  <a:cubicBezTo>
                    <a:pt x="3001" y="5740"/>
                    <a:pt x="2953" y="5788"/>
                    <a:pt x="2905" y="5812"/>
                  </a:cubicBezTo>
                  <a:lnTo>
                    <a:pt x="2477" y="6431"/>
                  </a:lnTo>
                  <a:lnTo>
                    <a:pt x="2024" y="5812"/>
                  </a:lnTo>
                  <a:cubicBezTo>
                    <a:pt x="1977" y="5740"/>
                    <a:pt x="1929" y="5740"/>
                    <a:pt x="1881" y="5740"/>
                  </a:cubicBezTo>
                  <a:lnTo>
                    <a:pt x="286" y="5740"/>
                  </a:lnTo>
                  <a:lnTo>
                    <a:pt x="286" y="668"/>
                  </a:lnTo>
                  <a:cubicBezTo>
                    <a:pt x="286" y="501"/>
                    <a:pt x="405" y="358"/>
                    <a:pt x="595" y="358"/>
                  </a:cubicBezTo>
                  <a:close/>
                  <a:moveTo>
                    <a:pt x="4025" y="6074"/>
                  </a:moveTo>
                  <a:cubicBezTo>
                    <a:pt x="4096" y="7026"/>
                    <a:pt x="4858" y="7764"/>
                    <a:pt x="5811" y="7860"/>
                  </a:cubicBezTo>
                  <a:lnTo>
                    <a:pt x="5811" y="8765"/>
                  </a:lnTo>
                  <a:cubicBezTo>
                    <a:pt x="5811" y="8812"/>
                    <a:pt x="5835" y="8884"/>
                    <a:pt x="5858" y="8908"/>
                  </a:cubicBezTo>
                  <a:lnTo>
                    <a:pt x="6478" y="9360"/>
                  </a:lnTo>
                  <a:lnTo>
                    <a:pt x="5858" y="9789"/>
                  </a:lnTo>
                  <a:cubicBezTo>
                    <a:pt x="5811" y="9836"/>
                    <a:pt x="5811" y="9884"/>
                    <a:pt x="5811" y="9955"/>
                  </a:cubicBezTo>
                  <a:lnTo>
                    <a:pt x="5811" y="11456"/>
                  </a:lnTo>
                  <a:lnTo>
                    <a:pt x="643" y="11456"/>
                  </a:lnTo>
                  <a:cubicBezTo>
                    <a:pt x="500" y="11456"/>
                    <a:pt x="357" y="11337"/>
                    <a:pt x="357" y="11170"/>
                  </a:cubicBezTo>
                  <a:lnTo>
                    <a:pt x="357" y="6074"/>
                  </a:lnTo>
                  <a:lnTo>
                    <a:pt x="1834" y="6074"/>
                  </a:lnTo>
                  <a:lnTo>
                    <a:pt x="2310" y="6764"/>
                  </a:lnTo>
                  <a:cubicBezTo>
                    <a:pt x="2381" y="6812"/>
                    <a:pt x="2429" y="6860"/>
                    <a:pt x="2524" y="6860"/>
                  </a:cubicBezTo>
                  <a:cubicBezTo>
                    <a:pt x="2620" y="6860"/>
                    <a:pt x="2667" y="6812"/>
                    <a:pt x="2739" y="6764"/>
                  </a:cubicBezTo>
                  <a:lnTo>
                    <a:pt x="3215" y="6074"/>
                  </a:lnTo>
                  <a:close/>
                  <a:moveTo>
                    <a:pt x="619" y="1"/>
                  </a:moveTo>
                  <a:cubicBezTo>
                    <a:pt x="262" y="1"/>
                    <a:pt x="0" y="311"/>
                    <a:pt x="0" y="620"/>
                  </a:cubicBezTo>
                  <a:lnTo>
                    <a:pt x="0" y="11622"/>
                  </a:lnTo>
                  <a:cubicBezTo>
                    <a:pt x="0" y="11694"/>
                    <a:pt x="95" y="11789"/>
                    <a:pt x="167" y="11789"/>
                  </a:cubicBezTo>
                  <a:lnTo>
                    <a:pt x="9335" y="11789"/>
                  </a:lnTo>
                  <a:cubicBezTo>
                    <a:pt x="9502" y="11646"/>
                    <a:pt x="9407" y="11456"/>
                    <a:pt x="9264" y="11456"/>
                  </a:cubicBezTo>
                  <a:lnTo>
                    <a:pt x="6097" y="11456"/>
                  </a:lnTo>
                  <a:lnTo>
                    <a:pt x="6097" y="10027"/>
                  </a:lnTo>
                  <a:lnTo>
                    <a:pt x="6787" y="9551"/>
                  </a:lnTo>
                  <a:cubicBezTo>
                    <a:pt x="6835" y="9503"/>
                    <a:pt x="6882" y="9431"/>
                    <a:pt x="6882" y="9360"/>
                  </a:cubicBezTo>
                  <a:cubicBezTo>
                    <a:pt x="6882" y="9265"/>
                    <a:pt x="6835" y="9193"/>
                    <a:pt x="6787" y="9146"/>
                  </a:cubicBezTo>
                  <a:lnTo>
                    <a:pt x="6097" y="8669"/>
                  </a:lnTo>
                  <a:lnTo>
                    <a:pt x="6097" y="7860"/>
                  </a:lnTo>
                  <a:cubicBezTo>
                    <a:pt x="7049" y="7764"/>
                    <a:pt x="7787" y="7026"/>
                    <a:pt x="7883" y="6074"/>
                  </a:cubicBezTo>
                  <a:lnTo>
                    <a:pt x="8788" y="6074"/>
                  </a:lnTo>
                  <a:cubicBezTo>
                    <a:pt x="8835" y="6074"/>
                    <a:pt x="8907" y="6050"/>
                    <a:pt x="8930" y="6026"/>
                  </a:cubicBezTo>
                  <a:lnTo>
                    <a:pt x="9383" y="5383"/>
                  </a:lnTo>
                  <a:lnTo>
                    <a:pt x="9812" y="6026"/>
                  </a:lnTo>
                  <a:cubicBezTo>
                    <a:pt x="9859" y="6074"/>
                    <a:pt x="9907" y="6074"/>
                    <a:pt x="9978" y="6074"/>
                  </a:cubicBezTo>
                  <a:lnTo>
                    <a:pt x="11550" y="6074"/>
                  </a:lnTo>
                  <a:lnTo>
                    <a:pt x="11550" y="11289"/>
                  </a:lnTo>
                  <a:cubicBezTo>
                    <a:pt x="11550" y="11384"/>
                    <a:pt x="11455" y="11456"/>
                    <a:pt x="11360" y="11456"/>
                  </a:cubicBezTo>
                  <a:lnTo>
                    <a:pt x="10026" y="11456"/>
                  </a:lnTo>
                  <a:cubicBezTo>
                    <a:pt x="10002" y="11456"/>
                    <a:pt x="9978" y="11456"/>
                    <a:pt x="9931" y="11503"/>
                  </a:cubicBezTo>
                  <a:cubicBezTo>
                    <a:pt x="9812" y="11646"/>
                    <a:pt x="9931" y="11789"/>
                    <a:pt x="10050" y="11789"/>
                  </a:cubicBezTo>
                  <a:lnTo>
                    <a:pt x="11240" y="11789"/>
                  </a:lnTo>
                  <a:cubicBezTo>
                    <a:pt x="11598" y="11789"/>
                    <a:pt x="11883" y="11503"/>
                    <a:pt x="11883" y="11170"/>
                  </a:cubicBezTo>
                  <a:lnTo>
                    <a:pt x="11883" y="668"/>
                  </a:lnTo>
                  <a:cubicBezTo>
                    <a:pt x="11907" y="311"/>
                    <a:pt x="11598" y="1"/>
                    <a:pt x="112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51"/>
            <p:cNvSpPr/>
            <p:nvPr/>
          </p:nvSpPr>
          <p:spPr>
            <a:xfrm>
              <a:off x="4300213" y="2959483"/>
              <a:ext cx="49450" cy="8950"/>
            </a:xfrm>
            <a:custGeom>
              <a:rect b="b" l="l" r="r" t="t"/>
              <a:pathLst>
                <a:path extrusionOk="0" h="358" w="1978">
                  <a:moveTo>
                    <a:pt x="215" y="0"/>
                  </a:moveTo>
                  <a:cubicBezTo>
                    <a:pt x="143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810" y="357"/>
                  </a:lnTo>
                  <a:cubicBezTo>
                    <a:pt x="1882" y="357"/>
                    <a:pt x="1953" y="310"/>
                    <a:pt x="1977" y="214"/>
                  </a:cubicBezTo>
                  <a:cubicBezTo>
                    <a:pt x="1977" y="119"/>
                    <a:pt x="1882" y="0"/>
                    <a:pt x="1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51"/>
            <p:cNvSpPr/>
            <p:nvPr/>
          </p:nvSpPr>
          <p:spPr>
            <a:xfrm>
              <a:off x="4310338" y="2977333"/>
              <a:ext cx="29800" cy="8950"/>
            </a:xfrm>
            <a:custGeom>
              <a:rect b="b" l="l" r="r" t="t"/>
              <a:pathLst>
                <a:path extrusionOk="0" h="358" w="1192">
                  <a:moveTo>
                    <a:pt x="215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1001" y="358"/>
                  </a:lnTo>
                  <a:cubicBezTo>
                    <a:pt x="1096" y="358"/>
                    <a:pt x="1167" y="310"/>
                    <a:pt x="1191" y="215"/>
                  </a:cubicBezTo>
                  <a:cubicBezTo>
                    <a:pt x="1191" y="120"/>
                    <a:pt x="1096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51"/>
            <p:cNvSpPr/>
            <p:nvPr/>
          </p:nvSpPr>
          <p:spPr>
            <a:xfrm>
              <a:off x="4213888" y="302198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72"/>
                    <a:pt x="48" y="167"/>
                  </a:cubicBezTo>
                  <a:cubicBezTo>
                    <a:pt x="0" y="286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310"/>
                    <a:pt x="3025" y="215"/>
                  </a:cubicBezTo>
                  <a:cubicBezTo>
                    <a:pt x="3049" y="96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51"/>
            <p:cNvSpPr/>
            <p:nvPr/>
          </p:nvSpPr>
          <p:spPr>
            <a:xfrm>
              <a:off x="4213888" y="3041033"/>
              <a:ext cx="76225" cy="8950"/>
            </a:xfrm>
            <a:custGeom>
              <a:rect b="b" l="l" r="r" t="t"/>
              <a:pathLst>
                <a:path extrusionOk="0" h="358" w="3049">
                  <a:moveTo>
                    <a:pt x="215" y="1"/>
                  </a:moveTo>
                  <a:cubicBezTo>
                    <a:pt x="119" y="1"/>
                    <a:pt x="72" y="48"/>
                    <a:pt x="48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3001" y="286"/>
                    <a:pt x="3025" y="191"/>
                  </a:cubicBezTo>
                  <a:cubicBezTo>
                    <a:pt x="3049" y="72"/>
                    <a:pt x="2953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51"/>
            <p:cNvSpPr/>
            <p:nvPr/>
          </p:nvSpPr>
          <p:spPr>
            <a:xfrm>
              <a:off x="4230563" y="3059483"/>
              <a:ext cx="43475" cy="8975"/>
            </a:xfrm>
            <a:custGeom>
              <a:rect b="b" l="l" r="r" t="t"/>
              <a:pathLst>
                <a:path extrusionOk="0" h="359" w="1739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524" y="358"/>
                  </a:lnTo>
                  <a:cubicBezTo>
                    <a:pt x="1620" y="358"/>
                    <a:pt x="1667" y="287"/>
                    <a:pt x="1691" y="215"/>
                  </a:cubicBezTo>
                  <a:cubicBezTo>
                    <a:pt x="1739" y="96"/>
                    <a:pt x="1643" y="1"/>
                    <a:pt x="15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51"/>
            <p:cNvSpPr/>
            <p:nvPr/>
          </p:nvSpPr>
          <p:spPr>
            <a:xfrm>
              <a:off x="4360338" y="3021383"/>
              <a:ext cx="75050" cy="8950"/>
            </a:xfrm>
            <a:custGeom>
              <a:rect b="b" l="l" r="r" t="t"/>
              <a:pathLst>
                <a:path extrusionOk="0" h="358" w="3002">
                  <a:moveTo>
                    <a:pt x="167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0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51"/>
            <p:cNvSpPr/>
            <p:nvPr/>
          </p:nvSpPr>
          <p:spPr>
            <a:xfrm>
              <a:off x="4360338" y="3039833"/>
              <a:ext cx="75050" cy="8975"/>
            </a:xfrm>
            <a:custGeom>
              <a:rect b="b" l="l" r="r" t="t"/>
              <a:pathLst>
                <a:path extrusionOk="0" h="359" w="3002">
                  <a:moveTo>
                    <a:pt x="167" y="1"/>
                  </a:moveTo>
                  <a:cubicBezTo>
                    <a:pt x="72" y="1"/>
                    <a:pt x="25" y="72"/>
                    <a:pt x="1" y="168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2787" y="358"/>
                  </a:lnTo>
                  <a:cubicBezTo>
                    <a:pt x="2882" y="358"/>
                    <a:pt x="2930" y="311"/>
                    <a:pt x="2978" y="215"/>
                  </a:cubicBezTo>
                  <a:cubicBezTo>
                    <a:pt x="3001" y="96"/>
                    <a:pt x="2906" y="1"/>
                    <a:pt x="2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51"/>
            <p:cNvSpPr/>
            <p:nvPr/>
          </p:nvSpPr>
          <p:spPr>
            <a:xfrm>
              <a:off x="4375813" y="3059483"/>
              <a:ext cx="42900" cy="8975"/>
            </a:xfrm>
            <a:custGeom>
              <a:rect b="b" l="l" r="r" t="t"/>
              <a:pathLst>
                <a:path extrusionOk="0" h="359" w="1716">
                  <a:moveTo>
                    <a:pt x="215" y="1"/>
                  </a:moveTo>
                  <a:cubicBezTo>
                    <a:pt x="120" y="1"/>
                    <a:pt x="49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7"/>
                    <a:pt x="1692" y="215"/>
                  </a:cubicBezTo>
                  <a:cubicBezTo>
                    <a:pt x="1716" y="96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51"/>
            <p:cNvSpPr/>
            <p:nvPr/>
          </p:nvSpPr>
          <p:spPr>
            <a:xfrm>
              <a:off x="4359738" y="287850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0"/>
                  </a:moveTo>
                  <a:cubicBezTo>
                    <a:pt x="144" y="0"/>
                    <a:pt x="72" y="72"/>
                    <a:pt x="49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51"/>
            <p:cNvSpPr/>
            <p:nvPr/>
          </p:nvSpPr>
          <p:spPr>
            <a:xfrm>
              <a:off x="4359738" y="2896958"/>
              <a:ext cx="75650" cy="8950"/>
            </a:xfrm>
            <a:custGeom>
              <a:rect b="b" l="l" r="r" t="t"/>
              <a:pathLst>
                <a:path extrusionOk="0" h="358" w="3026">
                  <a:moveTo>
                    <a:pt x="215" y="1"/>
                  </a:moveTo>
                  <a:cubicBezTo>
                    <a:pt x="144" y="1"/>
                    <a:pt x="72" y="72"/>
                    <a:pt x="49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3002" y="310"/>
                    <a:pt x="3025" y="215"/>
                  </a:cubicBezTo>
                  <a:cubicBezTo>
                    <a:pt x="3025" y="96"/>
                    <a:pt x="2930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51"/>
            <p:cNvSpPr/>
            <p:nvPr/>
          </p:nvSpPr>
          <p:spPr>
            <a:xfrm>
              <a:off x="4375813" y="2916008"/>
              <a:ext cx="42900" cy="8950"/>
            </a:xfrm>
            <a:custGeom>
              <a:rect b="b" l="l" r="r" t="t"/>
              <a:pathLst>
                <a:path extrusionOk="0" h="358" w="1716">
                  <a:moveTo>
                    <a:pt x="215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596" y="358"/>
                    <a:pt x="1668" y="286"/>
                    <a:pt x="1692" y="191"/>
                  </a:cubicBezTo>
                  <a:cubicBezTo>
                    <a:pt x="1716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51"/>
            <p:cNvSpPr/>
            <p:nvPr/>
          </p:nvSpPr>
          <p:spPr>
            <a:xfrm>
              <a:off x="4215663" y="287850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0"/>
                  </a:moveTo>
                  <a:cubicBezTo>
                    <a:pt x="120" y="0"/>
                    <a:pt x="72" y="72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51"/>
            <p:cNvSpPr/>
            <p:nvPr/>
          </p:nvSpPr>
          <p:spPr>
            <a:xfrm>
              <a:off x="4215663" y="2896958"/>
              <a:ext cx="76250" cy="8950"/>
            </a:xfrm>
            <a:custGeom>
              <a:rect b="b" l="l" r="r" t="t"/>
              <a:pathLst>
                <a:path extrusionOk="0" h="358" w="3050">
                  <a:moveTo>
                    <a:pt x="215" y="1"/>
                  </a:moveTo>
                  <a:cubicBezTo>
                    <a:pt x="120" y="1"/>
                    <a:pt x="72" y="72"/>
                    <a:pt x="25" y="167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30" y="358"/>
                    <a:pt x="2978" y="310"/>
                    <a:pt x="3001" y="215"/>
                  </a:cubicBezTo>
                  <a:cubicBezTo>
                    <a:pt x="3049" y="96"/>
                    <a:pt x="2954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51"/>
            <p:cNvSpPr/>
            <p:nvPr/>
          </p:nvSpPr>
          <p:spPr>
            <a:xfrm>
              <a:off x="4231738" y="2916008"/>
              <a:ext cx="43500" cy="8950"/>
            </a:xfrm>
            <a:custGeom>
              <a:rect b="b" l="l" r="r" t="t"/>
              <a:pathLst>
                <a:path extrusionOk="0" h="358" w="1740">
                  <a:moveTo>
                    <a:pt x="215" y="1"/>
                  </a:moveTo>
                  <a:cubicBezTo>
                    <a:pt x="144" y="1"/>
                    <a:pt x="72" y="48"/>
                    <a:pt x="48" y="143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525" y="358"/>
                  </a:lnTo>
                  <a:cubicBezTo>
                    <a:pt x="1620" y="358"/>
                    <a:pt x="1692" y="286"/>
                    <a:pt x="1715" y="191"/>
                  </a:cubicBezTo>
                  <a:cubicBezTo>
                    <a:pt x="1739" y="72"/>
                    <a:pt x="1644" y="1"/>
                    <a:pt x="1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1" name="Google Shape;2721;p51"/>
          <p:cNvGrpSpPr/>
          <p:nvPr/>
        </p:nvGrpSpPr>
        <p:grpSpPr>
          <a:xfrm>
            <a:off x="4769597" y="2990297"/>
            <a:ext cx="356019" cy="358112"/>
            <a:chOff x="4673513" y="2822583"/>
            <a:chExt cx="297700" cy="299450"/>
          </a:xfrm>
        </p:grpSpPr>
        <p:sp>
          <p:nvSpPr>
            <p:cNvPr id="2722" name="Google Shape;2722;p51"/>
            <p:cNvSpPr/>
            <p:nvPr/>
          </p:nvSpPr>
          <p:spPr>
            <a:xfrm>
              <a:off x="4673513" y="2824333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3834" y="1310"/>
                  </a:moveTo>
                  <a:lnTo>
                    <a:pt x="3834" y="10717"/>
                  </a:lnTo>
                  <a:lnTo>
                    <a:pt x="1881" y="10717"/>
                  </a:lnTo>
                  <a:lnTo>
                    <a:pt x="1881" y="1310"/>
                  </a:lnTo>
                  <a:close/>
                  <a:moveTo>
                    <a:pt x="7287" y="5096"/>
                  </a:moveTo>
                  <a:lnTo>
                    <a:pt x="7287" y="10717"/>
                  </a:lnTo>
                  <a:lnTo>
                    <a:pt x="5335" y="10717"/>
                  </a:lnTo>
                  <a:lnTo>
                    <a:pt x="5335" y="5096"/>
                  </a:lnTo>
                  <a:close/>
                  <a:moveTo>
                    <a:pt x="10764" y="7597"/>
                  </a:moveTo>
                  <a:lnTo>
                    <a:pt x="10764" y="10717"/>
                  </a:lnTo>
                  <a:lnTo>
                    <a:pt x="8811" y="10717"/>
                  </a:lnTo>
                  <a:lnTo>
                    <a:pt x="8811" y="7597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19"/>
                  </a:cubicBezTo>
                  <a:cubicBezTo>
                    <a:pt x="334" y="1239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25"/>
                    <a:pt x="334" y="3620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34" y="4787"/>
                    <a:pt x="334" y="4882"/>
                  </a:cubicBezTo>
                  <a:cubicBezTo>
                    <a:pt x="334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25"/>
                    <a:pt x="334" y="6120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34" y="7287"/>
                    <a:pt x="334" y="7383"/>
                  </a:cubicBezTo>
                  <a:cubicBezTo>
                    <a:pt x="334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26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0" y="9716"/>
                  </a:lnTo>
                  <a:cubicBezTo>
                    <a:pt x="405" y="9716"/>
                    <a:pt x="334" y="9788"/>
                    <a:pt x="334" y="9883"/>
                  </a:cubicBezTo>
                  <a:cubicBezTo>
                    <a:pt x="334" y="10002"/>
                    <a:pt x="381" y="10074"/>
                    <a:pt x="500" y="10074"/>
                  </a:cubicBezTo>
                  <a:lnTo>
                    <a:pt x="715" y="10074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2001" y="11884"/>
                  </a:lnTo>
                  <a:cubicBezTo>
                    <a:pt x="2024" y="11884"/>
                    <a:pt x="2048" y="11884"/>
                    <a:pt x="2072" y="11836"/>
                  </a:cubicBezTo>
                  <a:cubicBezTo>
                    <a:pt x="2191" y="11693"/>
                    <a:pt x="2120" y="11550"/>
                    <a:pt x="1953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763" y="11550"/>
                  </a:lnTo>
                  <a:cubicBezTo>
                    <a:pt x="2667" y="11550"/>
                    <a:pt x="2596" y="11598"/>
                    <a:pt x="2596" y="11693"/>
                  </a:cubicBezTo>
                  <a:cubicBezTo>
                    <a:pt x="2596" y="11812"/>
                    <a:pt x="2644" y="11907"/>
                    <a:pt x="2763" y="11907"/>
                  </a:cubicBezTo>
                  <a:lnTo>
                    <a:pt x="11574" y="11907"/>
                  </a:lnTo>
                  <a:cubicBezTo>
                    <a:pt x="11717" y="11907"/>
                    <a:pt x="11884" y="11788"/>
                    <a:pt x="11884" y="11598"/>
                  </a:cubicBezTo>
                  <a:lnTo>
                    <a:pt x="11884" y="11002"/>
                  </a:lnTo>
                  <a:cubicBezTo>
                    <a:pt x="11907" y="10860"/>
                    <a:pt x="11788" y="10717"/>
                    <a:pt x="11598" y="10717"/>
                  </a:cubicBezTo>
                  <a:lnTo>
                    <a:pt x="11098" y="10717"/>
                  </a:lnTo>
                  <a:lnTo>
                    <a:pt x="11098" y="7478"/>
                  </a:lnTo>
                  <a:cubicBezTo>
                    <a:pt x="11098" y="7311"/>
                    <a:pt x="10979" y="7240"/>
                    <a:pt x="10860" y="7240"/>
                  </a:cubicBezTo>
                  <a:lnTo>
                    <a:pt x="8692" y="7240"/>
                  </a:lnTo>
                  <a:cubicBezTo>
                    <a:pt x="8550" y="7240"/>
                    <a:pt x="8454" y="7335"/>
                    <a:pt x="8454" y="7478"/>
                  </a:cubicBezTo>
                  <a:lnTo>
                    <a:pt x="8454" y="10717"/>
                  </a:lnTo>
                  <a:lnTo>
                    <a:pt x="7645" y="10717"/>
                  </a:lnTo>
                  <a:lnTo>
                    <a:pt x="7645" y="4954"/>
                  </a:lnTo>
                  <a:cubicBezTo>
                    <a:pt x="7645" y="4811"/>
                    <a:pt x="7526" y="4715"/>
                    <a:pt x="7406" y="4715"/>
                  </a:cubicBezTo>
                  <a:lnTo>
                    <a:pt x="5239" y="4715"/>
                  </a:lnTo>
                  <a:cubicBezTo>
                    <a:pt x="5096" y="4715"/>
                    <a:pt x="5001" y="4834"/>
                    <a:pt x="5001" y="4954"/>
                  </a:cubicBezTo>
                  <a:lnTo>
                    <a:pt x="5001" y="10717"/>
                  </a:lnTo>
                  <a:lnTo>
                    <a:pt x="4191" y="10717"/>
                  </a:lnTo>
                  <a:lnTo>
                    <a:pt x="4191" y="1215"/>
                  </a:lnTo>
                  <a:cubicBezTo>
                    <a:pt x="4191" y="1072"/>
                    <a:pt x="4072" y="977"/>
                    <a:pt x="3953" y="977"/>
                  </a:cubicBezTo>
                  <a:lnTo>
                    <a:pt x="1762" y="977"/>
                  </a:lnTo>
                  <a:cubicBezTo>
                    <a:pt x="1596" y="977"/>
                    <a:pt x="1524" y="1096"/>
                    <a:pt x="1524" y="1215"/>
                  </a:cubicBezTo>
                  <a:lnTo>
                    <a:pt x="1524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95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51"/>
            <p:cNvSpPr/>
            <p:nvPr/>
          </p:nvSpPr>
          <p:spPr>
            <a:xfrm>
              <a:off x="4782463" y="2822583"/>
              <a:ext cx="169700" cy="141675"/>
            </a:xfrm>
            <a:custGeom>
              <a:rect b="b" l="l" r="r" t="t"/>
              <a:pathLst>
                <a:path extrusionOk="0" h="5667" w="6788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18"/>
                  </a:cubicBezTo>
                  <a:cubicBezTo>
                    <a:pt x="48" y="856"/>
                    <a:pt x="143" y="1023"/>
                    <a:pt x="262" y="1118"/>
                  </a:cubicBezTo>
                  <a:lnTo>
                    <a:pt x="4668" y="4571"/>
                  </a:lnTo>
                  <a:cubicBezTo>
                    <a:pt x="4573" y="4643"/>
                    <a:pt x="4501" y="4762"/>
                    <a:pt x="4477" y="4881"/>
                  </a:cubicBezTo>
                  <a:cubicBezTo>
                    <a:pt x="4453" y="5047"/>
                    <a:pt x="4501" y="5190"/>
                    <a:pt x="4596" y="5309"/>
                  </a:cubicBezTo>
                  <a:cubicBezTo>
                    <a:pt x="4692" y="5428"/>
                    <a:pt x="4835" y="5524"/>
                    <a:pt x="4977" y="5524"/>
                  </a:cubicBezTo>
                  <a:lnTo>
                    <a:pt x="6121" y="5667"/>
                  </a:lnTo>
                  <a:cubicBezTo>
                    <a:pt x="6240" y="5667"/>
                    <a:pt x="6311" y="5667"/>
                    <a:pt x="6406" y="5595"/>
                  </a:cubicBezTo>
                  <a:cubicBezTo>
                    <a:pt x="6478" y="5571"/>
                    <a:pt x="6549" y="5524"/>
                    <a:pt x="6621" y="5452"/>
                  </a:cubicBezTo>
                  <a:cubicBezTo>
                    <a:pt x="6740" y="5309"/>
                    <a:pt x="6787" y="5119"/>
                    <a:pt x="6763" y="4952"/>
                  </a:cubicBezTo>
                  <a:lnTo>
                    <a:pt x="6525" y="3809"/>
                  </a:lnTo>
                  <a:cubicBezTo>
                    <a:pt x="6484" y="3561"/>
                    <a:pt x="6227" y="3367"/>
                    <a:pt x="5973" y="3367"/>
                  </a:cubicBezTo>
                  <a:cubicBezTo>
                    <a:pt x="5935" y="3367"/>
                    <a:pt x="5896" y="3371"/>
                    <a:pt x="5859" y="3380"/>
                  </a:cubicBezTo>
                  <a:cubicBezTo>
                    <a:pt x="5668" y="3404"/>
                    <a:pt x="5549" y="3523"/>
                    <a:pt x="5454" y="3642"/>
                  </a:cubicBezTo>
                  <a:lnTo>
                    <a:pt x="3191" y="1856"/>
                  </a:lnTo>
                  <a:cubicBezTo>
                    <a:pt x="3158" y="1823"/>
                    <a:pt x="3120" y="1805"/>
                    <a:pt x="3081" y="1805"/>
                  </a:cubicBezTo>
                  <a:cubicBezTo>
                    <a:pt x="3037" y="1805"/>
                    <a:pt x="2991" y="1829"/>
                    <a:pt x="2953" y="1880"/>
                  </a:cubicBezTo>
                  <a:cubicBezTo>
                    <a:pt x="2906" y="1975"/>
                    <a:pt x="2906" y="2071"/>
                    <a:pt x="3001" y="2118"/>
                  </a:cubicBezTo>
                  <a:lnTo>
                    <a:pt x="5454" y="4095"/>
                  </a:lnTo>
                  <a:cubicBezTo>
                    <a:pt x="5504" y="4112"/>
                    <a:pt x="5543" y="4128"/>
                    <a:pt x="5586" y="4128"/>
                  </a:cubicBezTo>
                  <a:cubicBezTo>
                    <a:pt x="5604" y="4128"/>
                    <a:pt x="5623" y="4126"/>
                    <a:pt x="5644" y="4119"/>
                  </a:cubicBezTo>
                  <a:cubicBezTo>
                    <a:pt x="5692" y="4095"/>
                    <a:pt x="5739" y="4023"/>
                    <a:pt x="5739" y="3976"/>
                  </a:cubicBezTo>
                  <a:cubicBezTo>
                    <a:pt x="5739" y="3857"/>
                    <a:pt x="5787" y="3761"/>
                    <a:pt x="5906" y="3738"/>
                  </a:cubicBezTo>
                  <a:cubicBezTo>
                    <a:pt x="5928" y="3729"/>
                    <a:pt x="5949" y="3725"/>
                    <a:pt x="5970" y="3725"/>
                  </a:cubicBezTo>
                  <a:cubicBezTo>
                    <a:pt x="6065" y="3725"/>
                    <a:pt x="6149" y="3807"/>
                    <a:pt x="6168" y="3904"/>
                  </a:cubicBezTo>
                  <a:lnTo>
                    <a:pt x="6406" y="5047"/>
                  </a:lnTo>
                  <a:cubicBezTo>
                    <a:pt x="6454" y="5095"/>
                    <a:pt x="6406" y="5190"/>
                    <a:pt x="6359" y="5238"/>
                  </a:cubicBezTo>
                  <a:cubicBezTo>
                    <a:pt x="6305" y="5291"/>
                    <a:pt x="6265" y="5318"/>
                    <a:pt x="6208" y="5318"/>
                  </a:cubicBezTo>
                  <a:cubicBezTo>
                    <a:pt x="6189" y="5318"/>
                    <a:pt x="6168" y="5315"/>
                    <a:pt x="6144" y="5309"/>
                  </a:cubicBezTo>
                  <a:lnTo>
                    <a:pt x="5001" y="5166"/>
                  </a:lnTo>
                  <a:cubicBezTo>
                    <a:pt x="4954" y="5166"/>
                    <a:pt x="4882" y="5119"/>
                    <a:pt x="4858" y="5071"/>
                  </a:cubicBezTo>
                  <a:cubicBezTo>
                    <a:pt x="4835" y="5000"/>
                    <a:pt x="4811" y="4952"/>
                    <a:pt x="4811" y="4881"/>
                  </a:cubicBezTo>
                  <a:cubicBezTo>
                    <a:pt x="4811" y="4809"/>
                    <a:pt x="4882" y="4714"/>
                    <a:pt x="4977" y="4690"/>
                  </a:cubicBezTo>
                  <a:cubicBezTo>
                    <a:pt x="5049" y="4643"/>
                    <a:pt x="5096" y="4619"/>
                    <a:pt x="5096" y="4571"/>
                  </a:cubicBezTo>
                  <a:cubicBezTo>
                    <a:pt x="5096" y="4500"/>
                    <a:pt x="5096" y="4452"/>
                    <a:pt x="5049" y="4381"/>
                  </a:cubicBezTo>
                  <a:lnTo>
                    <a:pt x="453" y="761"/>
                  </a:lnTo>
                  <a:cubicBezTo>
                    <a:pt x="405" y="713"/>
                    <a:pt x="357" y="666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4"/>
                  </a:cubicBezTo>
                  <a:lnTo>
                    <a:pt x="2334" y="1618"/>
                  </a:lnTo>
                  <a:cubicBezTo>
                    <a:pt x="2377" y="1640"/>
                    <a:pt x="2415" y="1651"/>
                    <a:pt x="2450" y="1651"/>
                  </a:cubicBezTo>
                  <a:cubicBezTo>
                    <a:pt x="2493" y="1651"/>
                    <a:pt x="2533" y="1634"/>
                    <a:pt x="2572" y="1594"/>
                  </a:cubicBezTo>
                  <a:cubicBezTo>
                    <a:pt x="2620" y="1499"/>
                    <a:pt x="2620" y="1404"/>
                    <a:pt x="2548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4" name="Google Shape;2724;p51"/>
          <p:cNvGrpSpPr/>
          <p:nvPr/>
        </p:nvGrpSpPr>
        <p:grpSpPr>
          <a:xfrm>
            <a:off x="5512951" y="3000223"/>
            <a:ext cx="357454" cy="338201"/>
            <a:chOff x="5167663" y="2830883"/>
            <a:chExt cx="298900" cy="282800"/>
          </a:xfrm>
        </p:grpSpPr>
        <p:sp>
          <p:nvSpPr>
            <p:cNvPr id="2725" name="Google Shape;2725;p51"/>
            <p:cNvSpPr/>
            <p:nvPr/>
          </p:nvSpPr>
          <p:spPr>
            <a:xfrm>
              <a:off x="5299813" y="2873133"/>
              <a:ext cx="36350" cy="42425"/>
            </a:xfrm>
            <a:custGeom>
              <a:rect b="b" l="l" r="r" t="t"/>
              <a:pathLst>
                <a:path extrusionOk="0" h="1697" w="1454">
                  <a:moveTo>
                    <a:pt x="692" y="596"/>
                  </a:moveTo>
                  <a:lnTo>
                    <a:pt x="834" y="1025"/>
                  </a:lnTo>
                  <a:lnTo>
                    <a:pt x="549" y="1025"/>
                  </a:lnTo>
                  <a:lnTo>
                    <a:pt x="692" y="596"/>
                  </a:lnTo>
                  <a:close/>
                  <a:moveTo>
                    <a:pt x="715" y="1"/>
                  </a:moveTo>
                  <a:cubicBezTo>
                    <a:pt x="644" y="1"/>
                    <a:pt x="573" y="72"/>
                    <a:pt x="549" y="120"/>
                  </a:cubicBezTo>
                  <a:lnTo>
                    <a:pt x="25" y="1477"/>
                  </a:lnTo>
                  <a:cubicBezTo>
                    <a:pt x="1" y="1549"/>
                    <a:pt x="25" y="1644"/>
                    <a:pt x="120" y="1668"/>
                  </a:cubicBezTo>
                  <a:cubicBezTo>
                    <a:pt x="147" y="1688"/>
                    <a:pt x="176" y="1697"/>
                    <a:pt x="204" y="1697"/>
                  </a:cubicBezTo>
                  <a:cubicBezTo>
                    <a:pt x="275" y="1697"/>
                    <a:pt x="341" y="1641"/>
                    <a:pt x="358" y="1573"/>
                  </a:cubicBezTo>
                  <a:lnTo>
                    <a:pt x="453" y="1382"/>
                  </a:lnTo>
                  <a:lnTo>
                    <a:pt x="1025" y="1382"/>
                  </a:lnTo>
                  <a:lnTo>
                    <a:pt x="1096" y="1573"/>
                  </a:lnTo>
                  <a:cubicBezTo>
                    <a:pt x="1144" y="1644"/>
                    <a:pt x="1192" y="1692"/>
                    <a:pt x="1263" y="1692"/>
                  </a:cubicBezTo>
                  <a:lnTo>
                    <a:pt x="1311" y="1692"/>
                  </a:lnTo>
                  <a:cubicBezTo>
                    <a:pt x="1406" y="1668"/>
                    <a:pt x="1454" y="1573"/>
                    <a:pt x="1406" y="1454"/>
                  </a:cubicBezTo>
                  <a:lnTo>
                    <a:pt x="906" y="120"/>
                  </a:lnTo>
                  <a:cubicBezTo>
                    <a:pt x="858" y="25"/>
                    <a:pt x="787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51"/>
            <p:cNvSpPr/>
            <p:nvPr/>
          </p:nvSpPr>
          <p:spPr>
            <a:xfrm>
              <a:off x="5221838" y="3006508"/>
              <a:ext cx="29775" cy="43475"/>
            </a:xfrm>
            <a:custGeom>
              <a:rect b="b" l="l" r="r" t="t"/>
              <a:pathLst>
                <a:path extrusionOk="0" h="1739" w="1191">
                  <a:moveTo>
                    <a:pt x="572" y="358"/>
                  </a:moveTo>
                  <a:cubicBezTo>
                    <a:pt x="619" y="358"/>
                    <a:pt x="691" y="381"/>
                    <a:pt x="715" y="477"/>
                  </a:cubicBezTo>
                  <a:cubicBezTo>
                    <a:pt x="739" y="572"/>
                    <a:pt x="667" y="643"/>
                    <a:pt x="572" y="643"/>
                  </a:cubicBezTo>
                  <a:lnTo>
                    <a:pt x="357" y="643"/>
                  </a:lnTo>
                  <a:lnTo>
                    <a:pt x="357" y="358"/>
                  </a:lnTo>
                  <a:close/>
                  <a:moveTo>
                    <a:pt x="667" y="977"/>
                  </a:moveTo>
                  <a:cubicBezTo>
                    <a:pt x="786" y="977"/>
                    <a:pt x="834" y="1072"/>
                    <a:pt x="834" y="1167"/>
                  </a:cubicBezTo>
                  <a:cubicBezTo>
                    <a:pt x="834" y="1286"/>
                    <a:pt x="739" y="1382"/>
                    <a:pt x="667" y="1382"/>
                  </a:cubicBezTo>
                  <a:lnTo>
                    <a:pt x="357" y="1382"/>
                  </a:lnTo>
                  <a:lnTo>
                    <a:pt x="357" y="977"/>
                  </a:lnTo>
                  <a:close/>
                  <a:moveTo>
                    <a:pt x="191" y="0"/>
                  </a:moveTo>
                  <a:cubicBezTo>
                    <a:pt x="96" y="0"/>
                    <a:pt x="0" y="96"/>
                    <a:pt x="0" y="191"/>
                  </a:cubicBezTo>
                  <a:lnTo>
                    <a:pt x="0" y="1548"/>
                  </a:lnTo>
                  <a:lnTo>
                    <a:pt x="0" y="1620"/>
                  </a:lnTo>
                  <a:cubicBezTo>
                    <a:pt x="24" y="1691"/>
                    <a:pt x="96" y="1739"/>
                    <a:pt x="191" y="1739"/>
                  </a:cubicBezTo>
                  <a:lnTo>
                    <a:pt x="667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91" y="1024"/>
                    <a:pt x="1096" y="858"/>
                    <a:pt x="977" y="786"/>
                  </a:cubicBezTo>
                  <a:cubicBezTo>
                    <a:pt x="1048" y="691"/>
                    <a:pt x="1072" y="572"/>
                    <a:pt x="1048" y="429"/>
                  </a:cubicBezTo>
                  <a:cubicBezTo>
                    <a:pt x="1024" y="191"/>
                    <a:pt x="810" y="0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51"/>
            <p:cNvSpPr/>
            <p:nvPr/>
          </p:nvSpPr>
          <p:spPr>
            <a:xfrm>
              <a:off x="5375438" y="3006508"/>
              <a:ext cx="37525" cy="43475"/>
            </a:xfrm>
            <a:custGeom>
              <a:rect b="b" l="l" r="r" t="t"/>
              <a:pathLst>
                <a:path extrusionOk="0" h="1739" w="1501">
                  <a:moveTo>
                    <a:pt x="858" y="0"/>
                  </a:moveTo>
                  <a:cubicBezTo>
                    <a:pt x="381" y="0"/>
                    <a:pt x="0" y="381"/>
                    <a:pt x="0" y="858"/>
                  </a:cubicBezTo>
                  <a:cubicBezTo>
                    <a:pt x="0" y="1334"/>
                    <a:pt x="381" y="1739"/>
                    <a:pt x="858" y="1739"/>
                  </a:cubicBezTo>
                  <a:cubicBezTo>
                    <a:pt x="1024" y="1739"/>
                    <a:pt x="1215" y="1667"/>
                    <a:pt x="1334" y="1548"/>
                  </a:cubicBezTo>
                  <a:cubicBezTo>
                    <a:pt x="1358" y="1524"/>
                    <a:pt x="1382" y="1501"/>
                    <a:pt x="1382" y="1453"/>
                  </a:cubicBezTo>
                  <a:cubicBezTo>
                    <a:pt x="1501" y="1405"/>
                    <a:pt x="1477" y="1286"/>
                    <a:pt x="1429" y="1215"/>
                  </a:cubicBezTo>
                  <a:cubicBezTo>
                    <a:pt x="1400" y="1195"/>
                    <a:pt x="1362" y="1184"/>
                    <a:pt x="1324" y="1184"/>
                  </a:cubicBezTo>
                  <a:cubicBezTo>
                    <a:pt x="1271" y="1184"/>
                    <a:pt x="1219" y="1207"/>
                    <a:pt x="1191" y="1263"/>
                  </a:cubicBezTo>
                  <a:lnTo>
                    <a:pt x="1144" y="1286"/>
                  </a:lnTo>
                  <a:cubicBezTo>
                    <a:pt x="1096" y="1334"/>
                    <a:pt x="1001" y="1382"/>
                    <a:pt x="882" y="1382"/>
                  </a:cubicBezTo>
                  <a:cubicBezTo>
                    <a:pt x="620" y="1382"/>
                    <a:pt x="381" y="1143"/>
                    <a:pt x="381" y="858"/>
                  </a:cubicBezTo>
                  <a:cubicBezTo>
                    <a:pt x="381" y="596"/>
                    <a:pt x="620" y="358"/>
                    <a:pt x="882" y="358"/>
                  </a:cubicBezTo>
                  <a:cubicBezTo>
                    <a:pt x="977" y="358"/>
                    <a:pt x="1096" y="381"/>
                    <a:pt x="1144" y="453"/>
                  </a:cubicBezTo>
                  <a:cubicBezTo>
                    <a:pt x="1175" y="469"/>
                    <a:pt x="1207" y="477"/>
                    <a:pt x="1237" y="477"/>
                  </a:cubicBezTo>
                  <a:cubicBezTo>
                    <a:pt x="1297" y="477"/>
                    <a:pt x="1350" y="445"/>
                    <a:pt x="1382" y="381"/>
                  </a:cubicBezTo>
                  <a:cubicBezTo>
                    <a:pt x="1453" y="310"/>
                    <a:pt x="1429" y="215"/>
                    <a:pt x="1334" y="143"/>
                  </a:cubicBezTo>
                  <a:cubicBezTo>
                    <a:pt x="1191" y="72"/>
                    <a:pt x="1024" y="0"/>
                    <a:pt x="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51"/>
            <p:cNvSpPr/>
            <p:nvPr/>
          </p:nvSpPr>
          <p:spPr>
            <a:xfrm>
              <a:off x="5167663" y="2830883"/>
              <a:ext cx="298900" cy="282800"/>
            </a:xfrm>
            <a:custGeom>
              <a:rect b="b" l="l" r="r" t="t"/>
              <a:pathLst>
                <a:path extrusionOk="0" h="11312" w="11956">
                  <a:moveTo>
                    <a:pt x="3620" y="4525"/>
                  </a:moveTo>
                  <a:cubicBezTo>
                    <a:pt x="4430" y="4525"/>
                    <a:pt x="5168" y="4834"/>
                    <a:pt x="5739" y="5335"/>
                  </a:cubicBezTo>
                  <a:cubicBezTo>
                    <a:pt x="5382" y="5716"/>
                    <a:pt x="5120" y="6168"/>
                    <a:pt x="4954" y="6644"/>
                  </a:cubicBezTo>
                  <a:cubicBezTo>
                    <a:pt x="4025" y="6311"/>
                    <a:pt x="3263" y="5573"/>
                    <a:pt x="2953" y="4620"/>
                  </a:cubicBezTo>
                  <a:cubicBezTo>
                    <a:pt x="3144" y="4549"/>
                    <a:pt x="3382" y="4525"/>
                    <a:pt x="3620" y="4525"/>
                  </a:cubicBezTo>
                  <a:close/>
                  <a:moveTo>
                    <a:pt x="8359" y="4549"/>
                  </a:moveTo>
                  <a:cubicBezTo>
                    <a:pt x="8597" y="4549"/>
                    <a:pt x="8835" y="4596"/>
                    <a:pt x="9050" y="4620"/>
                  </a:cubicBezTo>
                  <a:cubicBezTo>
                    <a:pt x="8716" y="5573"/>
                    <a:pt x="7978" y="6311"/>
                    <a:pt x="7025" y="6644"/>
                  </a:cubicBezTo>
                  <a:cubicBezTo>
                    <a:pt x="6883" y="6168"/>
                    <a:pt x="6597" y="5716"/>
                    <a:pt x="6240" y="5335"/>
                  </a:cubicBezTo>
                  <a:cubicBezTo>
                    <a:pt x="6811" y="4858"/>
                    <a:pt x="7549" y="4549"/>
                    <a:pt x="8359" y="4549"/>
                  </a:cubicBezTo>
                  <a:close/>
                  <a:moveTo>
                    <a:pt x="5978" y="5597"/>
                  </a:moveTo>
                  <a:cubicBezTo>
                    <a:pt x="6287" y="5930"/>
                    <a:pt x="6525" y="6311"/>
                    <a:pt x="6668" y="6763"/>
                  </a:cubicBezTo>
                  <a:cubicBezTo>
                    <a:pt x="6454" y="6811"/>
                    <a:pt x="6216" y="6835"/>
                    <a:pt x="5978" y="6835"/>
                  </a:cubicBezTo>
                  <a:cubicBezTo>
                    <a:pt x="5739" y="6835"/>
                    <a:pt x="5501" y="6811"/>
                    <a:pt x="5287" y="6787"/>
                  </a:cubicBezTo>
                  <a:cubicBezTo>
                    <a:pt x="5430" y="6311"/>
                    <a:pt x="5692" y="5930"/>
                    <a:pt x="5978" y="5597"/>
                  </a:cubicBezTo>
                  <a:close/>
                  <a:moveTo>
                    <a:pt x="6716" y="7049"/>
                  </a:moveTo>
                  <a:cubicBezTo>
                    <a:pt x="6763" y="7240"/>
                    <a:pt x="6787" y="7406"/>
                    <a:pt x="6787" y="7597"/>
                  </a:cubicBezTo>
                  <a:cubicBezTo>
                    <a:pt x="6811" y="8311"/>
                    <a:pt x="6597" y="9026"/>
                    <a:pt x="6216" y="9621"/>
                  </a:cubicBezTo>
                  <a:cubicBezTo>
                    <a:pt x="6192" y="9645"/>
                    <a:pt x="6192" y="9669"/>
                    <a:pt x="6168" y="9669"/>
                  </a:cubicBezTo>
                  <a:cubicBezTo>
                    <a:pt x="6192" y="9740"/>
                    <a:pt x="5978" y="9978"/>
                    <a:pt x="5978" y="9978"/>
                  </a:cubicBezTo>
                  <a:cubicBezTo>
                    <a:pt x="5501" y="9478"/>
                    <a:pt x="5168" y="8788"/>
                    <a:pt x="5120" y="8049"/>
                  </a:cubicBezTo>
                  <a:lnTo>
                    <a:pt x="5120" y="7454"/>
                  </a:lnTo>
                  <a:cubicBezTo>
                    <a:pt x="5120" y="7335"/>
                    <a:pt x="5144" y="7216"/>
                    <a:pt x="5168" y="7049"/>
                  </a:cubicBezTo>
                  <a:cubicBezTo>
                    <a:pt x="5406" y="7121"/>
                    <a:pt x="5692" y="7144"/>
                    <a:pt x="5954" y="7144"/>
                  </a:cubicBezTo>
                  <a:cubicBezTo>
                    <a:pt x="6216" y="7144"/>
                    <a:pt x="6478" y="7121"/>
                    <a:pt x="6716" y="7049"/>
                  </a:cubicBezTo>
                  <a:close/>
                  <a:moveTo>
                    <a:pt x="9383" y="4715"/>
                  </a:moveTo>
                  <a:cubicBezTo>
                    <a:pt x="10645" y="5120"/>
                    <a:pt x="11574" y="6335"/>
                    <a:pt x="11574" y="7764"/>
                  </a:cubicBezTo>
                  <a:cubicBezTo>
                    <a:pt x="11574" y="9550"/>
                    <a:pt x="10145" y="11026"/>
                    <a:pt x="8359" y="11026"/>
                  </a:cubicBezTo>
                  <a:cubicBezTo>
                    <a:pt x="7549" y="11026"/>
                    <a:pt x="6811" y="10717"/>
                    <a:pt x="6240" y="10217"/>
                  </a:cubicBezTo>
                  <a:cubicBezTo>
                    <a:pt x="6883" y="9550"/>
                    <a:pt x="7192" y="8692"/>
                    <a:pt x="7192" y="7764"/>
                  </a:cubicBezTo>
                  <a:lnTo>
                    <a:pt x="7240" y="7764"/>
                  </a:lnTo>
                  <a:cubicBezTo>
                    <a:pt x="7192" y="7502"/>
                    <a:pt x="7168" y="7240"/>
                    <a:pt x="7121" y="6978"/>
                  </a:cubicBezTo>
                  <a:cubicBezTo>
                    <a:pt x="8192" y="6621"/>
                    <a:pt x="9026" y="5787"/>
                    <a:pt x="9383" y="4715"/>
                  </a:cubicBezTo>
                  <a:close/>
                  <a:moveTo>
                    <a:pt x="5906" y="0"/>
                  </a:moveTo>
                  <a:cubicBezTo>
                    <a:pt x="3953" y="0"/>
                    <a:pt x="2334" y="1596"/>
                    <a:pt x="2334" y="3572"/>
                  </a:cubicBezTo>
                  <a:cubicBezTo>
                    <a:pt x="2334" y="3834"/>
                    <a:pt x="2382" y="4096"/>
                    <a:pt x="2429" y="4382"/>
                  </a:cubicBezTo>
                  <a:cubicBezTo>
                    <a:pt x="1000" y="4858"/>
                    <a:pt x="0" y="6192"/>
                    <a:pt x="0" y="7764"/>
                  </a:cubicBezTo>
                  <a:cubicBezTo>
                    <a:pt x="0" y="8240"/>
                    <a:pt x="72" y="8692"/>
                    <a:pt x="262" y="9097"/>
                  </a:cubicBezTo>
                  <a:cubicBezTo>
                    <a:pt x="280" y="9170"/>
                    <a:pt x="354" y="9201"/>
                    <a:pt x="430" y="9201"/>
                  </a:cubicBezTo>
                  <a:cubicBezTo>
                    <a:pt x="454" y="9201"/>
                    <a:pt x="478" y="9198"/>
                    <a:pt x="500" y="9192"/>
                  </a:cubicBezTo>
                  <a:cubicBezTo>
                    <a:pt x="596" y="9169"/>
                    <a:pt x="619" y="9050"/>
                    <a:pt x="596" y="8954"/>
                  </a:cubicBezTo>
                  <a:cubicBezTo>
                    <a:pt x="429" y="8573"/>
                    <a:pt x="357" y="8145"/>
                    <a:pt x="357" y="7740"/>
                  </a:cubicBezTo>
                  <a:cubicBezTo>
                    <a:pt x="357" y="6311"/>
                    <a:pt x="1262" y="5120"/>
                    <a:pt x="2548" y="4668"/>
                  </a:cubicBezTo>
                  <a:cubicBezTo>
                    <a:pt x="2906" y="5739"/>
                    <a:pt x="3763" y="6573"/>
                    <a:pt x="4811" y="6930"/>
                  </a:cubicBezTo>
                  <a:cubicBezTo>
                    <a:pt x="4787" y="7073"/>
                    <a:pt x="4763" y="7240"/>
                    <a:pt x="4763" y="7383"/>
                  </a:cubicBezTo>
                  <a:cubicBezTo>
                    <a:pt x="4715" y="7549"/>
                    <a:pt x="4715" y="7740"/>
                    <a:pt x="4763" y="7907"/>
                  </a:cubicBezTo>
                  <a:cubicBezTo>
                    <a:pt x="4787" y="8740"/>
                    <a:pt x="5144" y="9550"/>
                    <a:pt x="5716" y="10145"/>
                  </a:cubicBezTo>
                  <a:cubicBezTo>
                    <a:pt x="5144" y="10645"/>
                    <a:pt x="4406" y="10955"/>
                    <a:pt x="3596" y="10955"/>
                  </a:cubicBezTo>
                  <a:cubicBezTo>
                    <a:pt x="2548" y="10955"/>
                    <a:pt x="1572" y="10455"/>
                    <a:pt x="977" y="9621"/>
                  </a:cubicBezTo>
                  <a:cubicBezTo>
                    <a:pt x="935" y="9565"/>
                    <a:pt x="876" y="9542"/>
                    <a:pt x="826" y="9542"/>
                  </a:cubicBezTo>
                  <a:cubicBezTo>
                    <a:pt x="790" y="9542"/>
                    <a:pt x="758" y="9554"/>
                    <a:pt x="738" y="9574"/>
                  </a:cubicBezTo>
                  <a:cubicBezTo>
                    <a:pt x="643" y="9645"/>
                    <a:pt x="643" y="9764"/>
                    <a:pt x="715" y="9812"/>
                  </a:cubicBezTo>
                  <a:cubicBezTo>
                    <a:pt x="1381" y="10740"/>
                    <a:pt x="2453" y="11312"/>
                    <a:pt x="3620" y="11312"/>
                  </a:cubicBezTo>
                  <a:cubicBezTo>
                    <a:pt x="4525" y="11312"/>
                    <a:pt x="5358" y="10979"/>
                    <a:pt x="6001" y="10407"/>
                  </a:cubicBezTo>
                  <a:cubicBezTo>
                    <a:pt x="6621" y="10979"/>
                    <a:pt x="7454" y="11312"/>
                    <a:pt x="8383" y="11312"/>
                  </a:cubicBezTo>
                  <a:cubicBezTo>
                    <a:pt x="10359" y="11312"/>
                    <a:pt x="11955" y="9693"/>
                    <a:pt x="11955" y="7740"/>
                  </a:cubicBezTo>
                  <a:cubicBezTo>
                    <a:pt x="11931" y="6192"/>
                    <a:pt x="10883" y="4858"/>
                    <a:pt x="9455" y="4382"/>
                  </a:cubicBezTo>
                  <a:cubicBezTo>
                    <a:pt x="9526" y="4120"/>
                    <a:pt x="9550" y="3834"/>
                    <a:pt x="9550" y="3572"/>
                  </a:cubicBezTo>
                  <a:cubicBezTo>
                    <a:pt x="9550" y="2763"/>
                    <a:pt x="9288" y="2001"/>
                    <a:pt x="8764" y="1381"/>
                  </a:cubicBezTo>
                  <a:cubicBezTo>
                    <a:pt x="8736" y="1326"/>
                    <a:pt x="8684" y="1302"/>
                    <a:pt x="8631" y="1302"/>
                  </a:cubicBezTo>
                  <a:cubicBezTo>
                    <a:pt x="8593" y="1302"/>
                    <a:pt x="8555" y="1314"/>
                    <a:pt x="8526" y="1334"/>
                  </a:cubicBezTo>
                  <a:cubicBezTo>
                    <a:pt x="8454" y="1405"/>
                    <a:pt x="8454" y="1524"/>
                    <a:pt x="8502" y="1572"/>
                  </a:cubicBezTo>
                  <a:cubicBezTo>
                    <a:pt x="8954" y="2143"/>
                    <a:pt x="9193" y="2834"/>
                    <a:pt x="9193" y="3572"/>
                  </a:cubicBezTo>
                  <a:cubicBezTo>
                    <a:pt x="9193" y="3810"/>
                    <a:pt x="9169" y="4049"/>
                    <a:pt x="9097" y="4287"/>
                  </a:cubicBezTo>
                  <a:cubicBezTo>
                    <a:pt x="8859" y="4239"/>
                    <a:pt x="8597" y="4191"/>
                    <a:pt x="8335" y="4191"/>
                  </a:cubicBezTo>
                  <a:cubicBezTo>
                    <a:pt x="7430" y="4191"/>
                    <a:pt x="6597" y="4525"/>
                    <a:pt x="5954" y="5096"/>
                  </a:cubicBezTo>
                  <a:cubicBezTo>
                    <a:pt x="5311" y="4525"/>
                    <a:pt x="4477" y="4191"/>
                    <a:pt x="3572" y="4191"/>
                  </a:cubicBezTo>
                  <a:cubicBezTo>
                    <a:pt x="3287" y="4191"/>
                    <a:pt x="3025" y="4239"/>
                    <a:pt x="2786" y="4287"/>
                  </a:cubicBezTo>
                  <a:cubicBezTo>
                    <a:pt x="2739" y="4049"/>
                    <a:pt x="2691" y="3810"/>
                    <a:pt x="2691" y="3572"/>
                  </a:cubicBezTo>
                  <a:cubicBezTo>
                    <a:pt x="2691" y="1786"/>
                    <a:pt x="4168" y="357"/>
                    <a:pt x="5906" y="357"/>
                  </a:cubicBezTo>
                  <a:cubicBezTo>
                    <a:pt x="6668" y="357"/>
                    <a:pt x="7335" y="595"/>
                    <a:pt x="7907" y="1048"/>
                  </a:cubicBezTo>
                  <a:cubicBezTo>
                    <a:pt x="7949" y="1069"/>
                    <a:pt x="7992" y="1081"/>
                    <a:pt x="8031" y="1081"/>
                  </a:cubicBezTo>
                  <a:cubicBezTo>
                    <a:pt x="8078" y="1081"/>
                    <a:pt x="8118" y="1063"/>
                    <a:pt x="8145" y="1024"/>
                  </a:cubicBezTo>
                  <a:cubicBezTo>
                    <a:pt x="8216" y="929"/>
                    <a:pt x="8216" y="834"/>
                    <a:pt x="8121" y="786"/>
                  </a:cubicBezTo>
                  <a:cubicBezTo>
                    <a:pt x="7502" y="262"/>
                    <a:pt x="6716" y="0"/>
                    <a:pt x="5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9" name="Google Shape;2729;p51"/>
          <p:cNvGrpSpPr/>
          <p:nvPr/>
        </p:nvGrpSpPr>
        <p:grpSpPr>
          <a:xfrm>
            <a:off x="6296158" y="2992569"/>
            <a:ext cx="309768" cy="355122"/>
            <a:chOff x="5695138" y="2824483"/>
            <a:chExt cx="259025" cy="296950"/>
          </a:xfrm>
        </p:grpSpPr>
        <p:sp>
          <p:nvSpPr>
            <p:cNvPr id="2730" name="Google Shape;2730;p51"/>
            <p:cNvSpPr/>
            <p:nvPr/>
          </p:nvSpPr>
          <p:spPr>
            <a:xfrm>
              <a:off x="5787438" y="294755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5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51"/>
            <p:cNvSpPr/>
            <p:nvPr/>
          </p:nvSpPr>
          <p:spPr>
            <a:xfrm>
              <a:off x="5787438" y="2968408"/>
              <a:ext cx="75025" cy="8950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71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05" y="357"/>
                    <a:pt x="2977" y="310"/>
                    <a:pt x="3001" y="215"/>
                  </a:cubicBezTo>
                  <a:cubicBezTo>
                    <a:pt x="3001" y="96"/>
                    <a:pt x="2929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51"/>
            <p:cNvSpPr/>
            <p:nvPr/>
          </p:nvSpPr>
          <p:spPr>
            <a:xfrm>
              <a:off x="5804088" y="2989233"/>
              <a:ext cx="42300" cy="8950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8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68" y="310"/>
                    <a:pt x="1692" y="215"/>
                  </a:cubicBezTo>
                  <a:cubicBezTo>
                    <a:pt x="1692" y="96"/>
                    <a:pt x="1596" y="1"/>
                    <a:pt x="1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51"/>
            <p:cNvSpPr/>
            <p:nvPr/>
          </p:nvSpPr>
          <p:spPr>
            <a:xfrm>
              <a:off x="5695138" y="2824483"/>
              <a:ext cx="259025" cy="296950"/>
            </a:xfrm>
            <a:custGeom>
              <a:rect b="b" l="l" r="r" t="t"/>
              <a:pathLst>
                <a:path extrusionOk="0" h="11878" w="10361">
                  <a:moveTo>
                    <a:pt x="5073" y="470"/>
                  </a:moveTo>
                  <a:lnTo>
                    <a:pt x="5073" y="1709"/>
                  </a:lnTo>
                  <a:lnTo>
                    <a:pt x="1668" y="3685"/>
                  </a:lnTo>
                  <a:lnTo>
                    <a:pt x="572" y="3066"/>
                  </a:lnTo>
                  <a:lnTo>
                    <a:pt x="1049" y="2780"/>
                  </a:lnTo>
                  <a:lnTo>
                    <a:pt x="5073" y="470"/>
                  </a:lnTo>
                  <a:close/>
                  <a:moveTo>
                    <a:pt x="10003" y="3352"/>
                  </a:moveTo>
                  <a:lnTo>
                    <a:pt x="10003" y="8496"/>
                  </a:lnTo>
                  <a:lnTo>
                    <a:pt x="8907" y="7877"/>
                  </a:lnTo>
                  <a:lnTo>
                    <a:pt x="8907" y="3971"/>
                  </a:lnTo>
                  <a:lnTo>
                    <a:pt x="10003" y="3352"/>
                  </a:lnTo>
                  <a:close/>
                  <a:moveTo>
                    <a:pt x="5383" y="494"/>
                  </a:moveTo>
                  <a:lnTo>
                    <a:pt x="9860" y="3090"/>
                  </a:lnTo>
                  <a:lnTo>
                    <a:pt x="8741" y="3709"/>
                  </a:lnTo>
                  <a:lnTo>
                    <a:pt x="6764" y="2542"/>
                  </a:lnTo>
                  <a:cubicBezTo>
                    <a:pt x="6732" y="2526"/>
                    <a:pt x="6701" y="2519"/>
                    <a:pt x="6671" y="2519"/>
                  </a:cubicBezTo>
                  <a:cubicBezTo>
                    <a:pt x="6611" y="2519"/>
                    <a:pt x="6558" y="2550"/>
                    <a:pt x="6526" y="2614"/>
                  </a:cubicBezTo>
                  <a:cubicBezTo>
                    <a:pt x="6455" y="2709"/>
                    <a:pt x="6478" y="2780"/>
                    <a:pt x="6574" y="2852"/>
                  </a:cubicBezTo>
                  <a:lnTo>
                    <a:pt x="8574" y="4019"/>
                  </a:lnTo>
                  <a:lnTo>
                    <a:pt x="8574" y="7901"/>
                  </a:lnTo>
                  <a:lnTo>
                    <a:pt x="5216" y="9853"/>
                  </a:lnTo>
                  <a:lnTo>
                    <a:pt x="1858" y="7901"/>
                  </a:lnTo>
                  <a:lnTo>
                    <a:pt x="1858" y="4019"/>
                  </a:lnTo>
                  <a:lnTo>
                    <a:pt x="5216" y="2042"/>
                  </a:lnTo>
                  <a:lnTo>
                    <a:pt x="5883" y="2423"/>
                  </a:lnTo>
                  <a:cubicBezTo>
                    <a:pt x="5921" y="2451"/>
                    <a:pt x="5958" y="2465"/>
                    <a:pt x="5993" y="2465"/>
                  </a:cubicBezTo>
                  <a:cubicBezTo>
                    <a:pt x="6046" y="2465"/>
                    <a:pt x="6092" y="2433"/>
                    <a:pt x="6121" y="2376"/>
                  </a:cubicBezTo>
                  <a:cubicBezTo>
                    <a:pt x="6193" y="2280"/>
                    <a:pt x="6169" y="2185"/>
                    <a:pt x="6073" y="2137"/>
                  </a:cubicBezTo>
                  <a:lnTo>
                    <a:pt x="5383" y="1733"/>
                  </a:lnTo>
                  <a:lnTo>
                    <a:pt x="5383" y="494"/>
                  </a:lnTo>
                  <a:close/>
                  <a:moveTo>
                    <a:pt x="1668" y="8210"/>
                  </a:moveTo>
                  <a:lnTo>
                    <a:pt x="5073" y="10163"/>
                  </a:lnTo>
                  <a:lnTo>
                    <a:pt x="5073" y="11401"/>
                  </a:lnTo>
                  <a:lnTo>
                    <a:pt x="5026" y="11401"/>
                  </a:lnTo>
                  <a:lnTo>
                    <a:pt x="2787" y="10115"/>
                  </a:lnTo>
                  <a:lnTo>
                    <a:pt x="572" y="8829"/>
                  </a:lnTo>
                  <a:lnTo>
                    <a:pt x="1668" y="8210"/>
                  </a:lnTo>
                  <a:close/>
                  <a:moveTo>
                    <a:pt x="8788" y="8186"/>
                  </a:moveTo>
                  <a:lnTo>
                    <a:pt x="9884" y="8805"/>
                  </a:lnTo>
                  <a:lnTo>
                    <a:pt x="7621" y="10115"/>
                  </a:lnTo>
                  <a:lnTo>
                    <a:pt x="5383" y="11401"/>
                  </a:lnTo>
                  <a:lnTo>
                    <a:pt x="5383" y="10139"/>
                  </a:lnTo>
                  <a:lnTo>
                    <a:pt x="8788" y="8186"/>
                  </a:lnTo>
                  <a:close/>
                  <a:moveTo>
                    <a:pt x="5180" y="0"/>
                  </a:moveTo>
                  <a:cubicBezTo>
                    <a:pt x="5151" y="0"/>
                    <a:pt x="5121" y="6"/>
                    <a:pt x="5097" y="18"/>
                  </a:cubicBezTo>
                  <a:lnTo>
                    <a:pt x="96" y="2900"/>
                  </a:lnTo>
                  <a:cubicBezTo>
                    <a:pt x="25" y="2947"/>
                    <a:pt x="1" y="2995"/>
                    <a:pt x="1" y="3066"/>
                  </a:cubicBezTo>
                  <a:lnTo>
                    <a:pt x="1" y="6519"/>
                  </a:lnTo>
                  <a:cubicBezTo>
                    <a:pt x="1" y="6591"/>
                    <a:pt x="72" y="6662"/>
                    <a:pt x="144" y="6686"/>
                  </a:cubicBezTo>
                  <a:cubicBezTo>
                    <a:pt x="159" y="6689"/>
                    <a:pt x="174" y="6691"/>
                    <a:pt x="188" y="6691"/>
                  </a:cubicBezTo>
                  <a:cubicBezTo>
                    <a:pt x="286" y="6691"/>
                    <a:pt x="358" y="6623"/>
                    <a:pt x="358" y="6519"/>
                  </a:cubicBezTo>
                  <a:lnTo>
                    <a:pt x="358" y="3352"/>
                  </a:lnTo>
                  <a:lnTo>
                    <a:pt x="1453" y="3971"/>
                  </a:lnTo>
                  <a:lnTo>
                    <a:pt x="1453" y="7877"/>
                  </a:lnTo>
                  <a:lnTo>
                    <a:pt x="358" y="8496"/>
                  </a:lnTo>
                  <a:lnTo>
                    <a:pt x="358" y="7305"/>
                  </a:lnTo>
                  <a:cubicBezTo>
                    <a:pt x="358" y="7234"/>
                    <a:pt x="310" y="7162"/>
                    <a:pt x="215" y="7138"/>
                  </a:cubicBezTo>
                  <a:cubicBezTo>
                    <a:pt x="200" y="7135"/>
                    <a:pt x="185" y="7134"/>
                    <a:pt x="170" y="7134"/>
                  </a:cubicBezTo>
                  <a:cubicBezTo>
                    <a:pt x="73" y="7134"/>
                    <a:pt x="1" y="7201"/>
                    <a:pt x="1" y="7305"/>
                  </a:cubicBezTo>
                  <a:lnTo>
                    <a:pt x="1" y="8805"/>
                  </a:lnTo>
                  <a:cubicBezTo>
                    <a:pt x="1" y="8853"/>
                    <a:pt x="25" y="8925"/>
                    <a:pt x="96" y="8948"/>
                  </a:cubicBezTo>
                  <a:lnTo>
                    <a:pt x="5097" y="11830"/>
                  </a:lnTo>
                  <a:cubicBezTo>
                    <a:pt x="5121" y="11878"/>
                    <a:pt x="5145" y="11878"/>
                    <a:pt x="5169" y="11878"/>
                  </a:cubicBezTo>
                  <a:cubicBezTo>
                    <a:pt x="5216" y="11878"/>
                    <a:pt x="5240" y="11878"/>
                    <a:pt x="5264" y="11830"/>
                  </a:cubicBezTo>
                  <a:lnTo>
                    <a:pt x="10265" y="8948"/>
                  </a:lnTo>
                  <a:cubicBezTo>
                    <a:pt x="10336" y="8925"/>
                    <a:pt x="10360" y="8853"/>
                    <a:pt x="10360" y="8805"/>
                  </a:cubicBezTo>
                  <a:lnTo>
                    <a:pt x="10360" y="3066"/>
                  </a:lnTo>
                  <a:cubicBezTo>
                    <a:pt x="10360" y="2995"/>
                    <a:pt x="10336" y="2947"/>
                    <a:pt x="10265" y="2900"/>
                  </a:cubicBezTo>
                  <a:lnTo>
                    <a:pt x="5264" y="18"/>
                  </a:lnTo>
                  <a:cubicBezTo>
                    <a:pt x="5240" y="6"/>
                    <a:pt x="5210" y="0"/>
                    <a:pt x="5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4" name="Google Shape;2734;p51"/>
          <p:cNvSpPr/>
          <p:nvPr/>
        </p:nvSpPr>
        <p:spPr>
          <a:xfrm>
            <a:off x="6997425" y="2993040"/>
            <a:ext cx="356019" cy="355332"/>
          </a:xfrm>
          <a:custGeom>
            <a:rect b="b" l="l" r="r" t="t"/>
            <a:pathLst>
              <a:path extrusionOk="0" h="11885" w="11908">
                <a:moveTo>
                  <a:pt x="6312" y="1335"/>
                </a:moveTo>
                <a:lnTo>
                  <a:pt x="7097" y="1811"/>
                </a:lnTo>
                <a:lnTo>
                  <a:pt x="6312" y="2287"/>
                </a:lnTo>
                <a:lnTo>
                  <a:pt x="5550" y="1811"/>
                </a:lnTo>
                <a:lnTo>
                  <a:pt x="6312" y="1335"/>
                </a:lnTo>
                <a:close/>
                <a:moveTo>
                  <a:pt x="9479" y="3454"/>
                </a:moveTo>
                <a:lnTo>
                  <a:pt x="10241" y="3930"/>
                </a:lnTo>
                <a:lnTo>
                  <a:pt x="10003" y="4073"/>
                </a:lnTo>
                <a:lnTo>
                  <a:pt x="9479" y="4407"/>
                </a:lnTo>
                <a:lnTo>
                  <a:pt x="8693" y="3930"/>
                </a:lnTo>
                <a:lnTo>
                  <a:pt x="9479" y="3454"/>
                </a:lnTo>
                <a:close/>
                <a:moveTo>
                  <a:pt x="3168" y="5026"/>
                </a:moveTo>
                <a:lnTo>
                  <a:pt x="3930" y="5502"/>
                </a:lnTo>
                <a:lnTo>
                  <a:pt x="3168" y="5978"/>
                </a:lnTo>
                <a:lnTo>
                  <a:pt x="2382" y="5502"/>
                </a:lnTo>
                <a:lnTo>
                  <a:pt x="3168" y="5026"/>
                </a:lnTo>
                <a:close/>
                <a:moveTo>
                  <a:pt x="5359" y="2120"/>
                </a:moveTo>
                <a:lnTo>
                  <a:pt x="6169" y="2549"/>
                </a:lnTo>
                <a:lnTo>
                  <a:pt x="6169" y="10694"/>
                </a:lnTo>
                <a:lnTo>
                  <a:pt x="5359" y="10694"/>
                </a:lnTo>
                <a:lnTo>
                  <a:pt x="5359" y="2120"/>
                </a:lnTo>
                <a:close/>
                <a:moveTo>
                  <a:pt x="8503" y="4240"/>
                </a:moveTo>
                <a:lnTo>
                  <a:pt x="9288" y="4669"/>
                </a:lnTo>
                <a:lnTo>
                  <a:pt x="9288" y="10694"/>
                </a:lnTo>
                <a:lnTo>
                  <a:pt x="8503" y="10694"/>
                </a:lnTo>
                <a:lnTo>
                  <a:pt x="8503" y="4240"/>
                </a:lnTo>
                <a:close/>
                <a:moveTo>
                  <a:pt x="4144" y="5836"/>
                </a:moveTo>
                <a:lnTo>
                  <a:pt x="4144" y="10717"/>
                </a:lnTo>
                <a:lnTo>
                  <a:pt x="3335" y="10717"/>
                </a:lnTo>
                <a:lnTo>
                  <a:pt x="3335" y="6312"/>
                </a:lnTo>
                <a:lnTo>
                  <a:pt x="4144" y="5836"/>
                </a:lnTo>
                <a:close/>
                <a:moveTo>
                  <a:pt x="7264" y="2120"/>
                </a:moveTo>
                <a:lnTo>
                  <a:pt x="7264" y="10717"/>
                </a:lnTo>
                <a:lnTo>
                  <a:pt x="6478" y="10717"/>
                </a:lnTo>
                <a:lnTo>
                  <a:pt x="6478" y="2597"/>
                </a:lnTo>
                <a:lnTo>
                  <a:pt x="7264" y="2120"/>
                </a:lnTo>
                <a:close/>
                <a:moveTo>
                  <a:pt x="11551" y="11051"/>
                </a:moveTo>
                <a:lnTo>
                  <a:pt x="11551" y="11527"/>
                </a:lnTo>
                <a:lnTo>
                  <a:pt x="358" y="11527"/>
                </a:lnTo>
                <a:lnTo>
                  <a:pt x="358" y="11051"/>
                </a:lnTo>
                <a:close/>
                <a:moveTo>
                  <a:pt x="930" y="1"/>
                </a:moveTo>
                <a:cubicBezTo>
                  <a:pt x="810" y="1"/>
                  <a:pt x="715" y="72"/>
                  <a:pt x="715" y="192"/>
                </a:cubicBezTo>
                <a:lnTo>
                  <a:pt x="715" y="977"/>
                </a:lnTo>
                <a:lnTo>
                  <a:pt x="501" y="977"/>
                </a:lnTo>
                <a:cubicBezTo>
                  <a:pt x="429" y="977"/>
                  <a:pt x="334" y="1049"/>
                  <a:pt x="334" y="1144"/>
                </a:cubicBezTo>
                <a:cubicBezTo>
                  <a:pt x="334" y="1263"/>
                  <a:pt x="382" y="1335"/>
                  <a:pt x="501" y="1335"/>
                </a:cubicBezTo>
                <a:lnTo>
                  <a:pt x="715" y="1335"/>
                </a:lnTo>
                <a:lnTo>
                  <a:pt x="715" y="2240"/>
                </a:lnTo>
                <a:lnTo>
                  <a:pt x="501" y="2240"/>
                </a:lnTo>
                <a:cubicBezTo>
                  <a:pt x="429" y="2240"/>
                  <a:pt x="334" y="2287"/>
                  <a:pt x="334" y="2382"/>
                </a:cubicBezTo>
                <a:cubicBezTo>
                  <a:pt x="334" y="2502"/>
                  <a:pt x="382" y="2597"/>
                  <a:pt x="501" y="2597"/>
                </a:cubicBezTo>
                <a:lnTo>
                  <a:pt x="715" y="2597"/>
                </a:lnTo>
                <a:lnTo>
                  <a:pt x="715" y="3478"/>
                </a:lnTo>
                <a:lnTo>
                  <a:pt x="501" y="3478"/>
                </a:lnTo>
                <a:cubicBezTo>
                  <a:pt x="429" y="3478"/>
                  <a:pt x="334" y="3549"/>
                  <a:pt x="334" y="3645"/>
                </a:cubicBezTo>
                <a:cubicBezTo>
                  <a:pt x="334" y="3740"/>
                  <a:pt x="382" y="3835"/>
                  <a:pt x="501" y="3835"/>
                </a:cubicBezTo>
                <a:lnTo>
                  <a:pt x="715" y="3835"/>
                </a:lnTo>
                <a:lnTo>
                  <a:pt x="715" y="4740"/>
                </a:lnTo>
                <a:lnTo>
                  <a:pt x="501" y="4740"/>
                </a:lnTo>
                <a:cubicBezTo>
                  <a:pt x="429" y="4740"/>
                  <a:pt x="334" y="4788"/>
                  <a:pt x="334" y="4883"/>
                </a:cubicBezTo>
                <a:cubicBezTo>
                  <a:pt x="334" y="5002"/>
                  <a:pt x="382" y="5097"/>
                  <a:pt x="501" y="5097"/>
                </a:cubicBezTo>
                <a:lnTo>
                  <a:pt x="715" y="5097"/>
                </a:lnTo>
                <a:lnTo>
                  <a:pt x="715" y="5978"/>
                </a:lnTo>
                <a:lnTo>
                  <a:pt x="501" y="5978"/>
                </a:lnTo>
                <a:cubicBezTo>
                  <a:pt x="429" y="5978"/>
                  <a:pt x="334" y="6050"/>
                  <a:pt x="334" y="6121"/>
                </a:cubicBezTo>
                <a:cubicBezTo>
                  <a:pt x="334" y="6240"/>
                  <a:pt x="382" y="6336"/>
                  <a:pt x="501" y="6336"/>
                </a:cubicBezTo>
                <a:lnTo>
                  <a:pt x="715" y="6336"/>
                </a:lnTo>
                <a:lnTo>
                  <a:pt x="715" y="7241"/>
                </a:lnTo>
                <a:lnTo>
                  <a:pt x="501" y="7241"/>
                </a:lnTo>
                <a:cubicBezTo>
                  <a:pt x="429" y="7241"/>
                  <a:pt x="334" y="7288"/>
                  <a:pt x="334" y="7383"/>
                </a:cubicBezTo>
                <a:cubicBezTo>
                  <a:pt x="334" y="7503"/>
                  <a:pt x="382" y="7598"/>
                  <a:pt x="501" y="7598"/>
                </a:cubicBezTo>
                <a:lnTo>
                  <a:pt x="715" y="7598"/>
                </a:lnTo>
                <a:lnTo>
                  <a:pt x="715" y="8479"/>
                </a:lnTo>
                <a:lnTo>
                  <a:pt x="501" y="8479"/>
                </a:lnTo>
                <a:cubicBezTo>
                  <a:pt x="429" y="8479"/>
                  <a:pt x="334" y="8550"/>
                  <a:pt x="334" y="8622"/>
                </a:cubicBezTo>
                <a:cubicBezTo>
                  <a:pt x="334" y="8741"/>
                  <a:pt x="382" y="8836"/>
                  <a:pt x="501" y="8836"/>
                </a:cubicBezTo>
                <a:lnTo>
                  <a:pt x="715" y="8836"/>
                </a:lnTo>
                <a:lnTo>
                  <a:pt x="715" y="9741"/>
                </a:lnTo>
                <a:lnTo>
                  <a:pt x="501" y="9741"/>
                </a:lnTo>
                <a:cubicBezTo>
                  <a:pt x="429" y="9741"/>
                  <a:pt x="334" y="9789"/>
                  <a:pt x="334" y="9884"/>
                </a:cubicBezTo>
                <a:cubicBezTo>
                  <a:pt x="334" y="10003"/>
                  <a:pt x="382" y="10098"/>
                  <a:pt x="501" y="10098"/>
                </a:cubicBezTo>
                <a:lnTo>
                  <a:pt x="715" y="10098"/>
                </a:lnTo>
                <a:lnTo>
                  <a:pt x="715" y="10717"/>
                </a:lnTo>
                <a:lnTo>
                  <a:pt x="310" y="10717"/>
                </a:lnTo>
                <a:cubicBezTo>
                  <a:pt x="144" y="10717"/>
                  <a:pt x="1" y="10837"/>
                  <a:pt x="1" y="11003"/>
                </a:cubicBezTo>
                <a:lnTo>
                  <a:pt x="1" y="11575"/>
                </a:lnTo>
                <a:cubicBezTo>
                  <a:pt x="1" y="11718"/>
                  <a:pt x="120" y="11884"/>
                  <a:pt x="310" y="11884"/>
                </a:cubicBezTo>
                <a:lnTo>
                  <a:pt x="11622" y="11884"/>
                </a:lnTo>
                <a:cubicBezTo>
                  <a:pt x="11765" y="11884"/>
                  <a:pt x="11908" y="11765"/>
                  <a:pt x="11908" y="11575"/>
                </a:cubicBezTo>
                <a:lnTo>
                  <a:pt x="11908" y="10979"/>
                </a:lnTo>
                <a:cubicBezTo>
                  <a:pt x="11908" y="10837"/>
                  <a:pt x="11789" y="10694"/>
                  <a:pt x="11622" y="10694"/>
                </a:cubicBezTo>
                <a:lnTo>
                  <a:pt x="10789" y="10694"/>
                </a:lnTo>
                <a:lnTo>
                  <a:pt x="10789" y="6193"/>
                </a:lnTo>
                <a:cubicBezTo>
                  <a:pt x="10789" y="6097"/>
                  <a:pt x="10717" y="6002"/>
                  <a:pt x="10646" y="6002"/>
                </a:cubicBezTo>
                <a:cubicBezTo>
                  <a:pt x="10527" y="6002"/>
                  <a:pt x="10431" y="6074"/>
                  <a:pt x="10431" y="6193"/>
                </a:cubicBezTo>
                <a:lnTo>
                  <a:pt x="10431" y="10694"/>
                </a:lnTo>
                <a:lnTo>
                  <a:pt x="9622" y="10694"/>
                </a:lnTo>
                <a:lnTo>
                  <a:pt x="9622" y="4669"/>
                </a:lnTo>
                <a:lnTo>
                  <a:pt x="10431" y="4240"/>
                </a:lnTo>
                <a:lnTo>
                  <a:pt x="10431" y="5383"/>
                </a:lnTo>
                <a:cubicBezTo>
                  <a:pt x="10431" y="5478"/>
                  <a:pt x="10479" y="5574"/>
                  <a:pt x="10574" y="5574"/>
                </a:cubicBezTo>
                <a:cubicBezTo>
                  <a:pt x="10693" y="5574"/>
                  <a:pt x="10789" y="5502"/>
                  <a:pt x="10789" y="5383"/>
                </a:cubicBezTo>
                <a:lnTo>
                  <a:pt x="10789" y="3930"/>
                </a:lnTo>
                <a:cubicBezTo>
                  <a:pt x="10789" y="3883"/>
                  <a:pt x="10765" y="3811"/>
                  <a:pt x="10693" y="3787"/>
                </a:cubicBezTo>
                <a:lnTo>
                  <a:pt x="9646" y="3144"/>
                </a:lnTo>
                <a:cubicBezTo>
                  <a:pt x="9586" y="3121"/>
                  <a:pt x="9527" y="3109"/>
                  <a:pt x="9473" y="3109"/>
                </a:cubicBezTo>
                <a:cubicBezTo>
                  <a:pt x="9419" y="3109"/>
                  <a:pt x="9372" y="3121"/>
                  <a:pt x="9336" y="3144"/>
                </a:cubicBezTo>
                <a:lnTo>
                  <a:pt x="8288" y="3787"/>
                </a:lnTo>
                <a:cubicBezTo>
                  <a:pt x="8217" y="3811"/>
                  <a:pt x="8193" y="3883"/>
                  <a:pt x="8193" y="3930"/>
                </a:cubicBezTo>
                <a:lnTo>
                  <a:pt x="8193" y="10717"/>
                </a:lnTo>
                <a:lnTo>
                  <a:pt x="7621" y="10717"/>
                </a:lnTo>
                <a:lnTo>
                  <a:pt x="7621" y="1811"/>
                </a:lnTo>
                <a:lnTo>
                  <a:pt x="7621" y="1787"/>
                </a:lnTo>
                <a:cubicBezTo>
                  <a:pt x="7621" y="1739"/>
                  <a:pt x="7598" y="1692"/>
                  <a:pt x="7550" y="1668"/>
                </a:cubicBezTo>
                <a:lnTo>
                  <a:pt x="6502" y="1049"/>
                </a:lnTo>
                <a:cubicBezTo>
                  <a:pt x="6443" y="1013"/>
                  <a:pt x="6383" y="995"/>
                  <a:pt x="6326" y="995"/>
                </a:cubicBezTo>
                <a:cubicBezTo>
                  <a:pt x="6270" y="995"/>
                  <a:pt x="6216" y="1013"/>
                  <a:pt x="6169" y="1049"/>
                </a:cubicBezTo>
                <a:lnTo>
                  <a:pt x="5121" y="1668"/>
                </a:lnTo>
                <a:cubicBezTo>
                  <a:pt x="5097" y="1668"/>
                  <a:pt x="5097" y="1692"/>
                  <a:pt x="5097" y="1692"/>
                </a:cubicBezTo>
                <a:cubicBezTo>
                  <a:pt x="5073" y="1739"/>
                  <a:pt x="5073" y="1763"/>
                  <a:pt x="5073" y="1811"/>
                </a:cubicBezTo>
                <a:lnTo>
                  <a:pt x="5073" y="10717"/>
                </a:lnTo>
                <a:lnTo>
                  <a:pt x="4502" y="10717"/>
                </a:lnTo>
                <a:lnTo>
                  <a:pt x="4502" y="5502"/>
                </a:lnTo>
                <a:cubicBezTo>
                  <a:pt x="4502" y="5478"/>
                  <a:pt x="4478" y="5454"/>
                  <a:pt x="4454" y="5431"/>
                </a:cubicBezTo>
                <a:cubicBezTo>
                  <a:pt x="4406" y="5431"/>
                  <a:pt x="4406" y="5383"/>
                  <a:pt x="4383" y="5383"/>
                </a:cubicBezTo>
                <a:cubicBezTo>
                  <a:pt x="4359" y="5359"/>
                  <a:pt x="3382" y="4788"/>
                  <a:pt x="3382" y="4788"/>
                </a:cubicBezTo>
                <a:cubicBezTo>
                  <a:pt x="3323" y="4764"/>
                  <a:pt x="3263" y="4752"/>
                  <a:pt x="3204" y="4752"/>
                </a:cubicBezTo>
                <a:cubicBezTo>
                  <a:pt x="3144" y="4752"/>
                  <a:pt x="3085" y="4764"/>
                  <a:pt x="3025" y="4788"/>
                </a:cubicBezTo>
                <a:lnTo>
                  <a:pt x="1977" y="5431"/>
                </a:lnTo>
                <a:lnTo>
                  <a:pt x="1954" y="5454"/>
                </a:lnTo>
                <a:cubicBezTo>
                  <a:pt x="1906" y="5478"/>
                  <a:pt x="1882" y="5550"/>
                  <a:pt x="1882" y="5574"/>
                </a:cubicBezTo>
                <a:lnTo>
                  <a:pt x="1882" y="8598"/>
                </a:lnTo>
                <a:cubicBezTo>
                  <a:pt x="1882" y="8693"/>
                  <a:pt x="1954" y="8788"/>
                  <a:pt x="2025" y="8788"/>
                </a:cubicBezTo>
                <a:cubicBezTo>
                  <a:pt x="2144" y="8788"/>
                  <a:pt x="2239" y="8717"/>
                  <a:pt x="2239" y="8598"/>
                </a:cubicBezTo>
                <a:lnTo>
                  <a:pt x="2239" y="5859"/>
                </a:lnTo>
                <a:lnTo>
                  <a:pt x="3049" y="6312"/>
                </a:lnTo>
                <a:lnTo>
                  <a:pt x="3049" y="10717"/>
                </a:lnTo>
                <a:lnTo>
                  <a:pt x="2239" y="10717"/>
                </a:lnTo>
                <a:lnTo>
                  <a:pt x="2239" y="9408"/>
                </a:lnTo>
                <a:cubicBezTo>
                  <a:pt x="2239" y="9312"/>
                  <a:pt x="2192" y="9241"/>
                  <a:pt x="2096" y="9241"/>
                </a:cubicBezTo>
                <a:cubicBezTo>
                  <a:pt x="1977" y="9241"/>
                  <a:pt x="1882" y="9289"/>
                  <a:pt x="1882" y="9408"/>
                </a:cubicBezTo>
                <a:lnTo>
                  <a:pt x="1882" y="10717"/>
                </a:lnTo>
                <a:lnTo>
                  <a:pt x="1072" y="10717"/>
                </a:lnTo>
                <a:lnTo>
                  <a:pt x="1072" y="192"/>
                </a:lnTo>
                <a:cubicBezTo>
                  <a:pt x="1072" y="96"/>
                  <a:pt x="1025" y="1"/>
                  <a:pt x="9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5" name="Google Shape;2735;p51"/>
          <p:cNvSpPr/>
          <p:nvPr/>
        </p:nvSpPr>
        <p:spPr>
          <a:xfrm>
            <a:off x="7749323" y="2992352"/>
            <a:ext cx="341071" cy="356019"/>
          </a:xfrm>
          <a:custGeom>
            <a:rect b="b" l="l" r="r" t="t"/>
            <a:pathLst>
              <a:path extrusionOk="0" h="11908" w="11408">
                <a:moveTo>
                  <a:pt x="5502" y="762"/>
                </a:moveTo>
                <a:lnTo>
                  <a:pt x="5502" y="3572"/>
                </a:lnTo>
                <a:lnTo>
                  <a:pt x="4168" y="2882"/>
                </a:lnTo>
                <a:lnTo>
                  <a:pt x="5502" y="762"/>
                </a:lnTo>
                <a:close/>
                <a:moveTo>
                  <a:pt x="3954" y="3167"/>
                </a:moveTo>
                <a:lnTo>
                  <a:pt x="5478" y="3953"/>
                </a:lnTo>
                <a:lnTo>
                  <a:pt x="5478" y="7430"/>
                </a:lnTo>
                <a:lnTo>
                  <a:pt x="2215" y="5906"/>
                </a:lnTo>
                <a:lnTo>
                  <a:pt x="3954" y="3167"/>
                </a:lnTo>
                <a:close/>
                <a:moveTo>
                  <a:pt x="7383" y="3167"/>
                </a:moveTo>
                <a:lnTo>
                  <a:pt x="9098" y="5906"/>
                </a:lnTo>
                <a:lnTo>
                  <a:pt x="5859" y="7478"/>
                </a:lnTo>
                <a:lnTo>
                  <a:pt x="5859" y="3953"/>
                </a:lnTo>
                <a:lnTo>
                  <a:pt x="7383" y="3167"/>
                </a:lnTo>
                <a:close/>
                <a:moveTo>
                  <a:pt x="9288" y="6240"/>
                </a:moveTo>
                <a:lnTo>
                  <a:pt x="10979" y="8954"/>
                </a:lnTo>
                <a:lnTo>
                  <a:pt x="5859" y="11431"/>
                </a:lnTo>
                <a:lnTo>
                  <a:pt x="5859" y="7859"/>
                </a:lnTo>
                <a:lnTo>
                  <a:pt x="9288" y="6240"/>
                </a:lnTo>
                <a:close/>
                <a:moveTo>
                  <a:pt x="5668" y="0"/>
                </a:moveTo>
                <a:cubicBezTo>
                  <a:pt x="5645" y="0"/>
                  <a:pt x="5621" y="24"/>
                  <a:pt x="5597" y="48"/>
                </a:cubicBezTo>
                <a:lnTo>
                  <a:pt x="5549" y="95"/>
                </a:lnTo>
                <a:lnTo>
                  <a:pt x="48" y="8859"/>
                </a:lnTo>
                <a:cubicBezTo>
                  <a:pt x="24" y="8931"/>
                  <a:pt x="1" y="8978"/>
                  <a:pt x="24" y="9073"/>
                </a:cubicBezTo>
                <a:cubicBezTo>
                  <a:pt x="48" y="9145"/>
                  <a:pt x="72" y="9193"/>
                  <a:pt x="143" y="9216"/>
                </a:cubicBezTo>
                <a:lnTo>
                  <a:pt x="1477" y="9883"/>
                </a:lnTo>
                <a:cubicBezTo>
                  <a:pt x="1509" y="9891"/>
                  <a:pt x="1541" y="9896"/>
                  <a:pt x="1571" y="9896"/>
                </a:cubicBezTo>
                <a:cubicBezTo>
                  <a:pt x="1631" y="9896"/>
                  <a:pt x="1683" y="9875"/>
                  <a:pt x="1715" y="9812"/>
                </a:cubicBezTo>
                <a:cubicBezTo>
                  <a:pt x="1787" y="9740"/>
                  <a:pt x="1739" y="9621"/>
                  <a:pt x="1644" y="9574"/>
                </a:cubicBezTo>
                <a:lnTo>
                  <a:pt x="429" y="8978"/>
                </a:lnTo>
                <a:lnTo>
                  <a:pt x="2120" y="6287"/>
                </a:lnTo>
                <a:lnTo>
                  <a:pt x="5549" y="7883"/>
                </a:lnTo>
                <a:lnTo>
                  <a:pt x="5549" y="11455"/>
                </a:lnTo>
                <a:lnTo>
                  <a:pt x="2406" y="9931"/>
                </a:lnTo>
                <a:cubicBezTo>
                  <a:pt x="2383" y="9925"/>
                  <a:pt x="2361" y="9922"/>
                  <a:pt x="2339" y="9922"/>
                </a:cubicBezTo>
                <a:cubicBezTo>
                  <a:pt x="2268" y="9922"/>
                  <a:pt x="2204" y="9953"/>
                  <a:pt x="2168" y="10026"/>
                </a:cubicBezTo>
                <a:cubicBezTo>
                  <a:pt x="2120" y="10121"/>
                  <a:pt x="2168" y="10217"/>
                  <a:pt x="2239" y="10264"/>
                </a:cubicBezTo>
                <a:lnTo>
                  <a:pt x="5645" y="11907"/>
                </a:lnTo>
                <a:lnTo>
                  <a:pt x="5811" y="11907"/>
                </a:lnTo>
                <a:lnTo>
                  <a:pt x="11289" y="9264"/>
                </a:lnTo>
                <a:cubicBezTo>
                  <a:pt x="11360" y="9216"/>
                  <a:pt x="11408" y="9169"/>
                  <a:pt x="11408" y="9097"/>
                </a:cubicBezTo>
                <a:cubicBezTo>
                  <a:pt x="11360" y="9026"/>
                  <a:pt x="11360" y="8931"/>
                  <a:pt x="11336" y="8859"/>
                </a:cubicBezTo>
                <a:lnTo>
                  <a:pt x="7073" y="2048"/>
                </a:lnTo>
                <a:cubicBezTo>
                  <a:pt x="7045" y="1991"/>
                  <a:pt x="6998" y="1959"/>
                  <a:pt x="6945" y="1959"/>
                </a:cubicBezTo>
                <a:cubicBezTo>
                  <a:pt x="6910" y="1959"/>
                  <a:pt x="6873" y="1972"/>
                  <a:pt x="6835" y="2001"/>
                </a:cubicBezTo>
                <a:cubicBezTo>
                  <a:pt x="6740" y="2048"/>
                  <a:pt x="6716" y="2143"/>
                  <a:pt x="6788" y="2239"/>
                </a:cubicBezTo>
                <a:lnTo>
                  <a:pt x="7193" y="2882"/>
                </a:lnTo>
                <a:lnTo>
                  <a:pt x="5859" y="3572"/>
                </a:lnTo>
                <a:lnTo>
                  <a:pt x="5859" y="762"/>
                </a:lnTo>
                <a:lnTo>
                  <a:pt x="6359" y="1548"/>
                </a:lnTo>
                <a:cubicBezTo>
                  <a:pt x="6402" y="1606"/>
                  <a:pt x="6446" y="1637"/>
                  <a:pt x="6494" y="1637"/>
                </a:cubicBezTo>
                <a:cubicBezTo>
                  <a:pt x="6526" y="1637"/>
                  <a:pt x="6560" y="1624"/>
                  <a:pt x="6597" y="1596"/>
                </a:cubicBezTo>
                <a:cubicBezTo>
                  <a:pt x="6692" y="1548"/>
                  <a:pt x="6716" y="1453"/>
                  <a:pt x="6669" y="1358"/>
                </a:cubicBezTo>
                <a:lnTo>
                  <a:pt x="5859" y="95"/>
                </a:lnTo>
                <a:cubicBezTo>
                  <a:pt x="5835" y="24"/>
                  <a:pt x="5740" y="0"/>
                  <a:pt x="566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6" name="Google Shape;2736;p51"/>
          <p:cNvGrpSpPr/>
          <p:nvPr/>
        </p:nvGrpSpPr>
        <p:grpSpPr>
          <a:xfrm>
            <a:off x="7751534" y="3577633"/>
            <a:ext cx="351056" cy="355302"/>
            <a:chOff x="6657238" y="3313708"/>
            <a:chExt cx="293550" cy="297100"/>
          </a:xfrm>
        </p:grpSpPr>
        <p:sp>
          <p:nvSpPr>
            <p:cNvPr id="2737" name="Google Shape;2737;p51"/>
            <p:cNvSpPr/>
            <p:nvPr/>
          </p:nvSpPr>
          <p:spPr>
            <a:xfrm>
              <a:off x="6657238" y="3508983"/>
              <a:ext cx="70300" cy="101825"/>
            </a:xfrm>
            <a:custGeom>
              <a:rect b="b" l="l" r="r" t="t"/>
              <a:pathLst>
                <a:path extrusionOk="0" h="4073" w="2812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4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9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30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2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7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9" y="2835"/>
                  </a:lnTo>
                  <a:cubicBezTo>
                    <a:pt x="2549" y="2763"/>
                    <a:pt x="2621" y="2620"/>
                    <a:pt x="2621" y="2430"/>
                  </a:cubicBezTo>
                  <a:lnTo>
                    <a:pt x="2597" y="2287"/>
                  </a:lnTo>
                  <a:lnTo>
                    <a:pt x="2621" y="2263"/>
                  </a:lnTo>
                  <a:cubicBezTo>
                    <a:pt x="2716" y="2168"/>
                    <a:pt x="2740" y="2073"/>
                    <a:pt x="2740" y="1953"/>
                  </a:cubicBezTo>
                  <a:lnTo>
                    <a:pt x="2740" y="1287"/>
                  </a:lnTo>
                  <a:cubicBezTo>
                    <a:pt x="2811" y="1072"/>
                    <a:pt x="2740" y="834"/>
                    <a:pt x="2621" y="620"/>
                  </a:cubicBezTo>
                  <a:cubicBezTo>
                    <a:pt x="2590" y="569"/>
                    <a:pt x="2534" y="540"/>
                    <a:pt x="2477" y="540"/>
                  </a:cubicBezTo>
                  <a:cubicBezTo>
                    <a:pt x="2401" y="540"/>
                    <a:pt x="2325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9" y="2025"/>
                    <a:pt x="2359" y="2001"/>
                    <a:pt x="2359" y="1953"/>
                  </a:cubicBezTo>
                  <a:lnTo>
                    <a:pt x="2359" y="1930"/>
                  </a:lnTo>
                  <a:lnTo>
                    <a:pt x="2359" y="1287"/>
                  </a:lnTo>
                  <a:cubicBezTo>
                    <a:pt x="2359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3" y="2501"/>
                  </a:lnTo>
                  <a:lnTo>
                    <a:pt x="573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1" y="1094"/>
                    <a:pt x="738" y="1092"/>
                    <a:pt x="727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30" y="2049"/>
                    <a:pt x="430" y="2025"/>
                  </a:cubicBezTo>
                  <a:lnTo>
                    <a:pt x="430" y="1334"/>
                  </a:lnTo>
                  <a:cubicBezTo>
                    <a:pt x="430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80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8" y="263"/>
                  </a:cubicBezTo>
                  <a:cubicBezTo>
                    <a:pt x="2001" y="167"/>
                    <a:pt x="1954" y="96"/>
                    <a:pt x="1859" y="48"/>
                  </a:cubicBezTo>
                  <a:cubicBezTo>
                    <a:pt x="1716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51"/>
            <p:cNvSpPr/>
            <p:nvPr/>
          </p:nvSpPr>
          <p:spPr>
            <a:xfrm>
              <a:off x="6676888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7" y="0"/>
                    <a:pt x="1" y="310"/>
                    <a:pt x="1" y="691"/>
                  </a:cubicBezTo>
                  <a:cubicBezTo>
                    <a:pt x="1" y="1072"/>
                    <a:pt x="287" y="1382"/>
                    <a:pt x="691" y="1382"/>
                  </a:cubicBezTo>
                  <a:cubicBezTo>
                    <a:pt x="1073" y="1382"/>
                    <a:pt x="1358" y="1072"/>
                    <a:pt x="1358" y="691"/>
                  </a:cubicBezTo>
                  <a:cubicBezTo>
                    <a:pt x="1358" y="310"/>
                    <a:pt x="107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51"/>
            <p:cNvSpPr/>
            <p:nvPr/>
          </p:nvSpPr>
          <p:spPr>
            <a:xfrm>
              <a:off x="6676313" y="3313708"/>
              <a:ext cx="34550" cy="34550"/>
            </a:xfrm>
            <a:custGeom>
              <a:rect b="b" l="l" r="r" t="t"/>
              <a:pathLst>
                <a:path extrusionOk="0" h="1382" w="1382">
                  <a:moveTo>
                    <a:pt x="667" y="334"/>
                  </a:moveTo>
                  <a:cubicBezTo>
                    <a:pt x="881" y="334"/>
                    <a:pt x="1024" y="477"/>
                    <a:pt x="1024" y="691"/>
                  </a:cubicBezTo>
                  <a:cubicBezTo>
                    <a:pt x="1024" y="906"/>
                    <a:pt x="857" y="1048"/>
                    <a:pt x="667" y="1048"/>
                  </a:cubicBezTo>
                  <a:cubicBezTo>
                    <a:pt x="476" y="1048"/>
                    <a:pt x="310" y="906"/>
                    <a:pt x="310" y="691"/>
                  </a:cubicBezTo>
                  <a:cubicBezTo>
                    <a:pt x="310" y="477"/>
                    <a:pt x="500" y="334"/>
                    <a:pt x="667" y="334"/>
                  </a:cubicBezTo>
                  <a:close/>
                  <a:moveTo>
                    <a:pt x="667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67" y="1382"/>
                  </a:cubicBezTo>
                  <a:cubicBezTo>
                    <a:pt x="1072" y="1382"/>
                    <a:pt x="1381" y="1072"/>
                    <a:pt x="1357" y="691"/>
                  </a:cubicBezTo>
                  <a:cubicBezTo>
                    <a:pt x="1357" y="310"/>
                    <a:pt x="1072" y="1"/>
                    <a:pt x="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51"/>
            <p:cNvSpPr/>
            <p:nvPr/>
          </p:nvSpPr>
          <p:spPr>
            <a:xfrm>
              <a:off x="6658438" y="3354783"/>
              <a:ext cx="69100" cy="103625"/>
            </a:xfrm>
            <a:custGeom>
              <a:rect b="b" l="l" r="r" t="t"/>
              <a:pathLst>
                <a:path extrusionOk="0" h="4145" w="2764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1" y="1382"/>
                    <a:pt x="1" y="1573"/>
                    <a:pt x="1" y="1787"/>
                  </a:cubicBezTo>
                  <a:lnTo>
                    <a:pt x="1" y="2001"/>
                  </a:lnTo>
                  <a:lnTo>
                    <a:pt x="1" y="2477"/>
                  </a:lnTo>
                  <a:cubicBezTo>
                    <a:pt x="1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9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3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3" y="620"/>
                  </a:lnTo>
                  <a:cubicBezTo>
                    <a:pt x="2542" y="569"/>
                    <a:pt x="2486" y="540"/>
                    <a:pt x="2429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11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1" y="2335"/>
                    <a:pt x="2311" y="2287"/>
                    <a:pt x="2311" y="2263"/>
                  </a:cubicBezTo>
                  <a:lnTo>
                    <a:pt x="2311" y="2239"/>
                  </a:lnTo>
                  <a:lnTo>
                    <a:pt x="2311" y="1215"/>
                  </a:lnTo>
                  <a:cubicBezTo>
                    <a:pt x="2311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6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9" y="1882"/>
                    <a:pt x="1453" y="1858"/>
                  </a:cubicBezTo>
                  <a:cubicBezTo>
                    <a:pt x="1432" y="1850"/>
                    <a:pt x="1411" y="1846"/>
                    <a:pt x="1392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9" y="1044"/>
                    <a:pt x="694" y="1044"/>
                  </a:cubicBezTo>
                  <a:cubicBezTo>
                    <a:pt x="597" y="1044"/>
                    <a:pt x="525" y="1112"/>
                    <a:pt x="525" y="1215"/>
                  </a:cubicBezTo>
                  <a:lnTo>
                    <a:pt x="525" y="2263"/>
                  </a:lnTo>
                  <a:cubicBezTo>
                    <a:pt x="525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5" y="834"/>
                    <a:pt x="596" y="739"/>
                  </a:cubicBezTo>
                  <a:cubicBezTo>
                    <a:pt x="715" y="572"/>
                    <a:pt x="906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9" y="334"/>
                    <a:pt x="1668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3" y="397"/>
                    <a:pt x="1935" y="337"/>
                    <a:pt x="1953" y="263"/>
                  </a:cubicBezTo>
                  <a:cubicBezTo>
                    <a:pt x="1977" y="191"/>
                    <a:pt x="1930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51"/>
            <p:cNvSpPr/>
            <p:nvPr/>
          </p:nvSpPr>
          <p:spPr>
            <a:xfrm>
              <a:off x="673166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30" y="3620"/>
                    <a:pt x="930" y="3549"/>
                  </a:cubicBezTo>
                  <a:lnTo>
                    <a:pt x="930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5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7" y="2287"/>
                  </a:lnTo>
                  <a:lnTo>
                    <a:pt x="2620" y="2263"/>
                  </a:lnTo>
                  <a:cubicBezTo>
                    <a:pt x="2716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7" y="540"/>
                  </a:cubicBezTo>
                  <a:cubicBezTo>
                    <a:pt x="2401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8" y="1096"/>
                    <a:pt x="2478" y="1310"/>
                  </a:cubicBezTo>
                  <a:lnTo>
                    <a:pt x="2478" y="1953"/>
                  </a:lnTo>
                  <a:cubicBezTo>
                    <a:pt x="2478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6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8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5" y="2406"/>
                  </a:cubicBezTo>
                  <a:lnTo>
                    <a:pt x="2335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9" y="1180"/>
                    <a:pt x="549" y="1287"/>
                  </a:cubicBezTo>
                  <a:lnTo>
                    <a:pt x="549" y="2025"/>
                  </a:lnTo>
                  <a:cubicBezTo>
                    <a:pt x="549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30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8" y="342"/>
                    <a:pt x="1977" y="263"/>
                  </a:cubicBezTo>
                  <a:cubicBezTo>
                    <a:pt x="2001" y="167"/>
                    <a:pt x="1954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51"/>
            <p:cNvSpPr/>
            <p:nvPr/>
          </p:nvSpPr>
          <p:spPr>
            <a:xfrm>
              <a:off x="6751313" y="34685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51"/>
            <p:cNvSpPr/>
            <p:nvPr/>
          </p:nvSpPr>
          <p:spPr>
            <a:xfrm>
              <a:off x="6751313" y="3313708"/>
              <a:ext cx="33975" cy="34550"/>
            </a:xfrm>
            <a:custGeom>
              <a:rect b="b" l="l" r="r" t="t"/>
              <a:pathLst>
                <a:path extrusionOk="0" h="1382" w="1359">
                  <a:moveTo>
                    <a:pt x="691" y="334"/>
                  </a:moveTo>
                  <a:cubicBezTo>
                    <a:pt x="858" y="334"/>
                    <a:pt x="1049" y="477"/>
                    <a:pt x="1049" y="691"/>
                  </a:cubicBezTo>
                  <a:cubicBezTo>
                    <a:pt x="1049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1" y="310"/>
                    <a:pt x="1" y="691"/>
                  </a:cubicBezTo>
                  <a:cubicBezTo>
                    <a:pt x="1" y="1072"/>
                    <a:pt x="286" y="1382"/>
                    <a:pt x="691" y="1382"/>
                  </a:cubicBezTo>
                  <a:cubicBezTo>
                    <a:pt x="1049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51"/>
            <p:cNvSpPr/>
            <p:nvPr/>
          </p:nvSpPr>
          <p:spPr>
            <a:xfrm>
              <a:off x="673286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20" y="120"/>
                    <a:pt x="358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8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8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9" y="540"/>
                  </a:cubicBezTo>
                  <a:cubicBezTo>
                    <a:pt x="2353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30" y="1144"/>
                    <a:pt x="2430" y="1263"/>
                    <a:pt x="2430" y="1406"/>
                  </a:cubicBezTo>
                  <a:lnTo>
                    <a:pt x="2430" y="1882"/>
                  </a:lnTo>
                  <a:lnTo>
                    <a:pt x="2430" y="2263"/>
                  </a:lnTo>
                  <a:cubicBezTo>
                    <a:pt x="2430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8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7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2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2" y="3728"/>
                    <a:pt x="882" y="3647"/>
                    <a:pt x="882" y="3549"/>
                  </a:cubicBezTo>
                  <a:lnTo>
                    <a:pt x="882" y="1215"/>
                  </a:lnTo>
                  <a:cubicBezTo>
                    <a:pt x="882" y="1144"/>
                    <a:pt x="834" y="1072"/>
                    <a:pt x="739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7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1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1" y="397"/>
                    <a:pt x="1801" y="397"/>
                  </a:cubicBezTo>
                  <a:cubicBezTo>
                    <a:pt x="1872" y="397"/>
                    <a:pt x="1935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51"/>
            <p:cNvSpPr/>
            <p:nvPr/>
          </p:nvSpPr>
          <p:spPr>
            <a:xfrm>
              <a:off x="6806088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7" y="2835"/>
                  </a:moveTo>
                  <a:lnTo>
                    <a:pt x="1287" y="3501"/>
                  </a:lnTo>
                  <a:lnTo>
                    <a:pt x="1287" y="3597"/>
                  </a:lnTo>
                  <a:cubicBezTo>
                    <a:pt x="1263" y="3692"/>
                    <a:pt x="1168" y="3716"/>
                    <a:pt x="1120" y="3716"/>
                  </a:cubicBezTo>
                  <a:cubicBezTo>
                    <a:pt x="1025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8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4" y="120"/>
                    <a:pt x="358" y="406"/>
                  </a:cubicBezTo>
                  <a:cubicBezTo>
                    <a:pt x="1" y="810"/>
                    <a:pt x="1" y="1310"/>
                    <a:pt x="1" y="1787"/>
                  </a:cubicBezTo>
                  <a:lnTo>
                    <a:pt x="1" y="2025"/>
                  </a:lnTo>
                  <a:lnTo>
                    <a:pt x="1" y="2049"/>
                  </a:lnTo>
                  <a:cubicBezTo>
                    <a:pt x="1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20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20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1" y="715"/>
                  </a:cubicBezTo>
                  <a:lnTo>
                    <a:pt x="2311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1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3" y="2382"/>
                    <a:pt x="906" y="2239"/>
                    <a:pt x="906" y="2025"/>
                  </a:cubicBezTo>
                  <a:lnTo>
                    <a:pt x="906" y="2001"/>
                  </a:lnTo>
                  <a:lnTo>
                    <a:pt x="906" y="1287"/>
                  </a:lnTo>
                  <a:cubicBezTo>
                    <a:pt x="906" y="1191"/>
                    <a:pt x="834" y="1120"/>
                    <a:pt x="763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5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9" y="334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6" name="Google Shape;2746;p51"/>
            <p:cNvSpPr/>
            <p:nvPr/>
          </p:nvSpPr>
          <p:spPr>
            <a:xfrm>
              <a:off x="6825738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2" y="1048"/>
                    <a:pt x="691" y="1048"/>
                  </a:cubicBezTo>
                  <a:cubicBezTo>
                    <a:pt x="501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7" name="Google Shape;2747;p51"/>
            <p:cNvSpPr/>
            <p:nvPr/>
          </p:nvSpPr>
          <p:spPr>
            <a:xfrm>
              <a:off x="6825738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1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48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8" name="Google Shape;2748;p51"/>
            <p:cNvSpPr/>
            <p:nvPr/>
          </p:nvSpPr>
          <p:spPr>
            <a:xfrm>
              <a:off x="6807288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2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7" y="2716"/>
                  </a:cubicBezTo>
                  <a:lnTo>
                    <a:pt x="477" y="3597"/>
                  </a:lnTo>
                  <a:cubicBezTo>
                    <a:pt x="477" y="3906"/>
                    <a:pt x="667" y="4144"/>
                    <a:pt x="977" y="4144"/>
                  </a:cubicBezTo>
                  <a:cubicBezTo>
                    <a:pt x="1120" y="4144"/>
                    <a:pt x="1239" y="4073"/>
                    <a:pt x="1358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3" y="3883"/>
                    <a:pt x="2263" y="3597"/>
                  </a:cubicBezTo>
                  <a:lnTo>
                    <a:pt x="2263" y="2716"/>
                  </a:lnTo>
                  <a:lnTo>
                    <a:pt x="2406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6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3" y="1072"/>
                    <a:pt x="2167" y="1049"/>
                  </a:cubicBezTo>
                  <a:cubicBezTo>
                    <a:pt x="2152" y="1046"/>
                    <a:pt x="2137" y="1044"/>
                    <a:pt x="2123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9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20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3" y="1846"/>
                    <a:pt x="1239" y="1927"/>
                    <a:pt x="1239" y="2025"/>
                  </a:cubicBezTo>
                  <a:lnTo>
                    <a:pt x="1239" y="3525"/>
                  </a:lnTo>
                  <a:lnTo>
                    <a:pt x="1239" y="3549"/>
                  </a:lnTo>
                  <a:cubicBezTo>
                    <a:pt x="1239" y="3644"/>
                    <a:pt x="1191" y="3692"/>
                    <a:pt x="1120" y="3716"/>
                  </a:cubicBezTo>
                  <a:cubicBezTo>
                    <a:pt x="1098" y="3724"/>
                    <a:pt x="1077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7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7" y="930"/>
                    <a:pt x="524" y="834"/>
                    <a:pt x="596" y="739"/>
                  </a:cubicBezTo>
                  <a:cubicBezTo>
                    <a:pt x="715" y="572"/>
                    <a:pt x="905" y="429"/>
                    <a:pt x="1120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60" y="392"/>
                    <a:pt x="1780" y="397"/>
                    <a:pt x="1801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9" name="Google Shape;2749;p51"/>
            <p:cNvSpPr/>
            <p:nvPr/>
          </p:nvSpPr>
          <p:spPr>
            <a:xfrm>
              <a:off x="6880513" y="3508983"/>
              <a:ext cx="70275" cy="101825"/>
            </a:xfrm>
            <a:custGeom>
              <a:rect b="b" l="l" r="r" t="t"/>
              <a:pathLst>
                <a:path extrusionOk="0" h="4073" w="2811">
                  <a:moveTo>
                    <a:pt x="1286" y="2835"/>
                  </a:moveTo>
                  <a:lnTo>
                    <a:pt x="1286" y="3501"/>
                  </a:lnTo>
                  <a:lnTo>
                    <a:pt x="1286" y="3597"/>
                  </a:lnTo>
                  <a:cubicBezTo>
                    <a:pt x="1263" y="3692"/>
                    <a:pt x="1167" y="3716"/>
                    <a:pt x="1120" y="3716"/>
                  </a:cubicBezTo>
                  <a:cubicBezTo>
                    <a:pt x="1024" y="3716"/>
                    <a:pt x="929" y="3620"/>
                    <a:pt x="929" y="3549"/>
                  </a:cubicBezTo>
                  <a:lnTo>
                    <a:pt x="929" y="2835"/>
                  </a:lnTo>
                  <a:close/>
                  <a:moveTo>
                    <a:pt x="2001" y="2835"/>
                  </a:moveTo>
                  <a:lnTo>
                    <a:pt x="2001" y="3549"/>
                  </a:lnTo>
                  <a:cubicBezTo>
                    <a:pt x="2001" y="3620"/>
                    <a:pt x="1906" y="3716"/>
                    <a:pt x="1834" y="3716"/>
                  </a:cubicBezTo>
                  <a:cubicBezTo>
                    <a:pt x="1739" y="3716"/>
                    <a:pt x="1667" y="3692"/>
                    <a:pt x="1644" y="3597"/>
                  </a:cubicBezTo>
                  <a:lnTo>
                    <a:pt x="1644" y="3549"/>
                  </a:lnTo>
                  <a:lnTo>
                    <a:pt x="1644" y="3501"/>
                  </a:lnTo>
                  <a:lnTo>
                    <a:pt x="1644" y="2835"/>
                  </a:lnTo>
                  <a:close/>
                  <a:moveTo>
                    <a:pt x="1358" y="1"/>
                  </a:moveTo>
                  <a:cubicBezTo>
                    <a:pt x="953" y="1"/>
                    <a:pt x="643" y="120"/>
                    <a:pt x="358" y="406"/>
                  </a:cubicBezTo>
                  <a:cubicBezTo>
                    <a:pt x="0" y="810"/>
                    <a:pt x="0" y="1310"/>
                    <a:pt x="0" y="1787"/>
                  </a:cubicBezTo>
                  <a:lnTo>
                    <a:pt x="0" y="2025"/>
                  </a:lnTo>
                  <a:lnTo>
                    <a:pt x="0" y="2049"/>
                  </a:lnTo>
                  <a:cubicBezTo>
                    <a:pt x="0" y="2120"/>
                    <a:pt x="48" y="2168"/>
                    <a:pt x="72" y="2239"/>
                  </a:cubicBezTo>
                  <a:cubicBezTo>
                    <a:pt x="72" y="2263"/>
                    <a:pt x="96" y="2263"/>
                    <a:pt x="96" y="2287"/>
                  </a:cubicBezTo>
                  <a:lnTo>
                    <a:pt x="119" y="2311"/>
                  </a:lnTo>
                  <a:lnTo>
                    <a:pt x="96" y="2501"/>
                  </a:lnTo>
                  <a:lnTo>
                    <a:pt x="96" y="2525"/>
                  </a:lnTo>
                  <a:cubicBezTo>
                    <a:pt x="119" y="2716"/>
                    <a:pt x="239" y="2835"/>
                    <a:pt x="429" y="2835"/>
                  </a:cubicBezTo>
                  <a:lnTo>
                    <a:pt x="477" y="2835"/>
                  </a:lnTo>
                  <a:lnTo>
                    <a:pt x="477" y="3549"/>
                  </a:lnTo>
                  <a:cubicBezTo>
                    <a:pt x="477" y="3835"/>
                    <a:pt x="691" y="4073"/>
                    <a:pt x="1001" y="4073"/>
                  </a:cubicBezTo>
                  <a:cubicBezTo>
                    <a:pt x="1144" y="4073"/>
                    <a:pt x="1263" y="4049"/>
                    <a:pt x="1382" y="3930"/>
                  </a:cubicBezTo>
                  <a:cubicBezTo>
                    <a:pt x="1477" y="4025"/>
                    <a:pt x="1596" y="4073"/>
                    <a:pt x="1739" y="4073"/>
                  </a:cubicBezTo>
                  <a:lnTo>
                    <a:pt x="1763" y="4073"/>
                  </a:lnTo>
                  <a:cubicBezTo>
                    <a:pt x="2025" y="4073"/>
                    <a:pt x="2263" y="3835"/>
                    <a:pt x="2263" y="3549"/>
                  </a:cubicBezTo>
                  <a:lnTo>
                    <a:pt x="2263" y="2835"/>
                  </a:lnTo>
                  <a:lnTo>
                    <a:pt x="2358" y="2835"/>
                  </a:lnTo>
                  <a:cubicBezTo>
                    <a:pt x="2549" y="2763"/>
                    <a:pt x="2620" y="2620"/>
                    <a:pt x="2620" y="2430"/>
                  </a:cubicBezTo>
                  <a:lnTo>
                    <a:pt x="2596" y="2287"/>
                  </a:lnTo>
                  <a:lnTo>
                    <a:pt x="2620" y="2263"/>
                  </a:lnTo>
                  <a:cubicBezTo>
                    <a:pt x="2715" y="2168"/>
                    <a:pt x="2739" y="2073"/>
                    <a:pt x="2739" y="1953"/>
                  </a:cubicBezTo>
                  <a:lnTo>
                    <a:pt x="2739" y="1287"/>
                  </a:lnTo>
                  <a:cubicBezTo>
                    <a:pt x="2811" y="1072"/>
                    <a:pt x="2739" y="834"/>
                    <a:pt x="2620" y="620"/>
                  </a:cubicBezTo>
                  <a:cubicBezTo>
                    <a:pt x="2590" y="569"/>
                    <a:pt x="2533" y="540"/>
                    <a:pt x="2476" y="540"/>
                  </a:cubicBezTo>
                  <a:cubicBezTo>
                    <a:pt x="2400" y="540"/>
                    <a:pt x="2324" y="592"/>
                    <a:pt x="2310" y="715"/>
                  </a:cubicBezTo>
                  <a:lnTo>
                    <a:pt x="2310" y="739"/>
                  </a:lnTo>
                  <a:cubicBezTo>
                    <a:pt x="2430" y="929"/>
                    <a:pt x="2477" y="1096"/>
                    <a:pt x="2477" y="1310"/>
                  </a:cubicBezTo>
                  <a:lnTo>
                    <a:pt x="2477" y="1953"/>
                  </a:lnTo>
                  <a:cubicBezTo>
                    <a:pt x="2477" y="2001"/>
                    <a:pt x="2430" y="2025"/>
                    <a:pt x="2382" y="2025"/>
                  </a:cubicBezTo>
                  <a:cubicBezTo>
                    <a:pt x="2358" y="2025"/>
                    <a:pt x="2358" y="2001"/>
                    <a:pt x="2358" y="1953"/>
                  </a:cubicBezTo>
                  <a:lnTo>
                    <a:pt x="2358" y="1930"/>
                  </a:lnTo>
                  <a:lnTo>
                    <a:pt x="2358" y="1287"/>
                  </a:lnTo>
                  <a:cubicBezTo>
                    <a:pt x="2358" y="1191"/>
                    <a:pt x="2310" y="1120"/>
                    <a:pt x="2215" y="1096"/>
                  </a:cubicBezTo>
                  <a:cubicBezTo>
                    <a:pt x="2203" y="1094"/>
                    <a:pt x="2191" y="1092"/>
                    <a:pt x="2179" y="1092"/>
                  </a:cubicBezTo>
                  <a:cubicBezTo>
                    <a:pt x="2077" y="1092"/>
                    <a:pt x="2001" y="1180"/>
                    <a:pt x="2001" y="1287"/>
                  </a:cubicBezTo>
                  <a:lnTo>
                    <a:pt x="2001" y="2025"/>
                  </a:lnTo>
                  <a:lnTo>
                    <a:pt x="2001" y="2049"/>
                  </a:lnTo>
                  <a:cubicBezTo>
                    <a:pt x="2025" y="2239"/>
                    <a:pt x="2144" y="2382"/>
                    <a:pt x="2334" y="2406"/>
                  </a:cubicBezTo>
                  <a:lnTo>
                    <a:pt x="2334" y="2501"/>
                  </a:lnTo>
                  <a:lnTo>
                    <a:pt x="572" y="2501"/>
                  </a:lnTo>
                  <a:lnTo>
                    <a:pt x="572" y="2406"/>
                  </a:lnTo>
                  <a:cubicBezTo>
                    <a:pt x="762" y="2382"/>
                    <a:pt x="905" y="2239"/>
                    <a:pt x="905" y="2025"/>
                  </a:cubicBezTo>
                  <a:lnTo>
                    <a:pt x="905" y="2001"/>
                  </a:lnTo>
                  <a:lnTo>
                    <a:pt x="905" y="1287"/>
                  </a:lnTo>
                  <a:cubicBezTo>
                    <a:pt x="905" y="1191"/>
                    <a:pt x="834" y="1120"/>
                    <a:pt x="762" y="1096"/>
                  </a:cubicBezTo>
                  <a:cubicBezTo>
                    <a:pt x="750" y="1094"/>
                    <a:pt x="738" y="1092"/>
                    <a:pt x="726" y="1092"/>
                  </a:cubicBezTo>
                  <a:cubicBezTo>
                    <a:pt x="625" y="1092"/>
                    <a:pt x="548" y="1180"/>
                    <a:pt x="548" y="1287"/>
                  </a:cubicBezTo>
                  <a:lnTo>
                    <a:pt x="548" y="2025"/>
                  </a:lnTo>
                  <a:cubicBezTo>
                    <a:pt x="548" y="2025"/>
                    <a:pt x="524" y="2073"/>
                    <a:pt x="477" y="2073"/>
                  </a:cubicBezTo>
                  <a:cubicBezTo>
                    <a:pt x="453" y="2073"/>
                    <a:pt x="429" y="2049"/>
                    <a:pt x="429" y="2025"/>
                  </a:cubicBezTo>
                  <a:lnTo>
                    <a:pt x="429" y="1334"/>
                  </a:lnTo>
                  <a:cubicBezTo>
                    <a:pt x="429" y="763"/>
                    <a:pt x="858" y="334"/>
                    <a:pt x="1429" y="334"/>
                  </a:cubicBezTo>
                  <a:cubicBezTo>
                    <a:pt x="1548" y="334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9" y="388"/>
                    <a:pt x="1957" y="342"/>
                    <a:pt x="1977" y="263"/>
                  </a:cubicBezTo>
                  <a:cubicBezTo>
                    <a:pt x="2001" y="167"/>
                    <a:pt x="1953" y="96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0" name="Google Shape;2750;p51"/>
            <p:cNvSpPr/>
            <p:nvPr/>
          </p:nvSpPr>
          <p:spPr>
            <a:xfrm>
              <a:off x="6900163" y="34685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881"/>
                    <a:pt x="881" y="1048"/>
                    <a:pt x="691" y="1048"/>
                  </a:cubicBezTo>
                  <a:cubicBezTo>
                    <a:pt x="500" y="1048"/>
                    <a:pt x="334" y="905"/>
                    <a:pt x="334" y="691"/>
                  </a:cubicBezTo>
                  <a:cubicBezTo>
                    <a:pt x="334" y="524"/>
                    <a:pt x="477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286" y="0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1" name="Google Shape;2751;p51"/>
            <p:cNvSpPr/>
            <p:nvPr/>
          </p:nvSpPr>
          <p:spPr>
            <a:xfrm>
              <a:off x="6900163" y="3313708"/>
              <a:ext cx="33950" cy="34550"/>
            </a:xfrm>
            <a:custGeom>
              <a:rect b="b" l="l" r="r" t="t"/>
              <a:pathLst>
                <a:path extrusionOk="0" h="1382" w="1358">
                  <a:moveTo>
                    <a:pt x="691" y="334"/>
                  </a:moveTo>
                  <a:cubicBezTo>
                    <a:pt x="858" y="334"/>
                    <a:pt x="1048" y="477"/>
                    <a:pt x="1048" y="691"/>
                  </a:cubicBezTo>
                  <a:cubicBezTo>
                    <a:pt x="1048" y="906"/>
                    <a:pt x="858" y="1048"/>
                    <a:pt x="691" y="1048"/>
                  </a:cubicBezTo>
                  <a:cubicBezTo>
                    <a:pt x="477" y="1048"/>
                    <a:pt x="334" y="906"/>
                    <a:pt x="334" y="691"/>
                  </a:cubicBezTo>
                  <a:cubicBezTo>
                    <a:pt x="334" y="477"/>
                    <a:pt x="500" y="334"/>
                    <a:pt x="691" y="334"/>
                  </a:cubicBezTo>
                  <a:close/>
                  <a:moveTo>
                    <a:pt x="691" y="1"/>
                  </a:moveTo>
                  <a:cubicBezTo>
                    <a:pt x="286" y="1"/>
                    <a:pt x="0" y="310"/>
                    <a:pt x="0" y="691"/>
                  </a:cubicBezTo>
                  <a:cubicBezTo>
                    <a:pt x="0" y="1072"/>
                    <a:pt x="286" y="1382"/>
                    <a:pt x="691" y="1382"/>
                  </a:cubicBezTo>
                  <a:cubicBezTo>
                    <a:pt x="1072" y="1382"/>
                    <a:pt x="1358" y="1072"/>
                    <a:pt x="1358" y="691"/>
                  </a:cubicBezTo>
                  <a:cubicBezTo>
                    <a:pt x="1358" y="310"/>
                    <a:pt x="1072" y="1"/>
                    <a:pt x="6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2" name="Google Shape;2752;p51"/>
            <p:cNvSpPr/>
            <p:nvPr/>
          </p:nvSpPr>
          <p:spPr>
            <a:xfrm>
              <a:off x="6881713" y="3354783"/>
              <a:ext cx="69075" cy="103625"/>
            </a:xfrm>
            <a:custGeom>
              <a:rect b="b" l="l" r="r" t="t"/>
              <a:pathLst>
                <a:path extrusionOk="0" h="4145" w="2763">
                  <a:moveTo>
                    <a:pt x="1334" y="1"/>
                  </a:moveTo>
                  <a:cubicBezTo>
                    <a:pt x="953" y="1"/>
                    <a:pt x="619" y="120"/>
                    <a:pt x="357" y="429"/>
                  </a:cubicBezTo>
                  <a:cubicBezTo>
                    <a:pt x="167" y="620"/>
                    <a:pt x="71" y="906"/>
                    <a:pt x="24" y="1168"/>
                  </a:cubicBezTo>
                  <a:cubicBezTo>
                    <a:pt x="0" y="1382"/>
                    <a:pt x="0" y="1573"/>
                    <a:pt x="0" y="1787"/>
                  </a:cubicBezTo>
                  <a:lnTo>
                    <a:pt x="0" y="2001"/>
                  </a:lnTo>
                  <a:lnTo>
                    <a:pt x="0" y="2477"/>
                  </a:lnTo>
                  <a:cubicBezTo>
                    <a:pt x="0" y="2501"/>
                    <a:pt x="24" y="2573"/>
                    <a:pt x="48" y="2573"/>
                  </a:cubicBezTo>
                  <a:cubicBezTo>
                    <a:pt x="191" y="2692"/>
                    <a:pt x="357" y="2716"/>
                    <a:pt x="476" y="2716"/>
                  </a:cubicBezTo>
                  <a:lnTo>
                    <a:pt x="476" y="3597"/>
                  </a:lnTo>
                  <a:cubicBezTo>
                    <a:pt x="476" y="3906"/>
                    <a:pt x="667" y="4144"/>
                    <a:pt x="976" y="4144"/>
                  </a:cubicBezTo>
                  <a:cubicBezTo>
                    <a:pt x="1119" y="4144"/>
                    <a:pt x="1238" y="4073"/>
                    <a:pt x="1357" y="4002"/>
                  </a:cubicBezTo>
                  <a:cubicBezTo>
                    <a:pt x="1453" y="4073"/>
                    <a:pt x="1596" y="4144"/>
                    <a:pt x="1739" y="4144"/>
                  </a:cubicBezTo>
                  <a:cubicBezTo>
                    <a:pt x="2048" y="4144"/>
                    <a:pt x="2262" y="3883"/>
                    <a:pt x="2262" y="3597"/>
                  </a:cubicBezTo>
                  <a:lnTo>
                    <a:pt x="2262" y="2716"/>
                  </a:lnTo>
                  <a:lnTo>
                    <a:pt x="2405" y="2716"/>
                  </a:lnTo>
                  <a:cubicBezTo>
                    <a:pt x="2572" y="2692"/>
                    <a:pt x="2739" y="2477"/>
                    <a:pt x="2739" y="2287"/>
                  </a:cubicBezTo>
                  <a:lnTo>
                    <a:pt x="2739" y="1644"/>
                  </a:lnTo>
                  <a:lnTo>
                    <a:pt x="2763" y="1311"/>
                  </a:lnTo>
                  <a:cubicBezTo>
                    <a:pt x="2763" y="1096"/>
                    <a:pt x="2739" y="953"/>
                    <a:pt x="2667" y="810"/>
                  </a:cubicBezTo>
                  <a:lnTo>
                    <a:pt x="2572" y="620"/>
                  </a:lnTo>
                  <a:cubicBezTo>
                    <a:pt x="2542" y="569"/>
                    <a:pt x="2485" y="540"/>
                    <a:pt x="2428" y="540"/>
                  </a:cubicBezTo>
                  <a:cubicBezTo>
                    <a:pt x="2352" y="540"/>
                    <a:pt x="2276" y="592"/>
                    <a:pt x="2262" y="715"/>
                  </a:cubicBezTo>
                  <a:lnTo>
                    <a:pt x="2262" y="739"/>
                  </a:lnTo>
                  <a:cubicBezTo>
                    <a:pt x="2310" y="834"/>
                    <a:pt x="2334" y="906"/>
                    <a:pt x="2382" y="977"/>
                  </a:cubicBezTo>
                  <a:cubicBezTo>
                    <a:pt x="2429" y="1144"/>
                    <a:pt x="2429" y="1263"/>
                    <a:pt x="2429" y="1406"/>
                  </a:cubicBezTo>
                  <a:lnTo>
                    <a:pt x="2429" y="1882"/>
                  </a:lnTo>
                  <a:lnTo>
                    <a:pt x="2429" y="2263"/>
                  </a:lnTo>
                  <a:cubicBezTo>
                    <a:pt x="2429" y="2287"/>
                    <a:pt x="2405" y="2335"/>
                    <a:pt x="2334" y="2335"/>
                  </a:cubicBezTo>
                  <a:cubicBezTo>
                    <a:pt x="2310" y="2335"/>
                    <a:pt x="2310" y="2287"/>
                    <a:pt x="2310" y="2263"/>
                  </a:cubicBezTo>
                  <a:lnTo>
                    <a:pt x="2310" y="2239"/>
                  </a:lnTo>
                  <a:lnTo>
                    <a:pt x="2310" y="1215"/>
                  </a:lnTo>
                  <a:cubicBezTo>
                    <a:pt x="2310" y="1144"/>
                    <a:pt x="2262" y="1072"/>
                    <a:pt x="2167" y="1049"/>
                  </a:cubicBezTo>
                  <a:cubicBezTo>
                    <a:pt x="2152" y="1046"/>
                    <a:pt x="2137" y="1044"/>
                    <a:pt x="2122" y="1044"/>
                  </a:cubicBezTo>
                  <a:cubicBezTo>
                    <a:pt x="2025" y="1044"/>
                    <a:pt x="1953" y="1112"/>
                    <a:pt x="1953" y="1215"/>
                  </a:cubicBezTo>
                  <a:lnTo>
                    <a:pt x="1953" y="3549"/>
                  </a:lnTo>
                  <a:cubicBezTo>
                    <a:pt x="1953" y="3647"/>
                    <a:pt x="1873" y="3728"/>
                    <a:pt x="1778" y="3728"/>
                  </a:cubicBezTo>
                  <a:cubicBezTo>
                    <a:pt x="1758" y="3728"/>
                    <a:pt x="1736" y="3724"/>
                    <a:pt x="1715" y="3716"/>
                  </a:cubicBezTo>
                  <a:cubicBezTo>
                    <a:pt x="1619" y="3692"/>
                    <a:pt x="1596" y="3644"/>
                    <a:pt x="1596" y="3549"/>
                  </a:cubicBezTo>
                  <a:lnTo>
                    <a:pt x="1596" y="3525"/>
                  </a:lnTo>
                  <a:lnTo>
                    <a:pt x="1596" y="2025"/>
                  </a:lnTo>
                  <a:cubicBezTo>
                    <a:pt x="1596" y="1930"/>
                    <a:pt x="1548" y="1882"/>
                    <a:pt x="1453" y="1858"/>
                  </a:cubicBezTo>
                  <a:cubicBezTo>
                    <a:pt x="1431" y="1850"/>
                    <a:pt x="1411" y="1846"/>
                    <a:pt x="1391" y="1846"/>
                  </a:cubicBezTo>
                  <a:cubicBezTo>
                    <a:pt x="1302" y="1846"/>
                    <a:pt x="1238" y="1927"/>
                    <a:pt x="1238" y="2025"/>
                  </a:cubicBezTo>
                  <a:lnTo>
                    <a:pt x="1238" y="3525"/>
                  </a:lnTo>
                  <a:lnTo>
                    <a:pt x="1238" y="3549"/>
                  </a:lnTo>
                  <a:cubicBezTo>
                    <a:pt x="1238" y="3644"/>
                    <a:pt x="1191" y="3692"/>
                    <a:pt x="1119" y="3716"/>
                  </a:cubicBezTo>
                  <a:cubicBezTo>
                    <a:pt x="1098" y="3724"/>
                    <a:pt x="1076" y="3728"/>
                    <a:pt x="1056" y="3728"/>
                  </a:cubicBezTo>
                  <a:cubicBezTo>
                    <a:pt x="961" y="3728"/>
                    <a:pt x="881" y="3647"/>
                    <a:pt x="881" y="3549"/>
                  </a:cubicBezTo>
                  <a:lnTo>
                    <a:pt x="881" y="1215"/>
                  </a:lnTo>
                  <a:cubicBezTo>
                    <a:pt x="881" y="1144"/>
                    <a:pt x="834" y="1072"/>
                    <a:pt x="738" y="1049"/>
                  </a:cubicBezTo>
                  <a:cubicBezTo>
                    <a:pt x="723" y="1046"/>
                    <a:pt x="708" y="1044"/>
                    <a:pt x="694" y="1044"/>
                  </a:cubicBezTo>
                  <a:cubicBezTo>
                    <a:pt x="596" y="1044"/>
                    <a:pt x="524" y="1112"/>
                    <a:pt x="524" y="1215"/>
                  </a:cubicBezTo>
                  <a:lnTo>
                    <a:pt x="524" y="2263"/>
                  </a:lnTo>
                  <a:cubicBezTo>
                    <a:pt x="524" y="2287"/>
                    <a:pt x="500" y="2335"/>
                    <a:pt x="476" y="2335"/>
                  </a:cubicBezTo>
                  <a:cubicBezTo>
                    <a:pt x="429" y="2335"/>
                    <a:pt x="405" y="2287"/>
                    <a:pt x="405" y="2263"/>
                  </a:cubicBezTo>
                  <a:lnTo>
                    <a:pt x="405" y="1906"/>
                  </a:lnTo>
                  <a:lnTo>
                    <a:pt x="405" y="1430"/>
                  </a:lnTo>
                  <a:cubicBezTo>
                    <a:pt x="405" y="1311"/>
                    <a:pt x="405" y="1168"/>
                    <a:pt x="429" y="1049"/>
                  </a:cubicBezTo>
                  <a:cubicBezTo>
                    <a:pt x="476" y="930"/>
                    <a:pt x="524" y="834"/>
                    <a:pt x="595" y="739"/>
                  </a:cubicBezTo>
                  <a:cubicBezTo>
                    <a:pt x="714" y="572"/>
                    <a:pt x="905" y="429"/>
                    <a:pt x="1119" y="358"/>
                  </a:cubicBezTo>
                  <a:cubicBezTo>
                    <a:pt x="1215" y="334"/>
                    <a:pt x="1334" y="334"/>
                    <a:pt x="1429" y="334"/>
                  </a:cubicBezTo>
                  <a:cubicBezTo>
                    <a:pt x="1548" y="334"/>
                    <a:pt x="1667" y="358"/>
                    <a:pt x="1739" y="382"/>
                  </a:cubicBezTo>
                  <a:cubicBezTo>
                    <a:pt x="1759" y="392"/>
                    <a:pt x="1780" y="397"/>
                    <a:pt x="1800" y="397"/>
                  </a:cubicBezTo>
                  <a:cubicBezTo>
                    <a:pt x="1872" y="397"/>
                    <a:pt x="1934" y="337"/>
                    <a:pt x="1953" y="263"/>
                  </a:cubicBezTo>
                  <a:cubicBezTo>
                    <a:pt x="1977" y="191"/>
                    <a:pt x="1929" y="96"/>
                    <a:pt x="1834" y="72"/>
                  </a:cubicBezTo>
                  <a:cubicBezTo>
                    <a:pt x="1691" y="1"/>
                    <a:pt x="1381" y="1"/>
                    <a:pt x="1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53" name="Google Shape;2753;p51"/>
          <p:cNvSpPr/>
          <p:nvPr/>
        </p:nvSpPr>
        <p:spPr>
          <a:xfrm>
            <a:off x="7126312" y="3730663"/>
            <a:ext cx="103984" cy="10703"/>
          </a:xfrm>
          <a:custGeom>
            <a:rect b="b" l="l" r="r" t="t"/>
            <a:pathLst>
              <a:path extrusionOk="0" h="358" w="3478">
                <a:moveTo>
                  <a:pt x="215" y="1"/>
                </a:moveTo>
                <a:cubicBezTo>
                  <a:pt x="143" y="1"/>
                  <a:pt x="72" y="72"/>
                  <a:pt x="48" y="167"/>
                </a:cubicBezTo>
                <a:cubicBezTo>
                  <a:pt x="0" y="286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310"/>
                  <a:pt x="3429" y="215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4" name="Google Shape;2754;p51"/>
          <p:cNvSpPr/>
          <p:nvPr/>
        </p:nvSpPr>
        <p:spPr>
          <a:xfrm>
            <a:off x="7126312" y="3757002"/>
            <a:ext cx="103984" cy="10733"/>
          </a:xfrm>
          <a:custGeom>
            <a:rect b="b" l="l" r="r" t="t"/>
            <a:pathLst>
              <a:path extrusionOk="0" h="359" w="3478">
                <a:moveTo>
                  <a:pt x="215" y="1"/>
                </a:moveTo>
                <a:cubicBezTo>
                  <a:pt x="143" y="1"/>
                  <a:pt x="72" y="48"/>
                  <a:pt x="48" y="144"/>
                </a:cubicBezTo>
                <a:cubicBezTo>
                  <a:pt x="0" y="263"/>
                  <a:pt x="95" y="358"/>
                  <a:pt x="215" y="358"/>
                </a:cubicBezTo>
                <a:lnTo>
                  <a:pt x="3263" y="358"/>
                </a:lnTo>
                <a:cubicBezTo>
                  <a:pt x="3358" y="358"/>
                  <a:pt x="3406" y="287"/>
                  <a:pt x="3429" y="191"/>
                </a:cubicBezTo>
                <a:cubicBezTo>
                  <a:pt x="3477" y="120"/>
                  <a:pt x="3382" y="1"/>
                  <a:pt x="32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5" name="Google Shape;2755;p51"/>
          <p:cNvSpPr/>
          <p:nvPr/>
        </p:nvSpPr>
        <p:spPr>
          <a:xfrm>
            <a:off x="7149811" y="3781937"/>
            <a:ext cx="56985" cy="10703"/>
          </a:xfrm>
          <a:custGeom>
            <a:rect b="b" l="l" r="r" t="t"/>
            <a:pathLst>
              <a:path extrusionOk="0" h="358" w="1906">
                <a:moveTo>
                  <a:pt x="214" y="0"/>
                </a:moveTo>
                <a:cubicBezTo>
                  <a:pt x="119" y="0"/>
                  <a:pt x="71" y="48"/>
                  <a:pt x="24" y="143"/>
                </a:cubicBezTo>
                <a:cubicBezTo>
                  <a:pt x="0" y="262"/>
                  <a:pt x="95" y="358"/>
                  <a:pt x="214" y="358"/>
                </a:cubicBezTo>
                <a:lnTo>
                  <a:pt x="1739" y="358"/>
                </a:lnTo>
                <a:cubicBezTo>
                  <a:pt x="1810" y="358"/>
                  <a:pt x="1881" y="286"/>
                  <a:pt x="1905" y="191"/>
                </a:cubicBezTo>
                <a:cubicBezTo>
                  <a:pt x="1905" y="119"/>
                  <a:pt x="1810" y="0"/>
                  <a:pt x="173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6" name="Google Shape;2756;p51"/>
          <p:cNvSpPr/>
          <p:nvPr/>
        </p:nvSpPr>
        <p:spPr>
          <a:xfrm>
            <a:off x="7007411" y="3579025"/>
            <a:ext cx="337513" cy="355302"/>
          </a:xfrm>
          <a:custGeom>
            <a:rect b="b" l="l" r="r" t="t"/>
            <a:pathLst>
              <a:path extrusionOk="0" h="11884" w="11289">
                <a:moveTo>
                  <a:pt x="6144" y="881"/>
                </a:moveTo>
                <a:cubicBezTo>
                  <a:pt x="7359" y="905"/>
                  <a:pt x="8478" y="1381"/>
                  <a:pt x="9383" y="2215"/>
                </a:cubicBezTo>
                <a:lnTo>
                  <a:pt x="8573" y="3025"/>
                </a:lnTo>
                <a:cubicBezTo>
                  <a:pt x="7883" y="2405"/>
                  <a:pt x="7002" y="2048"/>
                  <a:pt x="6144" y="2024"/>
                </a:cubicBezTo>
                <a:lnTo>
                  <a:pt x="6144" y="881"/>
                </a:lnTo>
                <a:close/>
                <a:moveTo>
                  <a:pt x="6097" y="2405"/>
                </a:moveTo>
                <a:cubicBezTo>
                  <a:pt x="6930" y="2429"/>
                  <a:pt x="7764" y="2786"/>
                  <a:pt x="8430" y="3453"/>
                </a:cubicBezTo>
                <a:cubicBezTo>
                  <a:pt x="9121" y="4120"/>
                  <a:pt x="9478" y="5001"/>
                  <a:pt x="9478" y="5954"/>
                </a:cubicBezTo>
                <a:cubicBezTo>
                  <a:pt x="9502" y="6835"/>
                  <a:pt x="9145" y="7692"/>
                  <a:pt x="8478" y="8383"/>
                </a:cubicBezTo>
                <a:cubicBezTo>
                  <a:pt x="7859" y="9050"/>
                  <a:pt x="7025" y="9431"/>
                  <a:pt x="6097" y="9455"/>
                </a:cubicBezTo>
                <a:lnTo>
                  <a:pt x="6097" y="9050"/>
                </a:lnTo>
                <a:cubicBezTo>
                  <a:pt x="6097" y="8931"/>
                  <a:pt x="5978" y="8812"/>
                  <a:pt x="5859" y="8812"/>
                </a:cubicBezTo>
                <a:cubicBezTo>
                  <a:pt x="5096" y="8764"/>
                  <a:pt x="4382" y="8478"/>
                  <a:pt x="3834" y="7930"/>
                </a:cubicBezTo>
                <a:cubicBezTo>
                  <a:pt x="3310" y="7406"/>
                  <a:pt x="3001" y="6668"/>
                  <a:pt x="3001" y="5906"/>
                </a:cubicBezTo>
                <a:cubicBezTo>
                  <a:pt x="3001" y="5144"/>
                  <a:pt x="3310" y="4430"/>
                  <a:pt x="3834" y="3882"/>
                </a:cubicBezTo>
                <a:cubicBezTo>
                  <a:pt x="4382" y="3358"/>
                  <a:pt x="5096" y="3025"/>
                  <a:pt x="5859" y="3025"/>
                </a:cubicBezTo>
                <a:cubicBezTo>
                  <a:pt x="6025" y="3025"/>
                  <a:pt x="6097" y="2906"/>
                  <a:pt x="6097" y="2786"/>
                </a:cubicBezTo>
                <a:lnTo>
                  <a:pt x="6097" y="2405"/>
                </a:lnTo>
                <a:close/>
                <a:moveTo>
                  <a:pt x="5859" y="0"/>
                </a:moveTo>
                <a:cubicBezTo>
                  <a:pt x="4739" y="0"/>
                  <a:pt x="3620" y="357"/>
                  <a:pt x="2667" y="977"/>
                </a:cubicBezTo>
                <a:cubicBezTo>
                  <a:pt x="2620" y="1024"/>
                  <a:pt x="2596" y="1096"/>
                  <a:pt x="2620" y="1191"/>
                </a:cubicBezTo>
                <a:cubicBezTo>
                  <a:pt x="2635" y="1265"/>
                  <a:pt x="2696" y="1303"/>
                  <a:pt x="2763" y="1303"/>
                </a:cubicBezTo>
                <a:cubicBezTo>
                  <a:pt x="2804" y="1303"/>
                  <a:pt x="2846" y="1289"/>
                  <a:pt x="2882" y="1262"/>
                </a:cubicBezTo>
                <a:cubicBezTo>
                  <a:pt x="3739" y="715"/>
                  <a:pt x="4763" y="381"/>
                  <a:pt x="5763" y="357"/>
                </a:cubicBezTo>
                <a:lnTo>
                  <a:pt x="5763" y="2691"/>
                </a:lnTo>
                <a:cubicBezTo>
                  <a:pt x="4977" y="2739"/>
                  <a:pt x="4192" y="3096"/>
                  <a:pt x="3620" y="3691"/>
                </a:cubicBezTo>
                <a:cubicBezTo>
                  <a:pt x="3025" y="4311"/>
                  <a:pt x="2715" y="5120"/>
                  <a:pt x="2715" y="5978"/>
                </a:cubicBezTo>
                <a:cubicBezTo>
                  <a:pt x="2715" y="6835"/>
                  <a:pt x="3025" y="7645"/>
                  <a:pt x="3620" y="8264"/>
                </a:cubicBezTo>
                <a:cubicBezTo>
                  <a:pt x="4192" y="8859"/>
                  <a:pt x="4977" y="9193"/>
                  <a:pt x="5763" y="9240"/>
                </a:cubicBezTo>
                <a:lnTo>
                  <a:pt x="5763" y="11598"/>
                </a:lnTo>
                <a:cubicBezTo>
                  <a:pt x="4334" y="11574"/>
                  <a:pt x="2977" y="10979"/>
                  <a:pt x="1953" y="9931"/>
                </a:cubicBezTo>
                <a:cubicBezTo>
                  <a:pt x="929" y="8883"/>
                  <a:pt x="357" y="7478"/>
                  <a:pt x="334" y="6001"/>
                </a:cubicBezTo>
                <a:cubicBezTo>
                  <a:pt x="334" y="4406"/>
                  <a:pt x="1048" y="2882"/>
                  <a:pt x="2239" y="1810"/>
                </a:cubicBezTo>
                <a:cubicBezTo>
                  <a:pt x="2286" y="1739"/>
                  <a:pt x="2310" y="1620"/>
                  <a:pt x="2263" y="1572"/>
                </a:cubicBezTo>
                <a:cubicBezTo>
                  <a:pt x="2221" y="1516"/>
                  <a:pt x="2162" y="1493"/>
                  <a:pt x="2112" y="1493"/>
                </a:cubicBezTo>
                <a:cubicBezTo>
                  <a:pt x="2076" y="1493"/>
                  <a:pt x="2044" y="1505"/>
                  <a:pt x="2024" y="1524"/>
                </a:cubicBezTo>
                <a:cubicBezTo>
                  <a:pt x="738" y="2667"/>
                  <a:pt x="0" y="4263"/>
                  <a:pt x="0" y="6001"/>
                </a:cubicBezTo>
                <a:lnTo>
                  <a:pt x="24" y="6001"/>
                </a:lnTo>
                <a:cubicBezTo>
                  <a:pt x="24" y="7573"/>
                  <a:pt x="667" y="9026"/>
                  <a:pt x="1762" y="10145"/>
                </a:cubicBezTo>
                <a:cubicBezTo>
                  <a:pt x="2858" y="11241"/>
                  <a:pt x="4311" y="11860"/>
                  <a:pt x="5882" y="11884"/>
                </a:cubicBezTo>
                <a:cubicBezTo>
                  <a:pt x="5954" y="11884"/>
                  <a:pt x="6049" y="11860"/>
                  <a:pt x="6073" y="11812"/>
                </a:cubicBezTo>
                <a:cubicBezTo>
                  <a:pt x="6097" y="11765"/>
                  <a:pt x="6144" y="11717"/>
                  <a:pt x="6144" y="11645"/>
                </a:cubicBezTo>
                <a:lnTo>
                  <a:pt x="6144" y="11336"/>
                </a:lnTo>
                <a:cubicBezTo>
                  <a:pt x="7168" y="11288"/>
                  <a:pt x="8192" y="10931"/>
                  <a:pt x="9050" y="10336"/>
                </a:cubicBezTo>
                <a:cubicBezTo>
                  <a:pt x="9145" y="10288"/>
                  <a:pt x="9145" y="10169"/>
                  <a:pt x="9073" y="10098"/>
                </a:cubicBezTo>
                <a:cubicBezTo>
                  <a:pt x="9047" y="10058"/>
                  <a:pt x="8999" y="10040"/>
                  <a:pt x="8950" y="10040"/>
                </a:cubicBezTo>
                <a:cubicBezTo>
                  <a:pt x="8909" y="10040"/>
                  <a:pt x="8867" y="10052"/>
                  <a:pt x="8835" y="10074"/>
                </a:cubicBezTo>
                <a:cubicBezTo>
                  <a:pt x="8049" y="10645"/>
                  <a:pt x="7121" y="10979"/>
                  <a:pt x="6144" y="11002"/>
                </a:cubicBezTo>
                <a:lnTo>
                  <a:pt x="6144" y="9907"/>
                </a:lnTo>
                <a:cubicBezTo>
                  <a:pt x="7121" y="9859"/>
                  <a:pt x="8002" y="9455"/>
                  <a:pt x="8692" y="8764"/>
                </a:cubicBezTo>
                <a:cubicBezTo>
                  <a:pt x="9431" y="8026"/>
                  <a:pt x="9836" y="7073"/>
                  <a:pt x="9836" y="6025"/>
                </a:cubicBezTo>
                <a:cubicBezTo>
                  <a:pt x="9836" y="5049"/>
                  <a:pt x="9455" y="4120"/>
                  <a:pt x="8812" y="3406"/>
                </a:cubicBezTo>
                <a:lnTo>
                  <a:pt x="9597" y="2644"/>
                </a:lnTo>
                <a:cubicBezTo>
                  <a:pt x="10455" y="3549"/>
                  <a:pt x="10931" y="4787"/>
                  <a:pt x="10931" y="6025"/>
                </a:cubicBezTo>
                <a:cubicBezTo>
                  <a:pt x="10931" y="7359"/>
                  <a:pt x="10431" y="8621"/>
                  <a:pt x="9478" y="9574"/>
                </a:cubicBezTo>
                <a:lnTo>
                  <a:pt x="9407" y="9621"/>
                </a:lnTo>
                <a:cubicBezTo>
                  <a:pt x="9335" y="9693"/>
                  <a:pt x="9335" y="9812"/>
                  <a:pt x="9407" y="9859"/>
                </a:cubicBezTo>
                <a:cubicBezTo>
                  <a:pt x="9443" y="9895"/>
                  <a:pt x="9490" y="9913"/>
                  <a:pt x="9535" y="9913"/>
                </a:cubicBezTo>
                <a:cubicBezTo>
                  <a:pt x="9580" y="9913"/>
                  <a:pt x="9621" y="9895"/>
                  <a:pt x="9645" y="9859"/>
                </a:cubicBezTo>
                <a:lnTo>
                  <a:pt x="9716" y="9812"/>
                </a:lnTo>
                <a:cubicBezTo>
                  <a:pt x="10717" y="8788"/>
                  <a:pt x="11288" y="7454"/>
                  <a:pt x="11288" y="6025"/>
                </a:cubicBezTo>
                <a:cubicBezTo>
                  <a:pt x="11288" y="4477"/>
                  <a:pt x="10717" y="3144"/>
                  <a:pt x="9716" y="2144"/>
                </a:cubicBezTo>
                <a:cubicBezTo>
                  <a:pt x="8740" y="1191"/>
                  <a:pt x="7478" y="619"/>
                  <a:pt x="6097" y="596"/>
                </a:cubicBezTo>
                <a:lnTo>
                  <a:pt x="6097" y="238"/>
                </a:lnTo>
                <a:cubicBezTo>
                  <a:pt x="6097" y="167"/>
                  <a:pt x="6073" y="119"/>
                  <a:pt x="6049" y="72"/>
                </a:cubicBezTo>
                <a:cubicBezTo>
                  <a:pt x="5978" y="24"/>
                  <a:pt x="5930" y="0"/>
                  <a:pt x="58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7" name="Google Shape;2757;p51"/>
          <p:cNvGrpSpPr/>
          <p:nvPr/>
        </p:nvGrpSpPr>
        <p:grpSpPr>
          <a:xfrm>
            <a:off x="6273376" y="3579068"/>
            <a:ext cx="356019" cy="355302"/>
            <a:chOff x="5676088" y="3314908"/>
            <a:chExt cx="297700" cy="297100"/>
          </a:xfrm>
        </p:grpSpPr>
        <p:sp>
          <p:nvSpPr>
            <p:cNvPr id="2758" name="Google Shape;2758;p51"/>
            <p:cNvSpPr/>
            <p:nvPr/>
          </p:nvSpPr>
          <p:spPr>
            <a:xfrm>
              <a:off x="5751113" y="3426508"/>
              <a:ext cx="203050" cy="108700"/>
            </a:xfrm>
            <a:custGeom>
              <a:rect b="b" l="l" r="r" t="t"/>
              <a:pathLst>
                <a:path extrusionOk="0" h="4348" w="8122">
                  <a:moveTo>
                    <a:pt x="173" y="0"/>
                  </a:moveTo>
                  <a:cubicBezTo>
                    <a:pt x="146" y="0"/>
                    <a:pt x="119" y="5"/>
                    <a:pt x="96" y="13"/>
                  </a:cubicBezTo>
                  <a:cubicBezTo>
                    <a:pt x="0" y="85"/>
                    <a:pt x="0" y="180"/>
                    <a:pt x="24" y="251"/>
                  </a:cubicBezTo>
                  <a:lnTo>
                    <a:pt x="977" y="1680"/>
                  </a:lnTo>
                  <a:cubicBezTo>
                    <a:pt x="1022" y="1756"/>
                    <a:pt x="1105" y="1802"/>
                    <a:pt x="1185" y="1802"/>
                  </a:cubicBezTo>
                  <a:cubicBezTo>
                    <a:pt x="1231" y="1802"/>
                    <a:pt x="1275" y="1787"/>
                    <a:pt x="1310" y="1752"/>
                  </a:cubicBezTo>
                  <a:lnTo>
                    <a:pt x="3001" y="609"/>
                  </a:lnTo>
                  <a:lnTo>
                    <a:pt x="5478" y="4181"/>
                  </a:lnTo>
                  <a:cubicBezTo>
                    <a:pt x="5509" y="4244"/>
                    <a:pt x="5594" y="4297"/>
                    <a:pt x="5682" y="4297"/>
                  </a:cubicBezTo>
                  <a:cubicBezTo>
                    <a:pt x="5726" y="4297"/>
                    <a:pt x="5771" y="4284"/>
                    <a:pt x="5811" y="4252"/>
                  </a:cubicBezTo>
                  <a:lnTo>
                    <a:pt x="7764" y="3109"/>
                  </a:lnTo>
                  <a:lnTo>
                    <a:pt x="7764" y="4157"/>
                  </a:lnTo>
                  <a:cubicBezTo>
                    <a:pt x="7764" y="4252"/>
                    <a:pt x="7835" y="4348"/>
                    <a:pt x="7907" y="4348"/>
                  </a:cubicBezTo>
                  <a:cubicBezTo>
                    <a:pt x="8026" y="4348"/>
                    <a:pt x="8121" y="4276"/>
                    <a:pt x="8121" y="4157"/>
                  </a:cubicBezTo>
                  <a:lnTo>
                    <a:pt x="8121" y="2919"/>
                  </a:lnTo>
                  <a:cubicBezTo>
                    <a:pt x="8121" y="2847"/>
                    <a:pt x="8097" y="2800"/>
                    <a:pt x="8073" y="2752"/>
                  </a:cubicBezTo>
                  <a:cubicBezTo>
                    <a:pt x="8011" y="2705"/>
                    <a:pt x="7939" y="2669"/>
                    <a:pt x="7864" y="2669"/>
                  </a:cubicBezTo>
                  <a:cubicBezTo>
                    <a:pt x="7823" y="2669"/>
                    <a:pt x="7782" y="2679"/>
                    <a:pt x="7740" y="2704"/>
                  </a:cubicBezTo>
                  <a:lnTo>
                    <a:pt x="5692" y="3895"/>
                  </a:lnTo>
                  <a:lnTo>
                    <a:pt x="3215" y="323"/>
                  </a:lnTo>
                  <a:cubicBezTo>
                    <a:pt x="3156" y="248"/>
                    <a:pt x="3087" y="211"/>
                    <a:pt x="3015" y="211"/>
                  </a:cubicBezTo>
                  <a:cubicBezTo>
                    <a:pt x="2971" y="211"/>
                    <a:pt x="2927" y="225"/>
                    <a:pt x="2882" y="251"/>
                  </a:cubicBezTo>
                  <a:lnTo>
                    <a:pt x="1191" y="1395"/>
                  </a:lnTo>
                  <a:lnTo>
                    <a:pt x="334" y="85"/>
                  </a:lnTo>
                  <a:cubicBezTo>
                    <a:pt x="286" y="21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9" name="Google Shape;2759;p51"/>
            <p:cNvSpPr/>
            <p:nvPr/>
          </p:nvSpPr>
          <p:spPr>
            <a:xfrm>
              <a:off x="5676088" y="3314908"/>
              <a:ext cx="297700" cy="297100"/>
            </a:xfrm>
            <a:custGeom>
              <a:rect b="b" l="l" r="r" t="t"/>
              <a:pathLst>
                <a:path extrusionOk="0" h="11884" w="11908">
                  <a:moveTo>
                    <a:pt x="11575" y="11002"/>
                  </a:moveTo>
                  <a:lnTo>
                    <a:pt x="11575" y="11479"/>
                  </a:lnTo>
                  <a:lnTo>
                    <a:pt x="382" y="11479"/>
                  </a:lnTo>
                  <a:lnTo>
                    <a:pt x="382" y="11002"/>
                  </a:lnTo>
                  <a:close/>
                  <a:moveTo>
                    <a:pt x="906" y="0"/>
                  </a:moveTo>
                  <a:cubicBezTo>
                    <a:pt x="787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10" y="1024"/>
                    <a:pt x="310" y="1119"/>
                  </a:cubicBezTo>
                  <a:cubicBezTo>
                    <a:pt x="310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1" y="2215"/>
                  </a:lnTo>
                  <a:cubicBezTo>
                    <a:pt x="406" y="2215"/>
                    <a:pt x="310" y="2286"/>
                    <a:pt x="310" y="2382"/>
                  </a:cubicBezTo>
                  <a:cubicBezTo>
                    <a:pt x="310" y="2477"/>
                    <a:pt x="382" y="2572"/>
                    <a:pt x="501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06" y="3477"/>
                    <a:pt x="310" y="3525"/>
                    <a:pt x="310" y="3620"/>
                  </a:cubicBezTo>
                  <a:cubicBezTo>
                    <a:pt x="310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1" y="4715"/>
                  </a:lnTo>
                  <a:cubicBezTo>
                    <a:pt x="406" y="4715"/>
                    <a:pt x="310" y="4787"/>
                    <a:pt x="310" y="4858"/>
                  </a:cubicBezTo>
                  <a:cubicBezTo>
                    <a:pt x="310" y="4977"/>
                    <a:pt x="382" y="5073"/>
                    <a:pt x="501" y="5073"/>
                  </a:cubicBezTo>
                  <a:lnTo>
                    <a:pt x="715" y="5073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10" y="6025"/>
                    <a:pt x="310" y="6121"/>
                  </a:cubicBezTo>
                  <a:cubicBezTo>
                    <a:pt x="310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1" y="7216"/>
                  </a:lnTo>
                  <a:cubicBezTo>
                    <a:pt x="406" y="7216"/>
                    <a:pt x="310" y="7287"/>
                    <a:pt x="310" y="7359"/>
                  </a:cubicBezTo>
                  <a:cubicBezTo>
                    <a:pt x="310" y="7478"/>
                    <a:pt x="382" y="7573"/>
                    <a:pt x="501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06" y="8478"/>
                    <a:pt x="310" y="8526"/>
                    <a:pt x="310" y="8621"/>
                  </a:cubicBezTo>
                  <a:cubicBezTo>
                    <a:pt x="310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01" y="9716"/>
                  </a:lnTo>
                  <a:cubicBezTo>
                    <a:pt x="406" y="9716"/>
                    <a:pt x="310" y="9788"/>
                    <a:pt x="310" y="9859"/>
                  </a:cubicBezTo>
                  <a:cubicBezTo>
                    <a:pt x="310" y="9978"/>
                    <a:pt x="382" y="10074"/>
                    <a:pt x="501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4" y="10693"/>
                    <a:pt x="1" y="10812"/>
                    <a:pt x="1" y="11002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98" y="11884"/>
                  </a:lnTo>
                  <a:cubicBezTo>
                    <a:pt x="11741" y="11884"/>
                    <a:pt x="11908" y="11765"/>
                    <a:pt x="11908" y="11598"/>
                  </a:cubicBezTo>
                  <a:lnTo>
                    <a:pt x="11908" y="11002"/>
                  </a:lnTo>
                  <a:cubicBezTo>
                    <a:pt x="11908" y="10788"/>
                    <a:pt x="11789" y="10669"/>
                    <a:pt x="11622" y="10669"/>
                  </a:cubicBezTo>
                  <a:lnTo>
                    <a:pt x="11146" y="10669"/>
                  </a:lnTo>
                  <a:lnTo>
                    <a:pt x="11146" y="9478"/>
                  </a:lnTo>
                  <a:cubicBezTo>
                    <a:pt x="11146" y="9407"/>
                    <a:pt x="11098" y="9312"/>
                    <a:pt x="11003" y="9312"/>
                  </a:cubicBezTo>
                  <a:cubicBezTo>
                    <a:pt x="10884" y="9312"/>
                    <a:pt x="10789" y="9359"/>
                    <a:pt x="10789" y="9478"/>
                  </a:cubicBezTo>
                  <a:lnTo>
                    <a:pt x="10789" y="10669"/>
                  </a:lnTo>
                  <a:lnTo>
                    <a:pt x="1834" y="10669"/>
                  </a:lnTo>
                  <a:lnTo>
                    <a:pt x="1834" y="2929"/>
                  </a:lnTo>
                  <a:lnTo>
                    <a:pt x="2620" y="4096"/>
                  </a:lnTo>
                  <a:cubicBezTo>
                    <a:pt x="2652" y="4160"/>
                    <a:pt x="2705" y="4181"/>
                    <a:pt x="2765" y="4181"/>
                  </a:cubicBezTo>
                  <a:cubicBezTo>
                    <a:pt x="2795" y="4181"/>
                    <a:pt x="2827" y="4176"/>
                    <a:pt x="2858" y="4168"/>
                  </a:cubicBezTo>
                  <a:cubicBezTo>
                    <a:pt x="2930" y="4096"/>
                    <a:pt x="2930" y="4001"/>
                    <a:pt x="2906" y="3906"/>
                  </a:cubicBezTo>
                  <a:lnTo>
                    <a:pt x="1930" y="2453"/>
                  </a:lnTo>
                  <a:cubicBezTo>
                    <a:pt x="1878" y="2402"/>
                    <a:pt x="1802" y="2362"/>
                    <a:pt x="1737" y="2362"/>
                  </a:cubicBezTo>
                  <a:cubicBezTo>
                    <a:pt x="1711" y="2362"/>
                    <a:pt x="1688" y="2368"/>
                    <a:pt x="1668" y="2382"/>
                  </a:cubicBezTo>
                  <a:cubicBezTo>
                    <a:pt x="1572" y="2405"/>
                    <a:pt x="1477" y="2477"/>
                    <a:pt x="1477" y="2620"/>
                  </a:cubicBezTo>
                  <a:lnTo>
                    <a:pt x="1477" y="10717"/>
                  </a:lnTo>
                  <a:lnTo>
                    <a:pt x="1072" y="10717"/>
                  </a:lnTo>
                  <a:lnTo>
                    <a:pt x="1072" y="167"/>
                  </a:lnTo>
                  <a:cubicBezTo>
                    <a:pt x="1072" y="72"/>
                    <a:pt x="1001" y="0"/>
                    <a:pt x="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60" name="Google Shape;2760;p51"/>
          <p:cNvGrpSpPr/>
          <p:nvPr/>
        </p:nvGrpSpPr>
        <p:grpSpPr>
          <a:xfrm>
            <a:off x="5513639" y="3576916"/>
            <a:ext cx="356049" cy="355332"/>
            <a:chOff x="5168238" y="3313108"/>
            <a:chExt cx="297725" cy="297125"/>
          </a:xfrm>
        </p:grpSpPr>
        <p:sp>
          <p:nvSpPr>
            <p:cNvPr id="2761" name="Google Shape;2761;p51"/>
            <p:cNvSpPr/>
            <p:nvPr/>
          </p:nvSpPr>
          <p:spPr>
            <a:xfrm>
              <a:off x="5374238" y="3513858"/>
              <a:ext cx="28600" cy="41000"/>
            </a:xfrm>
            <a:custGeom>
              <a:rect b="b" l="l" r="r" t="t"/>
              <a:pathLst>
                <a:path extrusionOk="0" h="1640" w="1144">
                  <a:moveTo>
                    <a:pt x="644" y="639"/>
                  </a:moveTo>
                  <a:lnTo>
                    <a:pt x="644" y="925"/>
                  </a:lnTo>
                  <a:lnTo>
                    <a:pt x="453" y="925"/>
                  </a:lnTo>
                  <a:cubicBezTo>
                    <a:pt x="525" y="806"/>
                    <a:pt x="572" y="734"/>
                    <a:pt x="644" y="639"/>
                  </a:cubicBezTo>
                  <a:close/>
                  <a:moveTo>
                    <a:pt x="727" y="1"/>
                  </a:moveTo>
                  <a:cubicBezTo>
                    <a:pt x="654" y="1"/>
                    <a:pt x="583" y="40"/>
                    <a:pt x="549" y="91"/>
                  </a:cubicBezTo>
                  <a:cubicBezTo>
                    <a:pt x="477" y="187"/>
                    <a:pt x="167" y="782"/>
                    <a:pt x="48" y="973"/>
                  </a:cubicBezTo>
                  <a:cubicBezTo>
                    <a:pt x="1" y="996"/>
                    <a:pt x="1" y="1044"/>
                    <a:pt x="1" y="1068"/>
                  </a:cubicBezTo>
                  <a:cubicBezTo>
                    <a:pt x="48" y="1235"/>
                    <a:pt x="96" y="1258"/>
                    <a:pt x="191" y="1258"/>
                  </a:cubicBezTo>
                  <a:lnTo>
                    <a:pt x="644" y="1258"/>
                  </a:lnTo>
                  <a:lnTo>
                    <a:pt x="644" y="1473"/>
                  </a:lnTo>
                  <a:cubicBezTo>
                    <a:pt x="644" y="1568"/>
                    <a:pt x="715" y="1639"/>
                    <a:pt x="810" y="1639"/>
                  </a:cubicBezTo>
                  <a:cubicBezTo>
                    <a:pt x="906" y="1639"/>
                    <a:pt x="1001" y="1568"/>
                    <a:pt x="1001" y="1473"/>
                  </a:cubicBezTo>
                  <a:lnTo>
                    <a:pt x="1001" y="1258"/>
                  </a:lnTo>
                  <a:cubicBezTo>
                    <a:pt x="1072" y="1258"/>
                    <a:pt x="1144" y="1163"/>
                    <a:pt x="1144" y="1092"/>
                  </a:cubicBezTo>
                  <a:cubicBezTo>
                    <a:pt x="1144" y="996"/>
                    <a:pt x="1072" y="901"/>
                    <a:pt x="1001" y="901"/>
                  </a:cubicBezTo>
                  <a:lnTo>
                    <a:pt x="1001" y="258"/>
                  </a:lnTo>
                  <a:cubicBezTo>
                    <a:pt x="1001" y="139"/>
                    <a:pt x="906" y="44"/>
                    <a:pt x="810" y="20"/>
                  </a:cubicBezTo>
                  <a:cubicBezTo>
                    <a:pt x="784" y="7"/>
                    <a:pt x="755" y="1"/>
                    <a:pt x="7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2" name="Google Shape;2762;p51"/>
            <p:cNvSpPr/>
            <p:nvPr/>
          </p:nvSpPr>
          <p:spPr>
            <a:xfrm>
              <a:off x="5374238" y="3367883"/>
              <a:ext cx="26825" cy="42300"/>
            </a:xfrm>
            <a:custGeom>
              <a:rect b="b" l="l" r="r" t="t"/>
              <a:pathLst>
                <a:path extrusionOk="0" h="1692" w="1073">
                  <a:moveTo>
                    <a:pt x="501" y="1"/>
                  </a:moveTo>
                  <a:cubicBezTo>
                    <a:pt x="263" y="1"/>
                    <a:pt x="72" y="167"/>
                    <a:pt x="25" y="406"/>
                  </a:cubicBezTo>
                  <a:cubicBezTo>
                    <a:pt x="1" y="501"/>
                    <a:pt x="72" y="572"/>
                    <a:pt x="120" y="596"/>
                  </a:cubicBezTo>
                  <a:cubicBezTo>
                    <a:pt x="141" y="607"/>
                    <a:pt x="164" y="611"/>
                    <a:pt x="187" y="611"/>
                  </a:cubicBezTo>
                  <a:cubicBezTo>
                    <a:pt x="264" y="611"/>
                    <a:pt x="340" y="556"/>
                    <a:pt x="358" y="501"/>
                  </a:cubicBezTo>
                  <a:cubicBezTo>
                    <a:pt x="358" y="429"/>
                    <a:pt x="453" y="382"/>
                    <a:pt x="501" y="382"/>
                  </a:cubicBezTo>
                  <a:cubicBezTo>
                    <a:pt x="596" y="382"/>
                    <a:pt x="668" y="429"/>
                    <a:pt x="668" y="525"/>
                  </a:cubicBezTo>
                  <a:lnTo>
                    <a:pt x="668" y="548"/>
                  </a:lnTo>
                  <a:cubicBezTo>
                    <a:pt x="668" y="572"/>
                    <a:pt x="620" y="667"/>
                    <a:pt x="549" y="763"/>
                  </a:cubicBezTo>
                  <a:cubicBezTo>
                    <a:pt x="334" y="1049"/>
                    <a:pt x="215" y="1215"/>
                    <a:pt x="144" y="1287"/>
                  </a:cubicBezTo>
                  <a:cubicBezTo>
                    <a:pt x="72" y="1406"/>
                    <a:pt x="25" y="1477"/>
                    <a:pt x="72" y="1572"/>
                  </a:cubicBezTo>
                  <a:cubicBezTo>
                    <a:pt x="96" y="1620"/>
                    <a:pt x="120" y="1644"/>
                    <a:pt x="191" y="1692"/>
                  </a:cubicBezTo>
                  <a:lnTo>
                    <a:pt x="906" y="1692"/>
                  </a:lnTo>
                  <a:cubicBezTo>
                    <a:pt x="977" y="1692"/>
                    <a:pt x="1072" y="1596"/>
                    <a:pt x="1072" y="1501"/>
                  </a:cubicBezTo>
                  <a:cubicBezTo>
                    <a:pt x="1072" y="1453"/>
                    <a:pt x="1025" y="1358"/>
                    <a:pt x="930" y="1358"/>
                  </a:cubicBezTo>
                  <a:lnTo>
                    <a:pt x="596" y="1358"/>
                  </a:lnTo>
                  <a:cubicBezTo>
                    <a:pt x="668" y="1263"/>
                    <a:pt x="739" y="1144"/>
                    <a:pt x="858" y="977"/>
                  </a:cubicBezTo>
                  <a:cubicBezTo>
                    <a:pt x="953" y="858"/>
                    <a:pt x="1025" y="739"/>
                    <a:pt x="1025" y="644"/>
                  </a:cubicBezTo>
                  <a:lnTo>
                    <a:pt x="1025" y="596"/>
                  </a:lnTo>
                  <a:lnTo>
                    <a:pt x="1025" y="548"/>
                  </a:lnTo>
                  <a:lnTo>
                    <a:pt x="1025" y="525"/>
                  </a:lnTo>
                  <a:cubicBezTo>
                    <a:pt x="1025" y="263"/>
                    <a:pt x="810" y="1"/>
                    <a:pt x="5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3" name="Google Shape;2763;p51"/>
            <p:cNvSpPr/>
            <p:nvPr/>
          </p:nvSpPr>
          <p:spPr>
            <a:xfrm>
              <a:off x="5234338" y="3369683"/>
              <a:ext cx="17275" cy="40775"/>
            </a:xfrm>
            <a:custGeom>
              <a:rect b="b" l="l" r="r" t="t"/>
              <a:pathLst>
                <a:path extrusionOk="0" h="1631" w="691">
                  <a:moveTo>
                    <a:pt x="215" y="0"/>
                  </a:moveTo>
                  <a:cubicBezTo>
                    <a:pt x="191" y="0"/>
                    <a:pt x="167" y="0"/>
                    <a:pt x="119" y="24"/>
                  </a:cubicBezTo>
                  <a:cubicBezTo>
                    <a:pt x="0" y="191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500"/>
                  </a:lnTo>
                  <a:cubicBezTo>
                    <a:pt x="334" y="1524"/>
                    <a:pt x="334" y="1548"/>
                    <a:pt x="358" y="1572"/>
                  </a:cubicBezTo>
                  <a:cubicBezTo>
                    <a:pt x="415" y="1613"/>
                    <a:pt x="472" y="1631"/>
                    <a:pt x="522" y="1631"/>
                  </a:cubicBezTo>
                  <a:cubicBezTo>
                    <a:pt x="619" y="1631"/>
                    <a:pt x="691" y="1563"/>
                    <a:pt x="691" y="1453"/>
                  </a:cubicBezTo>
                  <a:lnTo>
                    <a:pt x="691" y="95"/>
                  </a:lnTo>
                  <a:cubicBezTo>
                    <a:pt x="691" y="72"/>
                    <a:pt x="667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4" name="Google Shape;2764;p51"/>
            <p:cNvSpPr/>
            <p:nvPr/>
          </p:nvSpPr>
          <p:spPr>
            <a:xfrm>
              <a:off x="5231363" y="3512558"/>
              <a:ext cx="25625" cy="41700"/>
            </a:xfrm>
            <a:custGeom>
              <a:rect b="b" l="l" r="r" t="t"/>
              <a:pathLst>
                <a:path extrusionOk="0" h="1668" w="1025">
                  <a:moveTo>
                    <a:pt x="500" y="1"/>
                  </a:moveTo>
                  <a:cubicBezTo>
                    <a:pt x="286" y="1"/>
                    <a:pt x="72" y="167"/>
                    <a:pt x="24" y="405"/>
                  </a:cubicBezTo>
                  <a:cubicBezTo>
                    <a:pt x="0" y="501"/>
                    <a:pt x="72" y="596"/>
                    <a:pt x="191" y="620"/>
                  </a:cubicBezTo>
                  <a:cubicBezTo>
                    <a:pt x="203" y="624"/>
                    <a:pt x="215" y="626"/>
                    <a:pt x="228" y="626"/>
                  </a:cubicBezTo>
                  <a:cubicBezTo>
                    <a:pt x="293" y="626"/>
                    <a:pt x="365" y="576"/>
                    <a:pt x="405" y="477"/>
                  </a:cubicBezTo>
                  <a:cubicBezTo>
                    <a:pt x="405" y="405"/>
                    <a:pt x="477" y="358"/>
                    <a:pt x="548" y="358"/>
                  </a:cubicBezTo>
                  <a:cubicBezTo>
                    <a:pt x="619" y="358"/>
                    <a:pt x="691" y="405"/>
                    <a:pt x="691" y="501"/>
                  </a:cubicBezTo>
                  <a:cubicBezTo>
                    <a:pt x="691" y="596"/>
                    <a:pt x="619" y="644"/>
                    <a:pt x="548" y="644"/>
                  </a:cubicBezTo>
                  <a:cubicBezTo>
                    <a:pt x="453" y="644"/>
                    <a:pt x="358" y="739"/>
                    <a:pt x="358" y="834"/>
                  </a:cubicBezTo>
                  <a:cubicBezTo>
                    <a:pt x="358" y="929"/>
                    <a:pt x="453" y="1025"/>
                    <a:pt x="548" y="1025"/>
                  </a:cubicBezTo>
                  <a:cubicBezTo>
                    <a:pt x="619" y="1025"/>
                    <a:pt x="691" y="1072"/>
                    <a:pt x="691" y="1167"/>
                  </a:cubicBezTo>
                  <a:cubicBezTo>
                    <a:pt x="667" y="1287"/>
                    <a:pt x="596" y="1334"/>
                    <a:pt x="500" y="1334"/>
                  </a:cubicBezTo>
                  <a:cubicBezTo>
                    <a:pt x="429" y="1334"/>
                    <a:pt x="358" y="1287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86" y="1025"/>
                    <a:pt x="191" y="1025"/>
                  </a:cubicBezTo>
                  <a:cubicBezTo>
                    <a:pt x="96" y="1025"/>
                    <a:pt x="0" y="1096"/>
                    <a:pt x="0" y="1191"/>
                  </a:cubicBezTo>
                  <a:lnTo>
                    <a:pt x="0" y="1263"/>
                  </a:lnTo>
                  <a:cubicBezTo>
                    <a:pt x="24" y="1501"/>
                    <a:pt x="238" y="1668"/>
                    <a:pt x="500" y="1668"/>
                  </a:cubicBezTo>
                  <a:cubicBezTo>
                    <a:pt x="786" y="1668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1001" y="739"/>
                    <a:pt x="1024" y="620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5" name="Google Shape;2765;p51"/>
            <p:cNvSpPr/>
            <p:nvPr/>
          </p:nvSpPr>
          <p:spPr>
            <a:xfrm>
              <a:off x="5168238" y="3313108"/>
              <a:ext cx="297725" cy="297125"/>
            </a:xfrm>
            <a:custGeom>
              <a:rect b="b" l="l" r="r" t="t"/>
              <a:pathLst>
                <a:path extrusionOk="0" h="11885" w="11909">
                  <a:moveTo>
                    <a:pt x="3073" y="358"/>
                  </a:moveTo>
                  <a:cubicBezTo>
                    <a:pt x="4526" y="358"/>
                    <a:pt x="5716" y="1525"/>
                    <a:pt x="5788" y="2978"/>
                  </a:cubicBezTo>
                  <a:lnTo>
                    <a:pt x="5312" y="3311"/>
                  </a:lnTo>
                  <a:lnTo>
                    <a:pt x="4859" y="2978"/>
                  </a:lnTo>
                  <a:cubicBezTo>
                    <a:pt x="4788" y="2025"/>
                    <a:pt x="4026" y="1287"/>
                    <a:pt x="3073" y="1287"/>
                  </a:cubicBezTo>
                  <a:cubicBezTo>
                    <a:pt x="2216" y="1287"/>
                    <a:pt x="1454" y="1906"/>
                    <a:pt x="1311" y="2739"/>
                  </a:cubicBezTo>
                  <a:lnTo>
                    <a:pt x="1025" y="2501"/>
                  </a:lnTo>
                  <a:cubicBezTo>
                    <a:pt x="977" y="2454"/>
                    <a:pt x="918" y="2430"/>
                    <a:pt x="852" y="2430"/>
                  </a:cubicBezTo>
                  <a:cubicBezTo>
                    <a:pt x="787" y="2430"/>
                    <a:pt x="715" y="2454"/>
                    <a:pt x="644" y="2501"/>
                  </a:cubicBezTo>
                  <a:lnTo>
                    <a:pt x="382" y="2716"/>
                  </a:lnTo>
                  <a:cubicBezTo>
                    <a:pt x="573" y="1406"/>
                    <a:pt x="1692" y="358"/>
                    <a:pt x="3073" y="358"/>
                  </a:cubicBezTo>
                  <a:close/>
                  <a:moveTo>
                    <a:pt x="8836" y="358"/>
                  </a:moveTo>
                  <a:cubicBezTo>
                    <a:pt x="10289" y="358"/>
                    <a:pt x="11480" y="1525"/>
                    <a:pt x="11551" y="2978"/>
                  </a:cubicBezTo>
                  <a:lnTo>
                    <a:pt x="11075" y="3311"/>
                  </a:lnTo>
                  <a:lnTo>
                    <a:pt x="10622" y="2978"/>
                  </a:lnTo>
                  <a:cubicBezTo>
                    <a:pt x="10575" y="2025"/>
                    <a:pt x="9789" y="1287"/>
                    <a:pt x="8836" y="1287"/>
                  </a:cubicBezTo>
                  <a:cubicBezTo>
                    <a:pt x="7979" y="1287"/>
                    <a:pt x="7241" y="1906"/>
                    <a:pt x="7098" y="2739"/>
                  </a:cubicBezTo>
                  <a:lnTo>
                    <a:pt x="6788" y="2501"/>
                  </a:lnTo>
                  <a:cubicBezTo>
                    <a:pt x="6740" y="2454"/>
                    <a:pt x="6681" y="2430"/>
                    <a:pt x="6618" y="2430"/>
                  </a:cubicBezTo>
                  <a:cubicBezTo>
                    <a:pt x="6556" y="2430"/>
                    <a:pt x="6490" y="2454"/>
                    <a:pt x="6431" y="2501"/>
                  </a:cubicBezTo>
                  <a:lnTo>
                    <a:pt x="6169" y="2716"/>
                  </a:lnTo>
                  <a:cubicBezTo>
                    <a:pt x="6336" y="1406"/>
                    <a:pt x="7479" y="358"/>
                    <a:pt x="8836" y="358"/>
                  </a:cubicBezTo>
                  <a:close/>
                  <a:moveTo>
                    <a:pt x="3073" y="1596"/>
                  </a:moveTo>
                  <a:cubicBezTo>
                    <a:pt x="3859" y="1596"/>
                    <a:pt x="4526" y="2263"/>
                    <a:pt x="4526" y="3073"/>
                  </a:cubicBezTo>
                  <a:cubicBezTo>
                    <a:pt x="4526" y="3883"/>
                    <a:pt x="3859" y="4526"/>
                    <a:pt x="3073" y="4526"/>
                  </a:cubicBezTo>
                  <a:cubicBezTo>
                    <a:pt x="2359" y="4526"/>
                    <a:pt x="1763" y="3978"/>
                    <a:pt x="1644" y="3311"/>
                  </a:cubicBezTo>
                  <a:cubicBezTo>
                    <a:pt x="1644" y="3240"/>
                    <a:pt x="1620" y="3144"/>
                    <a:pt x="1620" y="3073"/>
                  </a:cubicBezTo>
                  <a:cubicBezTo>
                    <a:pt x="1620" y="2263"/>
                    <a:pt x="2263" y="1596"/>
                    <a:pt x="3073" y="1596"/>
                  </a:cubicBezTo>
                  <a:close/>
                  <a:moveTo>
                    <a:pt x="8836" y="1620"/>
                  </a:moveTo>
                  <a:cubicBezTo>
                    <a:pt x="9646" y="1620"/>
                    <a:pt x="10289" y="2263"/>
                    <a:pt x="10289" y="3073"/>
                  </a:cubicBezTo>
                  <a:cubicBezTo>
                    <a:pt x="10289" y="3883"/>
                    <a:pt x="9646" y="4526"/>
                    <a:pt x="8836" y="4526"/>
                  </a:cubicBezTo>
                  <a:cubicBezTo>
                    <a:pt x="8550" y="4526"/>
                    <a:pt x="8241" y="4430"/>
                    <a:pt x="8003" y="4264"/>
                  </a:cubicBezTo>
                  <a:cubicBezTo>
                    <a:pt x="7622" y="4002"/>
                    <a:pt x="7383" y="3549"/>
                    <a:pt x="7383" y="3073"/>
                  </a:cubicBezTo>
                  <a:cubicBezTo>
                    <a:pt x="7383" y="2263"/>
                    <a:pt x="8050" y="1620"/>
                    <a:pt x="8836" y="1620"/>
                  </a:cubicBezTo>
                  <a:close/>
                  <a:moveTo>
                    <a:pt x="858" y="2835"/>
                  </a:moveTo>
                  <a:lnTo>
                    <a:pt x="1311" y="3168"/>
                  </a:lnTo>
                  <a:lnTo>
                    <a:pt x="1311" y="3240"/>
                  </a:lnTo>
                  <a:cubicBezTo>
                    <a:pt x="1335" y="3454"/>
                    <a:pt x="1406" y="3692"/>
                    <a:pt x="1501" y="3883"/>
                  </a:cubicBezTo>
                  <a:cubicBezTo>
                    <a:pt x="1573" y="4025"/>
                    <a:pt x="1668" y="4168"/>
                    <a:pt x="1787" y="4287"/>
                  </a:cubicBezTo>
                  <a:cubicBezTo>
                    <a:pt x="2049" y="4597"/>
                    <a:pt x="2406" y="4764"/>
                    <a:pt x="2811" y="4835"/>
                  </a:cubicBezTo>
                  <a:cubicBezTo>
                    <a:pt x="2883" y="4859"/>
                    <a:pt x="3002" y="4859"/>
                    <a:pt x="3097" y="4859"/>
                  </a:cubicBezTo>
                  <a:cubicBezTo>
                    <a:pt x="3954" y="4859"/>
                    <a:pt x="4716" y="4240"/>
                    <a:pt x="4859" y="3406"/>
                  </a:cubicBezTo>
                  <a:lnTo>
                    <a:pt x="5145" y="3644"/>
                  </a:lnTo>
                  <a:cubicBezTo>
                    <a:pt x="5216" y="3668"/>
                    <a:pt x="5264" y="3692"/>
                    <a:pt x="5335" y="3692"/>
                  </a:cubicBezTo>
                  <a:cubicBezTo>
                    <a:pt x="5383" y="3692"/>
                    <a:pt x="5454" y="3668"/>
                    <a:pt x="5502" y="3644"/>
                  </a:cubicBezTo>
                  <a:lnTo>
                    <a:pt x="5788" y="3430"/>
                  </a:lnTo>
                  <a:lnTo>
                    <a:pt x="5788" y="3430"/>
                  </a:lnTo>
                  <a:cubicBezTo>
                    <a:pt x="5597" y="4740"/>
                    <a:pt x="4478" y="5788"/>
                    <a:pt x="3097" y="5788"/>
                  </a:cubicBezTo>
                  <a:cubicBezTo>
                    <a:pt x="2859" y="5788"/>
                    <a:pt x="2644" y="5740"/>
                    <a:pt x="2406" y="5692"/>
                  </a:cubicBezTo>
                  <a:cubicBezTo>
                    <a:pt x="2025" y="5597"/>
                    <a:pt x="1692" y="5430"/>
                    <a:pt x="1406" y="5192"/>
                  </a:cubicBezTo>
                  <a:cubicBezTo>
                    <a:pt x="1096" y="4954"/>
                    <a:pt x="858" y="4645"/>
                    <a:pt x="692" y="4311"/>
                  </a:cubicBezTo>
                  <a:cubicBezTo>
                    <a:pt x="501" y="3954"/>
                    <a:pt x="382" y="3573"/>
                    <a:pt x="382" y="3168"/>
                  </a:cubicBezTo>
                  <a:lnTo>
                    <a:pt x="858" y="2835"/>
                  </a:lnTo>
                  <a:close/>
                  <a:moveTo>
                    <a:pt x="5955" y="4073"/>
                  </a:moveTo>
                  <a:cubicBezTo>
                    <a:pt x="6264" y="4978"/>
                    <a:pt x="6979" y="5669"/>
                    <a:pt x="7860" y="5954"/>
                  </a:cubicBezTo>
                  <a:cubicBezTo>
                    <a:pt x="6979" y="6264"/>
                    <a:pt x="6264" y="6955"/>
                    <a:pt x="5955" y="7836"/>
                  </a:cubicBezTo>
                  <a:cubicBezTo>
                    <a:pt x="5669" y="6978"/>
                    <a:pt x="4954" y="6264"/>
                    <a:pt x="4049" y="5954"/>
                  </a:cubicBezTo>
                  <a:cubicBezTo>
                    <a:pt x="4954" y="5669"/>
                    <a:pt x="5669" y="4954"/>
                    <a:pt x="5955" y="4073"/>
                  </a:cubicBezTo>
                  <a:close/>
                  <a:moveTo>
                    <a:pt x="8836" y="6169"/>
                  </a:moveTo>
                  <a:cubicBezTo>
                    <a:pt x="10289" y="6169"/>
                    <a:pt x="11480" y="7312"/>
                    <a:pt x="11551" y="8788"/>
                  </a:cubicBezTo>
                  <a:lnTo>
                    <a:pt x="11075" y="9122"/>
                  </a:lnTo>
                  <a:lnTo>
                    <a:pt x="10622" y="8788"/>
                  </a:lnTo>
                  <a:cubicBezTo>
                    <a:pt x="10575" y="7836"/>
                    <a:pt x="9789" y="7097"/>
                    <a:pt x="8836" y="7097"/>
                  </a:cubicBezTo>
                  <a:cubicBezTo>
                    <a:pt x="7979" y="7097"/>
                    <a:pt x="7241" y="7717"/>
                    <a:pt x="7098" y="8550"/>
                  </a:cubicBezTo>
                  <a:lnTo>
                    <a:pt x="6788" y="8312"/>
                  </a:lnTo>
                  <a:cubicBezTo>
                    <a:pt x="6740" y="8264"/>
                    <a:pt x="6681" y="8241"/>
                    <a:pt x="6618" y="8241"/>
                  </a:cubicBezTo>
                  <a:cubicBezTo>
                    <a:pt x="6556" y="8241"/>
                    <a:pt x="6490" y="8264"/>
                    <a:pt x="6431" y="8312"/>
                  </a:cubicBezTo>
                  <a:lnTo>
                    <a:pt x="6169" y="8503"/>
                  </a:lnTo>
                  <a:cubicBezTo>
                    <a:pt x="6336" y="7217"/>
                    <a:pt x="7479" y="6169"/>
                    <a:pt x="8836" y="6169"/>
                  </a:cubicBezTo>
                  <a:close/>
                  <a:moveTo>
                    <a:pt x="8884" y="7383"/>
                  </a:moveTo>
                  <a:cubicBezTo>
                    <a:pt x="9670" y="7383"/>
                    <a:pt x="10336" y="8050"/>
                    <a:pt x="10336" y="8836"/>
                  </a:cubicBezTo>
                  <a:cubicBezTo>
                    <a:pt x="10336" y="9646"/>
                    <a:pt x="9670" y="10312"/>
                    <a:pt x="8884" y="10312"/>
                  </a:cubicBezTo>
                  <a:cubicBezTo>
                    <a:pt x="8050" y="10312"/>
                    <a:pt x="7407" y="9646"/>
                    <a:pt x="7407" y="8836"/>
                  </a:cubicBezTo>
                  <a:cubicBezTo>
                    <a:pt x="7407" y="8050"/>
                    <a:pt x="8074" y="7383"/>
                    <a:pt x="8884" y="7383"/>
                  </a:cubicBezTo>
                  <a:close/>
                  <a:moveTo>
                    <a:pt x="3097" y="6169"/>
                  </a:moveTo>
                  <a:cubicBezTo>
                    <a:pt x="4550" y="6169"/>
                    <a:pt x="5740" y="7312"/>
                    <a:pt x="5812" y="8788"/>
                  </a:cubicBezTo>
                  <a:lnTo>
                    <a:pt x="5335" y="9122"/>
                  </a:lnTo>
                  <a:lnTo>
                    <a:pt x="4883" y="8788"/>
                  </a:lnTo>
                  <a:cubicBezTo>
                    <a:pt x="4811" y="7836"/>
                    <a:pt x="4049" y="7097"/>
                    <a:pt x="3097" y="7097"/>
                  </a:cubicBezTo>
                  <a:cubicBezTo>
                    <a:pt x="2883" y="7097"/>
                    <a:pt x="2692" y="7121"/>
                    <a:pt x="2478" y="7217"/>
                  </a:cubicBezTo>
                  <a:cubicBezTo>
                    <a:pt x="2382" y="7240"/>
                    <a:pt x="2335" y="7312"/>
                    <a:pt x="2382" y="7407"/>
                  </a:cubicBezTo>
                  <a:cubicBezTo>
                    <a:pt x="2400" y="7477"/>
                    <a:pt x="2456" y="7521"/>
                    <a:pt x="2522" y="7521"/>
                  </a:cubicBezTo>
                  <a:cubicBezTo>
                    <a:pt x="2546" y="7521"/>
                    <a:pt x="2571" y="7515"/>
                    <a:pt x="2597" y="7502"/>
                  </a:cubicBezTo>
                  <a:cubicBezTo>
                    <a:pt x="2740" y="7455"/>
                    <a:pt x="2930" y="7407"/>
                    <a:pt x="3097" y="7407"/>
                  </a:cubicBezTo>
                  <a:cubicBezTo>
                    <a:pt x="3907" y="7407"/>
                    <a:pt x="4550" y="8074"/>
                    <a:pt x="4550" y="8860"/>
                  </a:cubicBezTo>
                  <a:cubicBezTo>
                    <a:pt x="4550" y="9669"/>
                    <a:pt x="3907" y="10336"/>
                    <a:pt x="3097" y="10336"/>
                  </a:cubicBezTo>
                  <a:cubicBezTo>
                    <a:pt x="2287" y="10336"/>
                    <a:pt x="1644" y="9669"/>
                    <a:pt x="1644" y="8860"/>
                  </a:cubicBezTo>
                  <a:cubicBezTo>
                    <a:pt x="1644" y="8503"/>
                    <a:pt x="1787" y="8145"/>
                    <a:pt x="2025" y="7883"/>
                  </a:cubicBezTo>
                  <a:cubicBezTo>
                    <a:pt x="2097" y="7836"/>
                    <a:pt x="2097" y="7717"/>
                    <a:pt x="2025" y="7645"/>
                  </a:cubicBezTo>
                  <a:cubicBezTo>
                    <a:pt x="2001" y="7621"/>
                    <a:pt x="1960" y="7609"/>
                    <a:pt x="1915" y="7609"/>
                  </a:cubicBezTo>
                  <a:cubicBezTo>
                    <a:pt x="1870" y="7609"/>
                    <a:pt x="1823" y="7621"/>
                    <a:pt x="1787" y="7645"/>
                  </a:cubicBezTo>
                  <a:cubicBezTo>
                    <a:pt x="1549" y="7883"/>
                    <a:pt x="1406" y="8217"/>
                    <a:pt x="1335" y="8550"/>
                  </a:cubicBezTo>
                  <a:lnTo>
                    <a:pt x="1049" y="8312"/>
                  </a:lnTo>
                  <a:cubicBezTo>
                    <a:pt x="1001" y="8264"/>
                    <a:pt x="942" y="8241"/>
                    <a:pt x="879" y="8241"/>
                  </a:cubicBezTo>
                  <a:cubicBezTo>
                    <a:pt x="817" y="8241"/>
                    <a:pt x="751" y="8264"/>
                    <a:pt x="692" y="8312"/>
                  </a:cubicBezTo>
                  <a:lnTo>
                    <a:pt x="430" y="8503"/>
                  </a:lnTo>
                  <a:cubicBezTo>
                    <a:pt x="596" y="7193"/>
                    <a:pt x="1739" y="6169"/>
                    <a:pt x="3097" y="6169"/>
                  </a:cubicBezTo>
                  <a:close/>
                  <a:moveTo>
                    <a:pt x="834" y="8598"/>
                  </a:moveTo>
                  <a:lnTo>
                    <a:pt x="1287" y="8931"/>
                  </a:lnTo>
                  <a:cubicBezTo>
                    <a:pt x="1335" y="9884"/>
                    <a:pt x="2120" y="10622"/>
                    <a:pt x="3073" y="10622"/>
                  </a:cubicBezTo>
                  <a:cubicBezTo>
                    <a:pt x="3930" y="10622"/>
                    <a:pt x="4669" y="10003"/>
                    <a:pt x="4811" y="9169"/>
                  </a:cubicBezTo>
                  <a:lnTo>
                    <a:pt x="5121" y="9407"/>
                  </a:lnTo>
                  <a:cubicBezTo>
                    <a:pt x="5193" y="9431"/>
                    <a:pt x="5240" y="9479"/>
                    <a:pt x="5312" y="9479"/>
                  </a:cubicBezTo>
                  <a:cubicBezTo>
                    <a:pt x="5359" y="9479"/>
                    <a:pt x="5407" y="9431"/>
                    <a:pt x="5478" y="9407"/>
                  </a:cubicBezTo>
                  <a:lnTo>
                    <a:pt x="5740" y="9193"/>
                  </a:lnTo>
                  <a:lnTo>
                    <a:pt x="5740" y="9193"/>
                  </a:lnTo>
                  <a:cubicBezTo>
                    <a:pt x="5597" y="10551"/>
                    <a:pt x="4478" y="11551"/>
                    <a:pt x="3073" y="11551"/>
                  </a:cubicBezTo>
                  <a:cubicBezTo>
                    <a:pt x="1620" y="11551"/>
                    <a:pt x="430" y="10384"/>
                    <a:pt x="358" y="8931"/>
                  </a:cubicBezTo>
                  <a:lnTo>
                    <a:pt x="834" y="8598"/>
                  </a:lnTo>
                  <a:close/>
                  <a:moveTo>
                    <a:pt x="6598" y="8598"/>
                  </a:moveTo>
                  <a:lnTo>
                    <a:pt x="7050" y="8931"/>
                  </a:lnTo>
                  <a:cubicBezTo>
                    <a:pt x="7121" y="9884"/>
                    <a:pt x="7884" y="10622"/>
                    <a:pt x="8836" y="10622"/>
                  </a:cubicBezTo>
                  <a:cubicBezTo>
                    <a:pt x="9693" y="10622"/>
                    <a:pt x="10456" y="10003"/>
                    <a:pt x="10598" y="9169"/>
                  </a:cubicBezTo>
                  <a:lnTo>
                    <a:pt x="10884" y="9407"/>
                  </a:lnTo>
                  <a:cubicBezTo>
                    <a:pt x="10956" y="9431"/>
                    <a:pt x="11003" y="9479"/>
                    <a:pt x="11075" y="9479"/>
                  </a:cubicBezTo>
                  <a:cubicBezTo>
                    <a:pt x="11146" y="9479"/>
                    <a:pt x="11194" y="9431"/>
                    <a:pt x="11265" y="9407"/>
                  </a:cubicBezTo>
                  <a:lnTo>
                    <a:pt x="11527" y="9193"/>
                  </a:lnTo>
                  <a:lnTo>
                    <a:pt x="11527" y="9193"/>
                  </a:lnTo>
                  <a:cubicBezTo>
                    <a:pt x="11337" y="10551"/>
                    <a:pt x="10217" y="11551"/>
                    <a:pt x="8836" y="11551"/>
                  </a:cubicBezTo>
                  <a:cubicBezTo>
                    <a:pt x="7383" y="11551"/>
                    <a:pt x="6193" y="10384"/>
                    <a:pt x="6121" y="8931"/>
                  </a:cubicBezTo>
                  <a:lnTo>
                    <a:pt x="6598" y="8598"/>
                  </a:ln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3192"/>
                    <a:pt x="1" y="3287"/>
                    <a:pt x="25" y="3406"/>
                  </a:cubicBezTo>
                  <a:cubicBezTo>
                    <a:pt x="72" y="3811"/>
                    <a:pt x="215" y="4240"/>
                    <a:pt x="430" y="4597"/>
                  </a:cubicBezTo>
                  <a:cubicBezTo>
                    <a:pt x="787" y="5192"/>
                    <a:pt x="1311" y="5669"/>
                    <a:pt x="1978" y="5907"/>
                  </a:cubicBezTo>
                  <a:cubicBezTo>
                    <a:pt x="2001" y="5907"/>
                    <a:pt x="2025" y="5931"/>
                    <a:pt x="2097" y="5931"/>
                  </a:cubicBezTo>
                  <a:cubicBezTo>
                    <a:pt x="906" y="6335"/>
                    <a:pt x="1" y="7478"/>
                    <a:pt x="1" y="8812"/>
                  </a:cubicBezTo>
                  <a:cubicBezTo>
                    <a:pt x="1" y="10503"/>
                    <a:pt x="1382" y="11884"/>
                    <a:pt x="3073" y="11884"/>
                  </a:cubicBezTo>
                  <a:cubicBezTo>
                    <a:pt x="4407" y="11884"/>
                    <a:pt x="5526" y="11027"/>
                    <a:pt x="5955" y="9836"/>
                  </a:cubicBezTo>
                  <a:cubicBezTo>
                    <a:pt x="6383" y="11027"/>
                    <a:pt x="7503" y="11884"/>
                    <a:pt x="8836" y="11884"/>
                  </a:cubicBezTo>
                  <a:cubicBezTo>
                    <a:pt x="10551" y="11884"/>
                    <a:pt x="11908" y="10503"/>
                    <a:pt x="11908" y="8812"/>
                  </a:cubicBezTo>
                  <a:cubicBezTo>
                    <a:pt x="11908" y="7502"/>
                    <a:pt x="11051" y="6383"/>
                    <a:pt x="9836" y="5954"/>
                  </a:cubicBezTo>
                  <a:cubicBezTo>
                    <a:pt x="10241" y="5811"/>
                    <a:pt x="10598" y="5597"/>
                    <a:pt x="10932" y="5311"/>
                  </a:cubicBezTo>
                  <a:cubicBezTo>
                    <a:pt x="10979" y="5240"/>
                    <a:pt x="10979" y="5121"/>
                    <a:pt x="10932" y="5073"/>
                  </a:cubicBezTo>
                  <a:cubicBezTo>
                    <a:pt x="10896" y="5038"/>
                    <a:pt x="10848" y="5020"/>
                    <a:pt x="10804" y="5020"/>
                  </a:cubicBezTo>
                  <a:cubicBezTo>
                    <a:pt x="10759" y="5020"/>
                    <a:pt x="10717" y="5038"/>
                    <a:pt x="10694" y="5073"/>
                  </a:cubicBezTo>
                  <a:cubicBezTo>
                    <a:pt x="10194" y="5550"/>
                    <a:pt x="9527" y="5764"/>
                    <a:pt x="8836" y="5764"/>
                  </a:cubicBezTo>
                  <a:cubicBezTo>
                    <a:pt x="7407" y="5764"/>
                    <a:pt x="6264" y="4668"/>
                    <a:pt x="6145" y="3311"/>
                  </a:cubicBezTo>
                  <a:lnTo>
                    <a:pt x="6145" y="3144"/>
                  </a:lnTo>
                  <a:lnTo>
                    <a:pt x="6621" y="2835"/>
                  </a:lnTo>
                  <a:lnTo>
                    <a:pt x="7050" y="3144"/>
                  </a:lnTo>
                  <a:lnTo>
                    <a:pt x="7050" y="3240"/>
                  </a:lnTo>
                  <a:cubicBezTo>
                    <a:pt x="7121" y="3883"/>
                    <a:pt x="7479" y="4406"/>
                    <a:pt x="8050" y="4668"/>
                  </a:cubicBezTo>
                  <a:cubicBezTo>
                    <a:pt x="8288" y="4787"/>
                    <a:pt x="8598" y="4859"/>
                    <a:pt x="8836" y="4859"/>
                  </a:cubicBezTo>
                  <a:cubicBezTo>
                    <a:pt x="9717" y="4859"/>
                    <a:pt x="10456" y="4240"/>
                    <a:pt x="10598" y="3406"/>
                  </a:cubicBezTo>
                  <a:lnTo>
                    <a:pt x="10908" y="3644"/>
                  </a:lnTo>
                  <a:cubicBezTo>
                    <a:pt x="10956" y="3668"/>
                    <a:pt x="11027" y="3692"/>
                    <a:pt x="11075" y="3692"/>
                  </a:cubicBezTo>
                  <a:cubicBezTo>
                    <a:pt x="11146" y="3692"/>
                    <a:pt x="11194" y="3668"/>
                    <a:pt x="11265" y="3644"/>
                  </a:cubicBezTo>
                  <a:lnTo>
                    <a:pt x="11527" y="3430"/>
                  </a:lnTo>
                  <a:lnTo>
                    <a:pt x="11527" y="3430"/>
                  </a:lnTo>
                  <a:cubicBezTo>
                    <a:pt x="11456" y="3787"/>
                    <a:pt x="11337" y="4144"/>
                    <a:pt x="11170" y="4478"/>
                  </a:cubicBezTo>
                  <a:cubicBezTo>
                    <a:pt x="11099" y="4549"/>
                    <a:pt x="11146" y="4645"/>
                    <a:pt x="11218" y="4716"/>
                  </a:cubicBezTo>
                  <a:cubicBezTo>
                    <a:pt x="11249" y="4732"/>
                    <a:pt x="11281" y="4740"/>
                    <a:pt x="11311" y="4740"/>
                  </a:cubicBezTo>
                  <a:cubicBezTo>
                    <a:pt x="11371" y="4740"/>
                    <a:pt x="11424" y="4708"/>
                    <a:pt x="11456" y="4645"/>
                  </a:cubicBezTo>
                  <a:cubicBezTo>
                    <a:pt x="11765" y="4168"/>
                    <a:pt x="11908" y="3644"/>
                    <a:pt x="11908" y="3073"/>
                  </a:cubicBezTo>
                  <a:cubicBezTo>
                    <a:pt x="11908" y="1382"/>
                    <a:pt x="10551" y="1"/>
                    <a:pt x="8836" y="1"/>
                  </a:cubicBezTo>
                  <a:cubicBezTo>
                    <a:pt x="7503" y="1"/>
                    <a:pt x="6383" y="858"/>
                    <a:pt x="5955" y="2049"/>
                  </a:cubicBezTo>
                  <a:cubicBezTo>
                    <a:pt x="5550" y="858"/>
                    <a:pt x="4407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6" name="Google Shape;2766;p51"/>
          <p:cNvSpPr/>
          <p:nvPr/>
        </p:nvSpPr>
        <p:spPr>
          <a:xfrm>
            <a:off x="4760267" y="3576154"/>
            <a:ext cx="366005" cy="355780"/>
          </a:xfrm>
          <a:custGeom>
            <a:rect b="b" l="l" r="r" t="t"/>
            <a:pathLst>
              <a:path extrusionOk="0" h="11900" w="12242">
                <a:moveTo>
                  <a:pt x="6073" y="382"/>
                </a:moveTo>
                <a:lnTo>
                  <a:pt x="6073" y="1668"/>
                </a:lnTo>
                <a:cubicBezTo>
                  <a:pt x="3787" y="1763"/>
                  <a:pt x="1953" y="3668"/>
                  <a:pt x="1953" y="5978"/>
                </a:cubicBezTo>
                <a:cubicBezTo>
                  <a:pt x="1953" y="6478"/>
                  <a:pt x="2025" y="7026"/>
                  <a:pt x="2215" y="7502"/>
                </a:cubicBezTo>
                <a:cubicBezTo>
                  <a:pt x="2233" y="7572"/>
                  <a:pt x="2288" y="7616"/>
                  <a:pt x="2364" y="7616"/>
                </a:cubicBezTo>
                <a:cubicBezTo>
                  <a:pt x="2391" y="7616"/>
                  <a:pt x="2422" y="7611"/>
                  <a:pt x="2453" y="7598"/>
                </a:cubicBezTo>
                <a:cubicBezTo>
                  <a:pt x="2549" y="7550"/>
                  <a:pt x="2596" y="7479"/>
                  <a:pt x="2549" y="7360"/>
                </a:cubicBezTo>
                <a:cubicBezTo>
                  <a:pt x="2382" y="6931"/>
                  <a:pt x="2311" y="6478"/>
                  <a:pt x="2311" y="6050"/>
                </a:cubicBezTo>
                <a:cubicBezTo>
                  <a:pt x="2263" y="3859"/>
                  <a:pt x="4025" y="2049"/>
                  <a:pt x="6192" y="2025"/>
                </a:cubicBezTo>
                <a:cubicBezTo>
                  <a:pt x="6207" y="2025"/>
                  <a:pt x="6222" y="2025"/>
                  <a:pt x="6236" y="2025"/>
                </a:cubicBezTo>
                <a:cubicBezTo>
                  <a:pt x="8431" y="2025"/>
                  <a:pt x="10217" y="3802"/>
                  <a:pt x="10217" y="5978"/>
                </a:cubicBezTo>
                <a:cubicBezTo>
                  <a:pt x="10217" y="8145"/>
                  <a:pt x="8431" y="9932"/>
                  <a:pt x="6264" y="9932"/>
                </a:cubicBezTo>
                <a:cubicBezTo>
                  <a:pt x="5573" y="9932"/>
                  <a:pt x="4883" y="9765"/>
                  <a:pt x="4287" y="9431"/>
                </a:cubicBezTo>
                <a:cubicBezTo>
                  <a:pt x="3739" y="9098"/>
                  <a:pt x="3215" y="8622"/>
                  <a:pt x="2858" y="8074"/>
                </a:cubicBezTo>
                <a:cubicBezTo>
                  <a:pt x="2827" y="8011"/>
                  <a:pt x="2774" y="7979"/>
                  <a:pt x="2714" y="7979"/>
                </a:cubicBezTo>
                <a:cubicBezTo>
                  <a:pt x="2684" y="7979"/>
                  <a:pt x="2652" y="7987"/>
                  <a:pt x="2620" y="8003"/>
                </a:cubicBezTo>
                <a:cubicBezTo>
                  <a:pt x="2549" y="8074"/>
                  <a:pt x="2501" y="8145"/>
                  <a:pt x="2573" y="8241"/>
                </a:cubicBezTo>
                <a:cubicBezTo>
                  <a:pt x="2954" y="8860"/>
                  <a:pt x="3501" y="9384"/>
                  <a:pt x="4120" y="9741"/>
                </a:cubicBezTo>
                <a:cubicBezTo>
                  <a:pt x="4763" y="10098"/>
                  <a:pt x="5478" y="10289"/>
                  <a:pt x="6264" y="10289"/>
                </a:cubicBezTo>
                <a:cubicBezTo>
                  <a:pt x="6788" y="10289"/>
                  <a:pt x="7335" y="10217"/>
                  <a:pt x="7812" y="10003"/>
                </a:cubicBezTo>
                <a:lnTo>
                  <a:pt x="8407" y="11122"/>
                </a:lnTo>
                <a:cubicBezTo>
                  <a:pt x="7740" y="11432"/>
                  <a:pt x="7002" y="11575"/>
                  <a:pt x="6264" y="11575"/>
                </a:cubicBezTo>
                <a:cubicBezTo>
                  <a:pt x="4763" y="11575"/>
                  <a:pt x="3382" y="10979"/>
                  <a:pt x="2311" y="9932"/>
                </a:cubicBezTo>
                <a:cubicBezTo>
                  <a:pt x="1001" y="8622"/>
                  <a:pt x="429" y="6812"/>
                  <a:pt x="763" y="4931"/>
                </a:cubicBezTo>
                <a:cubicBezTo>
                  <a:pt x="905" y="4192"/>
                  <a:pt x="1167" y="3478"/>
                  <a:pt x="1620" y="2859"/>
                </a:cubicBezTo>
                <a:cubicBezTo>
                  <a:pt x="2668" y="1335"/>
                  <a:pt x="4287" y="430"/>
                  <a:pt x="6073" y="382"/>
                </a:cubicBezTo>
                <a:close/>
                <a:moveTo>
                  <a:pt x="6311" y="1"/>
                </a:moveTo>
                <a:cubicBezTo>
                  <a:pt x="4311" y="1"/>
                  <a:pt x="2501" y="954"/>
                  <a:pt x="1334" y="2668"/>
                </a:cubicBezTo>
                <a:cubicBezTo>
                  <a:pt x="929" y="3311"/>
                  <a:pt x="620" y="4026"/>
                  <a:pt x="477" y="4764"/>
                </a:cubicBezTo>
                <a:cubicBezTo>
                  <a:pt x="1" y="7169"/>
                  <a:pt x="977" y="9551"/>
                  <a:pt x="3049" y="10932"/>
                </a:cubicBezTo>
                <a:cubicBezTo>
                  <a:pt x="3668" y="11337"/>
                  <a:pt x="4382" y="11646"/>
                  <a:pt x="5121" y="11789"/>
                </a:cubicBezTo>
                <a:cubicBezTo>
                  <a:pt x="5514" y="11863"/>
                  <a:pt x="5906" y="11899"/>
                  <a:pt x="6293" y="11899"/>
                </a:cubicBezTo>
                <a:cubicBezTo>
                  <a:pt x="7891" y="11899"/>
                  <a:pt x="9390" y="11278"/>
                  <a:pt x="10503" y="10146"/>
                </a:cubicBezTo>
                <a:cubicBezTo>
                  <a:pt x="11646" y="9027"/>
                  <a:pt x="12241" y="7526"/>
                  <a:pt x="12241" y="5955"/>
                </a:cubicBezTo>
                <a:cubicBezTo>
                  <a:pt x="12217" y="5478"/>
                  <a:pt x="12146" y="4978"/>
                  <a:pt x="12027" y="4502"/>
                </a:cubicBezTo>
                <a:cubicBezTo>
                  <a:pt x="12008" y="4428"/>
                  <a:pt x="11946" y="4368"/>
                  <a:pt x="11874" y="4368"/>
                </a:cubicBezTo>
                <a:cubicBezTo>
                  <a:pt x="11854" y="4368"/>
                  <a:pt x="11833" y="4372"/>
                  <a:pt x="11813" y="4383"/>
                </a:cubicBezTo>
                <a:cubicBezTo>
                  <a:pt x="11741" y="4407"/>
                  <a:pt x="11670" y="4502"/>
                  <a:pt x="11717" y="4573"/>
                </a:cubicBezTo>
                <a:cubicBezTo>
                  <a:pt x="11813" y="5026"/>
                  <a:pt x="11884" y="5502"/>
                  <a:pt x="11884" y="5978"/>
                </a:cubicBezTo>
                <a:cubicBezTo>
                  <a:pt x="11884" y="7479"/>
                  <a:pt x="11289" y="8860"/>
                  <a:pt x="10241" y="9932"/>
                </a:cubicBezTo>
                <a:cubicBezTo>
                  <a:pt x="9812" y="10384"/>
                  <a:pt x="9288" y="10741"/>
                  <a:pt x="8740" y="11003"/>
                </a:cubicBezTo>
                <a:lnTo>
                  <a:pt x="8145" y="9884"/>
                </a:lnTo>
                <a:cubicBezTo>
                  <a:pt x="9598" y="9193"/>
                  <a:pt x="10598" y="7717"/>
                  <a:pt x="10598" y="5978"/>
                </a:cubicBezTo>
                <a:cubicBezTo>
                  <a:pt x="10598" y="3668"/>
                  <a:pt x="8764" y="1763"/>
                  <a:pt x="6454" y="1668"/>
                </a:cubicBezTo>
                <a:lnTo>
                  <a:pt x="6454" y="382"/>
                </a:lnTo>
                <a:cubicBezTo>
                  <a:pt x="7550" y="406"/>
                  <a:pt x="8550" y="739"/>
                  <a:pt x="9431" y="1335"/>
                </a:cubicBezTo>
                <a:cubicBezTo>
                  <a:pt x="10336" y="1954"/>
                  <a:pt x="11050" y="2811"/>
                  <a:pt x="11455" y="3811"/>
                </a:cubicBezTo>
                <a:cubicBezTo>
                  <a:pt x="11492" y="3884"/>
                  <a:pt x="11570" y="3915"/>
                  <a:pt x="11636" y="3915"/>
                </a:cubicBezTo>
                <a:cubicBezTo>
                  <a:pt x="11657" y="3915"/>
                  <a:pt x="11677" y="3912"/>
                  <a:pt x="11693" y="3907"/>
                </a:cubicBezTo>
                <a:cubicBezTo>
                  <a:pt x="11789" y="3859"/>
                  <a:pt x="11813" y="3740"/>
                  <a:pt x="11789" y="3668"/>
                </a:cubicBezTo>
                <a:cubicBezTo>
                  <a:pt x="11336" y="2573"/>
                  <a:pt x="10598" y="1668"/>
                  <a:pt x="9645" y="1001"/>
                </a:cubicBezTo>
                <a:cubicBezTo>
                  <a:pt x="8669" y="334"/>
                  <a:pt x="7502" y="1"/>
                  <a:pt x="631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7" name="Google Shape;2767;p51"/>
          <p:cNvGrpSpPr/>
          <p:nvPr/>
        </p:nvGrpSpPr>
        <p:grpSpPr>
          <a:xfrm>
            <a:off x="4024090" y="3577633"/>
            <a:ext cx="351056" cy="355302"/>
            <a:chOff x="4177563" y="3313708"/>
            <a:chExt cx="293550" cy="297100"/>
          </a:xfrm>
        </p:grpSpPr>
        <p:sp>
          <p:nvSpPr>
            <p:cNvPr id="2768" name="Google Shape;2768;p51"/>
            <p:cNvSpPr/>
            <p:nvPr/>
          </p:nvSpPr>
          <p:spPr>
            <a:xfrm>
              <a:off x="4281763" y="3352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cubicBezTo>
                    <a:pt x="0" y="286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310"/>
                    <a:pt x="6621" y="215"/>
                  </a:cubicBezTo>
                  <a:cubicBezTo>
                    <a:pt x="6621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9" name="Google Shape;2769;p51"/>
            <p:cNvSpPr/>
            <p:nvPr/>
          </p:nvSpPr>
          <p:spPr>
            <a:xfrm>
              <a:off x="4281763" y="3372658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4644" y="357"/>
                  </a:lnTo>
                  <a:cubicBezTo>
                    <a:pt x="4739" y="357"/>
                    <a:pt x="4835" y="310"/>
                    <a:pt x="4835" y="215"/>
                  </a:cubicBezTo>
                  <a:cubicBezTo>
                    <a:pt x="4835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0" name="Google Shape;2770;p51"/>
            <p:cNvSpPr/>
            <p:nvPr/>
          </p:nvSpPr>
          <p:spPr>
            <a:xfrm>
              <a:off x="4281763" y="34429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6430" y="358"/>
                  </a:lnTo>
                  <a:cubicBezTo>
                    <a:pt x="6525" y="358"/>
                    <a:pt x="6621" y="286"/>
                    <a:pt x="6621" y="191"/>
                  </a:cubicBezTo>
                  <a:cubicBezTo>
                    <a:pt x="6621" y="72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1" name="Google Shape;2771;p51"/>
            <p:cNvSpPr/>
            <p:nvPr/>
          </p:nvSpPr>
          <p:spPr>
            <a:xfrm>
              <a:off x="4281763" y="3463733"/>
              <a:ext cx="120875" cy="8975"/>
            </a:xfrm>
            <a:custGeom>
              <a:rect b="b" l="l" r="r" t="t"/>
              <a:pathLst>
                <a:path extrusionOk="0" h="359" w="4835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287"/>
                    <a:pt x="4835" y="191"/>
                  </a:cubicBezTo>
                  <a:cubicBezTo>
                    <a:pt x="4835" y="72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2" name="Google Shape;2772;p51"/>
            <p:cNvSpPr/>
            <p:nvPr/>
          </p:nvSpPr>
          <p:spPr>
            <a:xfrm>
              <a:off x="4238888" y="3339908"/>
              <a:ext cx="18475" cy="48275"/>
            </a:xfrm>
            <a:custGeom>
              <a:rect b="b" l="l" r="r" t="t"/>
              <a:pathLst>
                <a:path extrusionOk="0" h="1931" w="739">
                  <a:moveTo>
                    <a:pt x="239" y="0"/>
                  </a:moveTo>
                  <a:cubicBezTo>
                    <a:pt x="167" y="0"/>
                    <a:pt x="120" y="24"/>
                    <a:pt x="96" y="96"/>
                  </a:cubicBezTo>
                  <a:cubicBezTo>
                    <a:pt x="1" y="215"/>
                    <a:pt x="96" y="334"/>
                    <a:pt x="215" y="334"/>
                  </a:cubicBezTo>
                  <a:lnTo>
                    <a:pt x="382" y="334"/>
                  </a:lnTo>
                  <a:lnTo>
                    <a:pt x="382" y="1763"/>
                  </a:lnTo>
                  <a:cubicBezTo>
                    <a:pt x="382" y="1810"/>
                    <a:pt x="405" y="1882"/>
                    <a:pt x="477" y="1906"/>
                  </a:cubicBezTo>
                  <a:cubicBezTo>
                    <a:pt x="505" y="1923"/>
                    <a:pt x="535" y="1930"/>
                    <a:pt x="564" y="1930"/>
                  </a:cubicBezTo>
                  <a:cubicBezTo>
                    <a:pt x="656" y="1930"/>
                    <a:pt x="739" y="1853"/>
                    <a:pt x="739" y="1763"/>
                  </a:cubicBezTo>
                  <a:lnTo>
                    <a:pt x="739" y="143"/>
                  </a:lnTo>
                  <a:cubicBezTo>
                    <a:pt x="739" y="72"/>
                    <a:pt x="691" y="0"/>
                    <a:pt x="5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3" name="Google Shape;2773;p51"/>
            <p:cNvSpPr/>
            <p:nvPr/>
          </p:nvSpPr>
          <p:spPr>
            <a:xfrm>
              <a:off x="4200188" y="3338908"/>
              <a:ext cx="32175" cy="50700"/>
            </a:xfrm>
            <a:custGeom>
              <a:rect b="b" l="l" r="r" t="t"/>
              <a:pathLst>
                <a:path extrusionOk="0" h="2028" w="1287">
                  <a:moveTo>
                    <a:pt x="624" y="357"/>
                  </a:moveTo>
                  <a:cubicBezTo>
                    <a:pt x="653" y="357"/>
                    <a:pt x="684" y="362"/>
                    <a:pt x="715" y="374"/>
                  </a:cubicBezTo>
                  <a:cubicBezTo>
                    <a:pt x="834" y="398"/>
                    <a:pt x="929" y="517"/>
                    <a:pt x="929" y="660"/>
                  </a:cubicBezTo>
                  <a:lnTo>
                    <a:pt x="929" y="1422"/>
                  </a:lnTo>
                  <a:cubicBezTo>
                    <a:pt x="929" y="1541"/>
                    <a:pt x="834" y="1660"/>
                    <a:pt x="715" y="1707"/>
                  </a:cubicBezTo>
                  <a:cubicBezTo>
                    <a:pt x="684" y="1719"/>
                    <a:pt x="653" y="1724"/>
                    <a:pt x="624" y="1724"/>
                  </a:cubicBezTo>
                  <a:cubicBezTo>
                    <a:pt x="475" y="1724"/>
                    <a:pt x="358" y="1585"/>
                    <a:pt x="358" y="1445"/>
                  </a:cubicBezTo>
                  <a:lnTo>
                    <a:pt x="358" y="636"/>
                  </a:lnTo>
                  <a:cubicBezTo>
                    <a:pt x="358" y="496"/>
                    <a:pt x="475" y="357"/>
                    <a:pt x="624" y="357"/>
                  </a:cubicBezTo>
                  <a:close/>
                  <a:moveTo>
                    <a:pt x="623" y="0"/>
                  </a:moveTo>
                  <a:cubicBezTo>
                    <a:pt x="279" y="0"/>
                    <a:pt x="1" y="299"/>
                    <a:pt x="1" y="636"/>
                  </a:cubicBezTo>
                  <a:lnTo>
                    <a:pt x="1" y="1374"/>
                  </a:lnTo>
                  <a:cubicBezTo>
                    <a:pt x="1" y="1739"/>
                    <a:pt x="292" y="2027"/>
                    <a:pt x="646" y="2027"/>
                  </a:cubicBezTo>
                  <a:cubicBezTo>
                    <a:pt x="684" y="2027"/>
                    <a:pt x="723" y="2024"/>
                    <a:pt x="763" y="2017"/>
                  </a:cubicBezTo>
                  <a:cubicBezTo>
                    <a:pt x="1072" y="1946"/>
                    <a:pt x="1287" y="1684"/>
                    <a:pt x="1287" y="1374"/>
                  </a:cubicBezTo>
                  <a:lnTo>
                    <a:pt x="1287" y="636"/>
                  </a:lnTo>
                  <a:cubicBezTo>
                    <a:pt x="1287" y="350"/>
                    <a:pt x="1072" y="64"/>
                    <a:pt x="763" y="17"/>
                  </a:cubicBezTo>
                  <a:cubicBezTo>
                    <a:pt x="715" y="5"/>
                    <a:pt x="668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4" name="Google Shape;2774;p51"/>
            <p:cNvSpPr/>
            <p:nvPr/>
          </p:nvSpPr>
          <p:spPr>
            <a:xfrm>
              <a:off x="4236513" y="3431583"/>
              <a:ext cx="30375" cy="47650"/>
            </a:xfrm>
            <a:custGeom>
              <a:rect b="b" l="l" r="r" t="t"/>
              <a:pathLst>
                <a:path extrusionOk="0" h="1906" w="1215">
                  <a:moveTo>
                    <a:pt x="572" y="1"/>
                  </a:moveTo>
                  <a:cubicBezTo>
                    <a:pt x="310" y="1"/>
                    <a:pt x="96" y="168"/>
                    <a:pt x="24" y="429"/>
                  </a:cubicBezTo>
                  <a:cubicBezTo>
                    <a:pt x="0" y="525"/>
                    <a:pt x="72" y="620"/>
                    <a:pt x="143" y="644"/>
                  </a:cubicBezTo>
                  <a:cubicBezTo>
                    <a:pt x="169" y="654"/>
                    <a:pt x="194" y="659"/>
                    <a:pt x="218" y="659"/>
                  </a:cubicBezTo>
                  <a:cubicBezTo>
                    <a:pt x="301" y="659"/>
                    <a:pt x="363" y="599"/>
                    <a:pt x="381" y="525"/>
                  </a:cubicBezTo>
                  <a:cubicBezTo>
                    <a:pt x="429" y="429"/>
                    <a:pt x="500" y="358"/>
                    <a:pt x="596" y="358"/>
                  </a:cubicBezTo>
                  <a:cubicBezTo>
                    <a:pt x="715" y="358"/>
                    <a:pt x="810" y="429"/>
                    <a:pt x="810" y="549"/>
                  </a:cubicBezTo>
                  <a:lnTo>
                    <a:pt x="810" y="596"/>
                  </a:lnTo>
                  <a:cubicBezTo>
                    <a:pt x="762" y="644"/>
                    <a:pt x="739" y="739"/>
                    <a:pt x="691" y="858"/>
                  </a:cubicBezTo>
                  <a:cubicBezTo>
                    <a:pt x="453" y="1192"/>
                    <a:pt x="310" y="1382"/>
                    <a:pt x="238" y="1477"/>
                  </a:cubicBezTo>
                  <a:cubicBezTo>
                    <a:pt x="143" y="1596"/>
                    <a:pt x="96" y="1668"/>
                    <a:pt x="119" y="1739"/>
                  </a:cubicBezTo>
                  <a:cubicBezTo>
                    <a:pt x="143" y="1811"/>
                    <a:pt x="191" y="1835"/>
                    <a:pt x="238" y="1858"/>
                  </a:cubicBezTo>
                  <a:cubicBezTo>
                    <a:pt x="262" y="1858"/>
                    <a:pt x="310" y="1906"/>
                    <a:pt x="572" y="1906"/>
                  </a:cubicBezTo>
                  <a:lnTo>
                    <a:pt x="1048" y="1906"/>
                  </a:lnTo>
                  <a:cubicBezTo>
                    <a:pt x="1143" y="1906"/>
                    <a:pt x="1215" y="1835"/>
                    <a:pt x="1215" y="1739"/>
                  </a:cubicBezTo>
                  <a:cubicBezTo>
                    <a:pt x="1215" y="1620"/>
                    <a:pt x="1167" y="1549"/>
                    <a:pt x="1048" y="1549"/>
                  </a:cubicBezTo>
                  <a:lnTo>
                    <a:pt x="596" y="1549"/>
                  </a:lnTo>
                  <a:cubicBezTo>
                    <a:pt x="691" y="1430"/>
                    <a:pt x="810" y="1287"/>
                    <a:pt x="953" y="1072"/>
                  </a:cubicBezTo>
                  <a:cubicBezTo>
                    <a:pt x="977" y="930"/>
                    <a:pt x="1072" y="763"/>
                    <a:pt x="1096" y="644"/>
                  </a:cubicBezTo>
                  <a:cubicBezTo>
                    <a:pt x="1143" y="572"/>
                    <a:pt x="1096" y="453"/>
                    <a:pt x="1072" y="358"/>
                  </a:cubicBezTo>
                  <a:cubicBezTo>
                    <a:pt x="1048" y="287"/>
                    <a:pt x="1024" y="239"/>
                    <a:pt x="953" y="168"/>
                  </a:cubicBezTo>
                  <a:cubicBezTo>
                    <a:pt x="858" y="48"/>
                    <a:pt x="715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5" name="Google Shape;2775;p51"/>
            <p:cNvSpPr/>
            <p:nvPr/>
          </p:nvSpPr>
          <p:spPr>
            <a:xfrm>
              <a:off x="4200188" y="3431008"/>
              <a:ext cx="30400" cy="47675"/>
            </a:xfrm>
            <a:custGeom>
              <a:rect b="b" l="l" r="r" t="t"/>
              <a:pathLst>
                <a:path extrusionOk="0" h="1907" w="1216">
                  <a:moveTo>
                    <a:pt x="596" y="357"/>
                  </a:moveTo>
                  <a:cubicBezTo>
                    <a:pt x="739" y="357"/>
                    <a:pt x="858" y="476"/>
                    <a:pt x="858" y="619"/>
                  </a:cubicBezTo>
                  <a:lnTo>
                    <a:pt x="858" y="1310"/>
                  </a:lnTo>
                  <a:cubicBezTo>
                    <a:pt x="858" y="1429"/>
                    <a:pt x="763" y="1548"/>
                    <a:pt x="620" y="1572"/>
                  </a:cubicBezTo>
                  <a:cubicBezTo>
                    <a:pt x="477" y="1572"/>
                    <a:pt x="358" y="1453"/>
                    <a:pt x="358" y="1310"/>
                  </a:cubicBezTo>
                  <a:lnTo>
                    <a:pt x="358" y="619"/>
                  </a:lnTo>
                  <a:cubicBezTo>
                    <a:pt x="358" y="500"/>
                    <a:pt x="453" y="381"/>
                    <a:pt x="596" y="357"/>
                  </a:cubicBezTo>
                  <a:close/>
                  <a:moveTo>
                    <a:pt x="620" y="0"/>
                  </a:moveTo>
                  <a:cubicBezTo>
                    <a:pt x="286" y="0"/>
                    <a:pt x="1" y="262"/>
                    <a:pt x="1" y="595"/>
                  </a:cubicBezTo>
                  <a:lnTo>
                    <a:pt x="1" y="1262"/>
                  </a:lnTo>
                  <a:cubicBezTo>
                    <a:pt x="1" y="1596"/>
                    <a:pt x="263" y="1858"/>
                    <a:pt x="596" y="1905"/>
                  </a:cubicBezTo>
                  <a:cubicBezTo>
                    <a:pt x="608" y="1906"/>
                    <a:pt x="620" y="1906"/>
                    <a:pt x="632" y="1906"/>
                  </a:cubicBezTo>
                  <a:cubicBezTo>
                    <a:pt x="950" y="1906"/>
                    <a:pt x="1215" y="1608"/>
                    <a:pt x="1215" y="1310"/>
                  </a:cubicBezTo>
                  <a:lnTo>
                    <a:pt x="1215" y="619"/>
                  </a:lnTo>
                  <a:cubicBezTo>
                    <a:pt x="1215" y="286"/>
                    <a:pt x="953" y="24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6" name="Google Shape;2776;p51"/>
            <p:cNvSpPr/>
            <p:nvPr/>
          </p:nvSpPr>
          <p:spPr>
            <a:xfrm>
              <a:off x="4237113" y="3522083"/>
              <a:ext cx="29200" cy="47050"/>
            </a:xfrm>
            <a:custGeom>
              <a:rect b="b" l="l" r="r" t="t"/>
              <a:pathLst>
                <a:path extrusionOk="0" h="1882" w="1168">
                  <a:moveTo>
                    <a:pt x="572" y="1"/>
                  </a:moveTo>
                  <a:cubicBezTo>
                    <a:pt x="310" y="1"/>
                    <a:pt x="72" y="191"/>
                    <a:pt x="48" y="453"/>
                  </a:cubicBezTo>
                  <a:cubicBezTo>
                    <a:pt x="0" y="548"/>
                    <a:pt x="72" y="644"/>
                    <a:pt x="191" y="667"/>
                  </a:cubicBezTo>
                  <a:cubicBezTo>
                    <a:pt x="207" y="671"/>
                    <a:pt x="222" y="673"/>
                    <a:pt x="236" y="673"/>
                  </a:cubicBezTo>
                  <a:cubicBezTo>
                    <a:pt x="308" y="673"/>
                    <a:pt x="361" y="624"/>
                    <a:pt x="381" y="525"/>
                  </a:cubicBezTo>
                  <a:cubicBezTo>
                    <a:pt x="429" y="429"/>
                    <a:pt x="500" y="334"/>
                    <a:pt x="595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5" y="739"/>
                  </a:cubicBezTo>
                  <a:cubicBezTo>
                    <a:pt x="500" y="739"/>
                    <a:pt x="429" y="834"/>
                    <a:pt x="429" y="929"/>
                  </a:cubicBezTo>
                  <a:cubicBezTo>
                    <a:pt x="429" y="1025"/>
                    <a:pt x="500" y="1120"/>
                    <a:pt x="595" y="1120"/>
                  </a:cubicBezTo>
                  <a:cubicBezTo>
                    <a:pt x="715" y="1120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5" y="1525"/>
                  </a:cubicBezTo>
                  <a:cubicBezTo>
                    <a:pt x="500" y="1525"/>
                    <a:pt x="429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310" y="1144"/>
                    <a:pt x="214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6"/>
                  </a:lnTo>
                  <a:cubicBezTo>
                    <a:pt x="72" y="1668"/>
                    <a:pt x="310" y="1882"/>
                    <a:pt x="595" y="1882"/>
                  </a:cubicBezTo>
                  <a:cubicBezTo>
                    <a:pt x="905" y="1882"/>
                    <a:pt x="1167" y="1644"/>
                    <a:pt x="1167" y="1310"/>
                  </a:cubicBezTo>
                  <a:cubicBezTo>
                    <a:pt x="1167" y="1168"/>
                    <a:pt x="1096" y="1048"/>
                    <a:pt x="1024" y="929"/>
                  </a:cubicBezTo>
                  <a:cubicBezTo>
                    <a:pt x="1096" y="834"/>
                    <a:pt x="1167" y="691"/>
                    <a:pt x="1167" y="548"/>
                  </a:cubicBezTo>
                  <a:cubicBezTo>
                    <a:pt x="1119" y="239"/>
                    <a:pt x="881" y="1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7" name="Google Shape;2777;p51"/>
            <p:cNvSpPr/>
            <p:nvPr/>
          </p:nvSpPr>
          <p:spPr>
            <a:xfrm>
              <a:off x="4200188" y="3521483"/>
              <a:ext cx="30400" cy="47650"/>
            </a:xfrm>
            <a:custGeom>
              <a:rect b="b" l="l" r="r" t="t"/>
              <a:pathLst>
                <a:path extrusionOk="0" h="1906" w="1216">
                  <a:moveTo>
                    <a:pt x="596" y="358"/>
                  </a:moveTo>
                  <a:cubicBezTo>
                    <a:pt x="739" y="358"/>
                    <a:pt x="858" y="477"/>
                    <a:pt x="858" y="620"/>
                  </a:cubicBezTo>
                  <a:lnTo>
                    <a:pt x="858" y="1311"/>
                  </a:lnTo>
                  <a:cubicBezTo>
                    <a:pt x="858" y="1430"/>
                    <a:pt x="763" y="1549"/>
                    <a:pt x="620" y="1573"/>
                  </a:cubicBezTo>
                  <a:cubicBezTo>
                    <a:pt x="477" y="1573"/>
                    <a:pt x="358" y="1453"/>
                    <a:pt x="358" y="1311"/>
                  </a:cubicBezTo>
                  <a:lnTo>
                    <a:pt x="358" y="620"/>
                  </a:lnTo>
                  <a:cubicBezTo>
                    <a:pt x="358" y="501"/>
                    <a:pt x="453" y="382"/>
                    <a:pt x="596" y="358"/>
                  </a:cubicBezTo>
                  <a:close/>
                  <a:moveTo>
                    <a:pt x="620" y="1"/>
                  </a:moveTo>
                  <a:cubicBezTo>
                    <a:pt x="263" y="1"/>
                    <a:pt x="1" y="263"/>
                    <a:pt x="1" y="596"/>
                  </a:cubicBezTo>
                  <a:lnTo>
                    <a:pt x="1" y="1287"/>
                  </a:lnTo>
                  <a:cubicBezTo>
                    <a:pt x="1" y="1620"/>
                    <a:pt x="263" y="1882"/>
                    <a:pt x="596" y="1906"/>
                  </a:cubicBezTo>
                  <a:cubicBezTo>
                    <a:pt x="929" y="1906"/>
                    <a:pt x="1215" y="1644"/>
                    <a:pt x="1215" y="1311"/>
                  </a:cubicBezTo>
                  <a:lnTo>
                    <a:pt x="1215" y="620"/>
                  </a:lnTo>
                  <a:cubicBezTo>
                    <a:pt x="1215" y="310"/>
                    <a:pt x="953" y="25"/>
                    <a:pt x="6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8" name="Google Shape;2778;p51"/>
            <p:cNvSpPr/>
            <p:nvPr/>
          </p:nvSpPr>
          <p:spPr>
            <a:xfrm>
              <a:off x="4281763" y="3533408"/>
              <a:ext cx="165525" cy="8950"/>
            </a:xfrm>
            <a:custGeom>
              <a:rect b="b" l="l" r="r" t="t"/>
              <a:pathLst>
                <a:path extrusionOk="0" h="358" w="6621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6430" y="357"/>
                  </a:lnTo>
                  <a:cubicBezTo>
                    <a:pt x="6525" y="357"/>
                    <a:pt x="6621" y="310"/>
                    <a:pt x="6621" y="214"/>
                  </a:cubicBezTo>
                  <a:cubicBezTo>
                    <a:pt x="6621" y="95"/>
                    <a:pt x="6549" y="0"/>
                    <a:pt x="6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9" name="Google Shape;2779;p51"/>
            <p:cNvSpPr/>
            <p:nvPr/>
          </p:nvSpPr>
          <p:spPr>
            <a:xfrm>
              <a:off x="4281763" y="3554233"/>
              <a:ext cx="120875" cy="8950"/>
            </a:xfrm>
            <a:custGeom>
              <a:rect b="b" l="l" r="r" t="t"/>
              <a:pathLst>
                <a:path extrusionOk="0" h="358" w="4835">
                  <a:moveTo>
                    <a:pt x="191" y="1"/>
                  </a:moveTo>
                  <a:cubicBezTo>
                    <a:pt x="95" y="1"/>
                    <a:pt x="0" y="72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644" y="358"/>
                  </a:lnTo>
                  <a:cubicBezTo>
                    <a:pt x="4739" y="358"/>
                    <a:pt x="4835" y="310"/>
                    <a:pt x="4835" y="215"/>
                  </a:cubicBezTo>
                  <a:cubicBezTo>
                    <a:pt x="4835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0" name="Google Shape;2780;p51"/>
            <p:cNvSpPr/>
            <p:nvPr/>
          </p:nvSpPr>
          <p:spPr>
            <a:xfrm>
              <a:off x="4177563" y="3313708"/>
              <a:ext cx="293550" cy="297100"/>
            </a:xfrm>
            <a:custGeom>
              <a:rect b="b" l="l" r="r" t="t"/>
              <a:pathLst>
                <a:path extrusionOk="0" h="11884" w="11742">
                  <a:moveTo>
                    <a:pt x="11360" y="334"/>
                  </a:moveTo>
                  <a:lnTo>
                    <a:pt x="11384" y="3644"/>
                  </a:lnTo>
                  <a:lnTo>
                    <a:pt x="6597" y="3644"/>
                  </a:lnTo>
                  <a:cubicBezTo>
                    <a:pt x="6550" y="3644"/>
                    <a:pt x="6502" y="3668"/>
                    <a:pt x="6478" y="3692"/>
                  </a:cubicBezTo>
                  <a:lnTo>
                    <a:pt x="5883" y="4263"/>
                  </a:lnTo>
                  <a:lnTo>
                    <a:pt x="5287" y="3692"/>
                  </a:lnTo>
                  <a:cubicBezTo>
                    <a:pt x="5240" y="3668"/>
                    <a:pt x="5192" y="3644"/>
                    <a:pt x="5168" y="3644"/>
                  </a:cubicBezTo>
                  <a:lnTo>
                    <a:pt x="358" y="3644"/>
                  </a:lnTo>
                  <a:lnTo>
                    <a:pt x="358" y="334"/>
                  </a:lnTo>
                  <a:close/>
                  <a:moveTo>
                    <a:pt x="239" y="1"/>
                  </a:moveTo>
                  <a:cubicBezTo>
                    <a:pt x="167" y="1"/>
                    <a:pt x="72" y="96"/>
                    <a:pt x="72" y="191"/>
                  </a:cubicBezTo>
                  <a:lnTo>
                    <a:pt x="72" y="4644"/>
                  </a:lnTo>
                  <a:cubicBezTo>
                    <a:pt x="72" y="4692"/>
                    <a:pt x="96" y="4740"/>
                    <a:pt x="120" y="4740"/>
                  </a:cubicBezTo>
                  <a:cubicBezTo>
                    <a:pt x="167" y="4767"/>
                    <a:pt x="213" y="4779"/>
                    <a:pt x="254" y="4779"/>
                  </a:cubicBezTo>
                  <a:cubicBezTo>
                    <a:pt x="356" y="4779"/>
                    <a:pt x="429" y="4706"/>
                    <a:pt x="429" y="4621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73"/>
                  </a:lnTo>
                  <a:cubicBezTo>
                    <a:pt x="5788" y="4621"/>
                    <a:pt x="5835" y="4621"/>
                    <a:pt x="5907" y="4621"/>
                  </a:cubicBezTo>
                  <a:cubicBezTo>
                    <a:pt x="5954" y="4621"/>
                    <a:pt x="6026" y="4597"/>
                    <a:pt x="6073" y="4573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312"/>
                  </a:lnTo>
                  <a:lnTo>
                    <a:pt x="6597" y="7312"/>
                  </a:lnTo>
                  <a:cubicBezTo>
                    <a:pt x="6526" y="7312"/>
                    <a:pt x="6502" y="7335"/>
                    <a:pt x="6478" y="7359"/>
                  </a:cubicBezTo>
                  <a:lnTo>
                    <a:pt x="5883" y="7931"/>
                  </a:lnTo>
                  <a:lnTo>
                    <a:pt x="5287" y="7359"/>
                  </a:lnTo>
                  <a:cubicBezTo>
                    <a:pt x="5240" y="7335"/>
                    <a:pt x="5192" y="7312"/>
                    <a:pt x="5168" y="7312"/>
                  </a:cubicBezTo>
                  <a:lnTo>
                    <a:pt x="358" y="7312"/>
                  </a:lnTo>
                  <a:lnTo>
                    <a:pt x="358" y="5430"/>
                  </a:lnTo>
                  <a:cubicBezTo>
                    <a:pt x="358" y="5335"/>
                    <a:pt x="310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1003"/>
                  </a:lnTo>
                  <a:cubicBezTo>
                    <a:pt x="1" y="11146"/>
                    <a:pt x="120" y="11265"/>
                    <a:pt x="286" y="11265"/>
                  </a:cubicBezTo>
                  <a:lnTo>
                    <a:pt x="5073" y="11265"/>
                  </a:lnTo>
                  <a:lnTo>
                    <a:pt x="5669" y="11836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907" y="11884"/>
                    <a:pt x="5954" y="11860"/>
                    <a:pt x="6026" y="11836"/>
                  </a:cubicBezTo>
                  <a:lnTo>
                    <a:pt x="6621" y="11265"/>
                  </a:lnTo>
                  <a:lnTo>
                    <a:pt x="7859" y="11265"/>
                  </a:lnTo>
                  <a:cubicBezTo>
                    <a:pt x="7955" y="11265"/>
                    <a:pt x="8050" y="11193"/>
                    <a:pt x="8050" y="11122"/>
                  </a:cubicBezTo>
                  <a:cubicBezTo>
                    <a:pt x="8050" y="11003"/>
                    <a:pt x="7979" y="10908"/>
                    <a:pt x="7859" y="10908"/>
                  </a:cubicBezTo>
                  <a:lnTo>
                    <a:pt x="6550" y="10908"/>
                  </a:lnTo>
                  <a:cubicBezTo>
                    <a:pt x="6526" y="10908"/>
                    <a:pt x="6478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68" y="10908"/>
                    <a:pt x="5121" y="10908"/>
                  </a:cubicBezTo>
                  <a:lnTo>
                    <a:pt x="334" y="10908"/>
                  </a:lnTo>
                  <a:lnTo>
                    <a:pt x="334" y="7597"/>
                  </a:lnTo>
                  <a:lnTo>
                    <a:pt x="5049" y="7597"/>
                  </a:lnTo>
                  <a:lnTo>
                    <a:pt x="5645" y="8169"/>
                  </a:lnTo>
                  <a:cubicBezTo>
                    <a:pt x="5692" y="8217"/>
                    <a:pt x="5764" y="8217"/>
                    <a:pt x="5811" y="8217"/>
                  </a:cubicBezTo>
                  <a:cubicBezTo>
                    <a:pt x="5883" y="8217"/>
                    <a:pt x="5930" y="8193"/>
                    <a:pt x="6002" y="8169"/>
                  </a:cubicBezTo>
                  <a:lnTo>
                    <a:pt x="6597" y="7597"/>
                  </a:lnTo>
                  <a:lnTo>
                    <a:pt x="11289" y="7597"/>
                  </a:lnTo>
                  <a:lnTo>
                    <a:pt x="11289" y="10908"/>
                  </a:lnTo>
                  <a:lnTo>
                    <a:pt x="8669" y="10908"/>
                  </a:lnTo>
                  <a:cubicBezTo>
                    <a:pt x="8574" y="10908"/>
                    <a:pt x="8502" y="10955"/>
                    <a:pt x="8502" y="11050"/>
                  </a:cubicBezTo>
                  <a:cubicBezTo>
                    <a:pt x="8502" y="11170"/>
                    <a:pt x="8550" y="11265"/>
                    <a:pt x="8669" y="11265"/>
                  </a:cubicBezTo>
                  <a:lnTo>
                    <a:pt x="11384" y="11265"/>
                  </a:lnTo>
                  <a:cubicBezTo>
                    <a:pt x="11527" y="11265"/>
                    <a:pt x="11646" y="11146"/>
                    <a:pt x="11646" y="11003"/>
                  </a:cubicBezTo>
                  <a:lnTo>
                    <a:pt x="11646" y="286"/>
                  </a:lnTo>
                  <a:cubicBezTo>
                    <a:pt x="11741" y="120"/>
                    <a:pt x="11622" y="1"/>
                    <a:pt x="114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1" name="Google Shape;2781;p51"/>
          <p:cNvSpPr/>
          <p:nvPr/>
        </p:nvSpPr>
        <p:spPr>
          <a:xfrm>
            <a:off x="3247951" y="3577470"/>
            <a:ext cx="356019" cy="356139"/>
          </a:xfrm>
          <a:custGeom>
            <a:rect b="b" l="l" r="r" t="t"/>
            <a:pathLst>
              <a:path extrusionOk="0" h="11912" w="11908">
                <a:moveTo>
                  <a:pt x="3358" y="6363"/>
                </a:moveTo>
                <a:lnTo>
                  <a:pt x="3358" y="10721"/>
                </a:lnTo>
                <a:lnTo>
                  <a:pt x="1858" y="10721"/>
                </a:lnTo>
                <a:lnTo>
                  <a:pt x="1858" y="6363"/>
                </a:lnTo>
                <a:close/>
                <a:moveTo>
                  <a:pt x="5216" y="1314"/>
                </a:moveTo>
                <a:lnTo>
                  <a:pt x="5216" y="10721"/>
                </a:lnTo>
                <a:lnTo>
                  <a:pt x="3691" y="10721"/>
                </a:lnTo>
                <a:lnTo>
                  <a:pt x="3691" y="1314"/>
                </a:lnTo>
                <a:close/>
                <a:moveTo>
                  <a:pt x="7097" y="2577"/>
                </a:moveTo>
                <a:lnTo>
                  <a:pt x="7097" y="10721"/>
                </a:lnTo>
                <a:lnTo>
                  <a:pt x="5573" y="10721"/>
                </a:lnTo>
                <a:lnTo>
                  <a:pt x="5573" y="2577"/>
                </a:lnTo>
                <a:close/>
                <a:moveTo>
                  <a:pt x="8931" y="8864"/>
                </a:moveTo>
                <a:lnTo>
                  <a:pt x="8931" y="10721"/>
                </a:lnTo>
                <a:lnTo>
                  <a:pt x="7406" y="10721"/>
                </a:lnTo>
                <a:lnTo>
                  <a:pt x="7406" y="8864"/>
                </a:lnTo>
                <a:close/>
                <a:moveTo>
                  <a:pt x="939" y="1"/>
                </a:moveTo>
                <a:cubicBezTo>
                  <a:pt x="834" y="1"/>
                  <a:pt x="738" y="88"/>
                  <a:pt x="738" y="195"/>
                </a:cubicBezTo>
                <a:lnTo>
                  <a:pt x="738" y="1005"/>
                </a:lnTo>
                <a:lnTo>
                  <a:pt x="476" y="1005"/>
                </a:lnTo>
                <a:cubicBezTo>
                  <a:pt x="381" y="1005"/>
                  <a:pt x="334" y="1052"/>
                  <a:pt x="310" y="1124"/>
                </a:cubicBezTo>
                <a:cubicBezTo>
                  <a:pt x="262" y="1243"/>
                  <a:pt x="357" y="1362"/>
                  <a:pt x="476" y="1362"/>
                </a:cubicBezTo>
                <a:lnTo>
                  <a:pt x="715" y="1362"/>
                </a:lnTo>
                <a:lnTo>
                  <a:pt x="715" y="2243"/>
                </a:lnTo>
                <a:lnTo>
                  <a:pt x="500" y="2243"/>
                </a:lnTo>
                <a:cubicBezTo>
                  <a:pt x="429" y="2243"/>
                  <a:pt x="334" y="2315"/>
                  <a:pt x="334" y="2386"/>
                </a:cubicBezTo>
                <a:cubicBezTo>
                  <a:pt x="334" y="2505"/>
                  <a:pt x="381" y="2600"/>
                  <a:pt x="500" y="2600"/>
                </a:cubicBezTo>
                <a:lnTo>
                  <a:pt x="715" y="2600"/>
                </a:lnTo>
                <a:lnTo>
                  <a:pt x="715" y="3505"/>
                </a:lnTo>
                <a:lnTo>
                  <a:pt x="500" y="3505"/>
                </a:lnTo>
                <a:cubicBezTo>
                  <a:pt x="429" y="3505"/>
                  <a:pt x="334" y="3553"/>
                  <a:pt x="334" y="3648"/>
                </a:cubicBezTo>
                <a:cubicBezTo>
                  <a:pt x="334" y="3767"/>
                  <a:pt x="381" y="3863"/>
                  <a:pt x="500" y="3863"/>
                </a:cubicBezTo>
                <a:lnTo>
                  <a:pt x="715" y="3863"/>
                </a:lnTo>
                <a:lnTo>
                  <a:pt x="715" y="4744"/>
                </a:lnTo>
                <a:lnTo>
                  <a:pt x="500" y="4744"/>
                </a:lnTo>
                <a:cubicBezTo>
                  <a:pt x="429" y="4744"/>
                  <a:pt x="334" y="4815"/>
                  <a:pt x="334" y="4887"/>
                </a:cubicBezTo>
                <a:cubicBezTo>
                  <a:pt x="334" y="5006"/>
                  <a:pt x="381" y="5101"/>
                  <a:pt x="500" y="5101"/>
                </a:cubicBezTo>
                <a:lnTo>
                  <a:pt x="715" y="5101"/>
                </a:lnTo>
                <a:lnTo>
                  <a:pt x="715" y="6006"/>
                </a:lnTo>
                <a:lnTo>
                  <a:pt x="500" y="6006"/>
                </a:lnTo>
                <a:cubicBezTo>
                  <a:pt x="429" y="6006"/>
                  <a:pt x="334" y="6053"/>
                  <a:pt x="334" y="6149"/>
                </a:cubicBezTo>
                <a:cubicBezTo>
                  <a:pt x="334" y="6268"/>
                  <a:pt x="381" y="6363"/>
                  <a:pt x="500" y="6363"/>
                </a:cubicBezTo>
                <a:lnTo>
                  <a:pt x="715" y="6363"/>
                </a:lnTo>
                <a:lnTo>
                  <a:pt x="715" y="7244"/>
                </a:lnTo>
                <a:lnTo>
                  <a:pt x="500" y="7244"/>
                </a:lnTo>
                <a:cubicBezTo>
                  <a:pt x="429" y="7244"/>
                  <a:pt x="334" y="7316"/>
                  <a:pt x="334" y="7387"/>
                </a:cubicBezTo>
                <a:cubicBezTo>
                  <a:pt x="334" y="7506"/>
                  <a:pt x="381" y="7601"/>
                  <a:pt x="500" y="7601"/>
                </a:cubicBezTo>
                <a:lnTo>
                  <a:pt x="715" y="7601"/>
                </a:lnTo>
                <a:lnTo>
                  <a:pt x="715" y="8506"/>
                </a:lnTo>
                <a:lnTo>
                  <a:pt x="500" y="8506"/>
                </a:lnTo>
                <a:cubicBezTo>
                  <a:pt x="429" y="8506"/>
                  <a:pt x="334" y="8554"/>
                  <a:pt x="334" y="8649"/>
                </a:cubicBezTo>
                <a:cubicBezTo>
                  <a:pt x="334" y="8768"/>
                  <a:pt x="381" y="8864"/>
                  <a:pt x="500" y="8864"/>
                </a:cubicBezTo>
                <a:lnTo>
                  <a:pt x="715" y="8864"/>
                </a:lnTo>
                <a:lnTo>
                  <a:pt x="715" y="9745"/>
                </a:lnTo>
                <a:lnTo>
                  <a:pt x="500" y="9745"/>
                </a:lnTo>
                <a:cubicBezTo>
                  <a:pt x="429" y="9745"/>
                  <a:pt x="334" y="9816"/>
                  <a:pt x="334" y="9888"/>
                </a:cubicBezTo>
                <a:cubicBezTo>
                  <a:pt x="334" y="10007"/>
                  <a:pt x="381" y="10102"/>
                  <a:pt x="500" y="10102"/>
                </a:cubicBezTo>
                <a:lnTo>
                  <a:pt x="715" y="10102"/>
                </a:lnTo>
                <a:lnTo>
                  <a:pt x="715" y="10721"/>
                </a:lnTo>
                <a:lnTo>
                  <a:pt x="310" y="10721"/>
                </a:lnTo>
                <a:cubicBezTo>
                  <a:pt x="143" y="10721"/>
                  <a:pt x="0" y="10840"/>
                  <a:pt x="0" y="11031"/>
                </a:cubicBezTo>
                <a:lnTo>
                  <a:pt x="0" y="11721"/>
                </a:lnTo>
                <a:cubicBezTo>
                  <a:pt x="0" y="11793"/>
                  <a:pt x="95" y="11888"/>
                  <a:pt x="191" y="11888"/>
                </a:cubicBezTo>
                <a:lnTo>
                  <a:pt x="2691" y="11888"/>
                </a:lnTo>
                <a:cubicBezTo>
                  <a:pt x="2715" y="11888"/>
                  <a:pt x="2739" y="11888"/>
                  <a:pt x="2763" y="11864"/>
                </a:cubicBezTo>
                <a:cubicBezTo>
                  <a:pt x="2882" y="11721"/>
                  <a:pt x="2810" y="11555"/>
                  <a:pt x="2644" y="11555"/>
                </a:cubicBezTo>
                <a:lnTo>
                  <a:pt x="357" y="11555"/>
                </a:lnTo>
                <a:lnTo>
                  <a:pt x="357" y="11078"/>
                </a:lnTo>
                <a:lnTo>
                  <a:pt x="11550" y="11078"/>
                </a:lnTo>
                <a:lnTo>
                  <a:pt x="11550" y="11555"/>
                </a:lnTo>
                <a:lnTo>
                  <a:pt x="3477" y="11555"/>
                </a:lnTo>
                <a:cubicBezTo>
                  <a:pt x="3406" y="11555"/>
                  <a:pt x="3310" y="11626"/>
                  <a:pt x="3310" y="11721"/>
                </a:cubicBezTo>
                <a:cubicBezTo>
                  <a:pt x="3310" y="11840"/>
                  <a:pt x="3358" y="11912"/>
                  <a:pt x="3477" y="11912"/>
                </a:cubicBezTo>
                <a:lnTo>
                  <a:pt x="11622" y="11912"/>
                </a:lnTo>
                <a:cubicBezTo>
                  <a:pt x="11765" y="11912"/>
                  <a:pt x="11907" y="11793"/>
                  <a:pt x="11907" y="11626"/>
                </a:cubicBezTo>
                <a:lnTo>
                  <a:pt x="11907" y="11054"/>
                </a:lnTo>
                <a:cubicBezTo>
                  <a:pt x="11907" y="10840"/>
                  <a:pt x="11788" y="10721"/>
                  <a:pt x="11622" y="10721"/>
                </a:cubicBezTo>
                <a:lnTo>
                  <a:pt x="11122" y="10721"/>
                </a:lnTo>
                <a:lnTo>
                  <a:pt x="11122" y="3743"/>
                </a:lnTo>
                <a:cubicBezTo>
                  <a:pt x="11122" y="3577"/>
                  <a:pt x="11026" y="3505"/>
                  <a:pt x="10883" y="3505"/>
                </a:cubicBezTo>
                <a:lnTo>
                  <a:pt x="9097" y="3505"/>
                </a:lnTo>
                <a:cubicBezTo>
                  <a:pt x="9026" y="3505"/>
                  <a:pt x="8931" y="3577"/>
                  <a:pt x="8931" y="3672"/>
                </a:cubicBezTo>
                <a:lnTo>
                  <a:pt x="8931" y="4958"/>
                </a:lnTo>
                <a:cubicBezTo>
                  <a:pt x="8931" y="4982"/>
                  <a:pt x="8954" y="5053"/>
                  <a:pt x="8978" y="5077"/>
                </a:cubicBezTo>
                <a:cubicBezTo>
                  <a:pt x="9025" y="5104"/>
                  <a:pt x="9069" y="5115"/>
                  <a:pt x="9110" y="5115"/>
                </a:cubicBezTo>
                <a:cubicBezTo>
                  <a:pt x="9214" y="5115"/>
                  <a:pt x="9288" y="5037"/>
                  <a:pt x="9288" y="4934"/>
                </a:cubicBezTo>
                <a:lnTo>
                  <a:pt x="9288" y="3815"/>
                </a:lnTo>
                <a:lnTo>
                  <a:pt x="10812" y="3815"/>
                </a:lnTo>
                <a:lnTo>
                  <a:pt x="10812" y="10721"/>
                </a:lnTo>
                <a:lnTo>
                  <a:pt x="9288" y="10721"/>
                </a:lnTo>
                <a:lnTo>
                  <a:pt x="9288" y="5768"/>
                </a:lnTo>
                <a:cubicBezTo>
                  <a:pt x="9288" y="5672"/>
                  <a:pt x="9216" y="5577"/>
                  <a:pt x="9145" y="5577"/>
                </a:cubicBezTo>
                <a:cubicBezTo>
                  <a:pt x="9026" y="5577"/>
                  <a:pt x="8931" y="5649"/>
                  <a:pt x="8931" y="5768"/>
                </a:cubicBezTo>
                <a:lnTo>
                  <a:pt x="8931" y="8506"/>
                </a:lnTo>
                <a:lnTo>
                  <a:pt x="7406" y="8506"/>
                </a:lnTo>
                <a:lnTo>
                  <a:pt x="7406" y="2481"/>
                </a:lnTo>
                <a:cubicBezTo>
                  <a:pt x="7406" y="2338"/>
                  <a:pt x="7287" y="2243"/>
                  <a:pt x="7168" y="2243"/>
                </a:cubicBezTo>
                <a:lnTo>
                  <a:pt x="5573" y="2243"/>
                </a:lnTo>
                <a:lnTo>
                  <a:pt x="5573" y="1243"/>
                </a:lnTo>
                <a:cubicBezTo>
                  <a:pt x="5573" y="1076"/>
                  <a:pt x="5454" y="1005"/>
                  <a:pt x="5335" y="1005"/>
                </a:cubicBezTo>
                <a:lnTo>
                  <a:pt x="3596" y="1005"/>
                </a:lnTo>
                <a:cubicBezTo>
                  <a:pt x="3453" y="1005"/>
                  <a:pt x="3358" y="1124"/>
                  <a:pt x="3358" y="1243"/>
                </a:cubicBezTo>
                <a:lnTo>
                  <a:pt x="3358" y="6006"/>
                </a:lnTo>
                <a:lnTo>
                  <a:pt x="1762" y="6006"/>
                </a:lnTo>
                <a:cubicBezTo>
                  <a:pt x="1596" y="6006"/>
                  <a:pt x="1524" y="6125"/>
                  <a:pt x="1524" y="6244"/>
                </a:cubicBezTo>
                <a:lnTo>
                  <a:pt x="1524" y="10721"/>
                </a:lnTo>
                <a:lnTo>
                  <a:pt x="1096" y="10721"/>
                </a:lnTo>
                <a:lnTo>
                  <a:pt x="1096" y="195"/>
                </a:lnTo>
                <a:cubicBezTo>
                  <a:pt x="1096" y="100"/>
                  <a:pt x="1048" y="52"/>
                  <a:pt x="977" y="5"/>
                </a:cubicBezTo>
                <a:cubicBezTo>
                  <a:pt x="964" y="2"/>
                  <a:pt x="952" y="1"/>
                  <a:pt x="9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82" name="Google Shape;2782;p51"/>
          <p:cNvGrpSpPr/>
          <p:nvPr/>
        </p:nvGrpSpPr>
        <p:grpSpPr>
          <a:xfrm>
            <a:off x="2543093" y="3577633"/>
            <a:ext cx="354584" cy="354614"/>
            <a:chOff x="3194038" y="3313708"/>
            <a:chExt cx="296500" cy="296525"/>
          </a:xfrm>
        </p:grpSpPr>
        <p:sp>
          <p:nvSpPr>
            <p:cNvPr id="2783" name="Google Shape;2783;p51"/>
            <p:cNvSpPr/>
            <p:nvPr/>
          </p:nvSpPr>
          <p:spPr>
            <a:xfrm>
              <a:off x="3213088" y="3332633"/>
              <a:ext cx="124450" cy="122800"/>
            </a:xfrm>
            <a:custGeom>
              <a:rect b="b" l="l" r="r" t="t"/>
              <a:pathLst>
                <a:path extrusionOk="0" h="4912" w="4978">
                  <a:moveTo>
                    <a:pt x="2569" y="1"/>
                  </a:moveTo>
                  <a:cubicBezTo>
                    <a:pt x="2523" y="1"/>
                    <a:pt x="2476" y="2"/>
                    <a:pt x="2429" y="6"/>
                  </a:cubicBezTo>
                  <a:cubicBezTo>
                    <a:pt x="1762" y="6"/>
                    <a:pt x="1167" y="268"/>
                    <a:pt x="715" y="720"/>
                  </a:cubicBezTo>
                  <a:cubicBezTo>
                    <a:pt x="286" y="1149"/>
                    <a:pt x="0" y="1792"/>
                    <a:pt x="0" y="2411"/>
                  </a:cubicBezTo>
                  <a:cubicBezTo>
                    <a:pt x="0" y="3006"/>
                    <a:pt x="215" y="3602"/>
                    <a:pt x="596" y="4054"/>
                  </a:cubicBezTo>
                  <a:cubicBezTo>
                    <a:pt x="631" y="4090"/>
                    <a:pt x="685" y="4108"/>
                    <a:pt x="738" y="4108"/>
                  </a:cubicBezTo>
                  <a:cubicBezTo>
                    <a:pt x="792" y="4108"/>
                    <a:pt x="846" y="4090"/>
                    <a:pt x="881" y="4054"/>
                  </a:cubicBezTo>
                  <a:cubicBezTo>
                    <a:pt x="929" y="3983"/>
                    <a:pt x="905" y="3887"/>
                    <a:pt x="881" y="3840"/>
                  </a:cubicBezTo>
                  <a:cubicBezTo>
                    <a:pt x="548" y="3459"/>
                    <a:pt x="357" y="2935"/>
                    <a:pt x="357" y="2435"/>
                  </a:cubicBezTo>
                  <a:cubicBezTo>
                    <a:pt x="357" y="1863"/>
                    <a:pt x="596" y="1363"/>
                    <a:pt x="1000" y="982"/>
                  </a:cubicBezTo>
                  <a:cubicBezTo>
                    <a:pt x="1381" y="601"/>
                    <a:pt x="1905" y="363"/>
                    <a:pt x="2453" y="363"/>
                  </a:cubicBezTo>
                  <a:cubicBezTo>
                    <a:pt x="3025" y="363"/>
                    <a:pt x="3549" y="553"/>
                    <a:pt x="3977" y="958"/>
                  </a:cubicBezTo>
                  <a:cubicBezTo>
                    <a:pt x="4382" y="1339"/>
                    <a:pt x="4596" y="1863"/>
                    <a:pt x="4596" y="2459"/>
                  </a:cubicBezTo>
                  <a:lnTo>
                    <a:pt x="4596" y="4578"/>
                  </a:lnTo>
                  <a:lnTo>
                    <a:pt x="2477" y="4578"/>
                  </a:lnTo>
                  <a:cubicBezTo>
                    <a:pt x="2120" y="4578"/>
                    <a:pt x="1762" y="4483"/>
                    <a:pt x="1477" y="4316"/>
                  </a:cubicBezTo>
                  <a:cubicBezTo>
                    <a:pt x="1450" y="4296"/>
                    <a:pt x="1421" y="4287"/>
                    <a:pt x="1393" y="4287"/>
                  </a:cubicBezTo>
                  <a:cubicBezTo>
                    <a:pt x="1322" y="4287"/>
                    <a:pt x="1256" y="4343"/>
                    <a:pt x="1239" y="4411"/>
                  </a:cubicBezTo>
                  <a:cubicBezTo>
                    <a:pt x="1191" y="4483"/>
                    <a:pt x="1262" y="4578"/>
                    <a:pt x="1310" y="4602"/>
                  </a:cubicBezTo>
                  <a:cubicBezTo>
                    <a:pt x="1667" y="4816"/>
                    <a:pt x="2096" y="4911"/>
                    <a:pt x="2501" y="4911"/>
                  </a:cubicBezTo>
                  <a:lnTo>
                    <a:pt x="4739" y="4911"/>
                  </a:lnTo>
                  <a:cubicBezTo>
                    <a:pt x="4882" y="4911"/>
                    <a:pt x="4977" y="4792"/>
                    <a:pt x="4977" y="4673"/>
                  </a:cubicBezTo>
                  <a:lnTo>
                    <a:pt x="4977" y="2459"/>
                  </a:lnTo>
                  <a:cubicBezTo>
                    <a:pt x="4977" y="1839"/>
                    <a:pt x="4763" y="1244"/>
                    <a:pt x="4358" y="792"/>
                  </a:cubicBezTo>
                  <a:cubicBezTo>
                    <a:pt x="3825" y="303"/>
                    <a:pt x="3210" y="1"/>
                    <a:pt x="2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4" name="Google Shape;2784;p51"/>
            <p:cNvSpPr/>
            <p:nvPr/>
          </p:nvSpPr>
          <p:spPr>
            <a:xfrm>
              <a:off x="3349413" y="3468508"/>
              <a:ext cx="122675" cy="123850"/>
            </a:xfrm>
            <a:custGeom>
              <a:rect b="b" l="l" r="r" t="t"/>
              <a:pathLst>
                <a:path extrusionOk="0" h="4954" w="4907">
                  <a:moveTo>
                    <a:pt x="144" y="0"/>
                  </a:moveTo>
                  <a:cubicBezTo>
                    <a:pt x="48" y="0"/>
                    <a:pt x="1" y="72"/>
                    <a:pt x="1" y="167"/>
                  </a:cubicBezTo>
                  <a:lnTo>
                    <a:pt x="1" y="1834"/>
                  </a:lnTo>
                  <a:cubicBezTo>
                    <a:pt x="1" y="1858"/>
                    <a:pt x="25" y="1882"/>
                    <a:pt x="25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3" y="1955"/>
                    <a:pt x="334" y="1871"/>
                    <a:pt x="334" y="1786"/>
                  </a:cubicBezTo>
                  <a:lnTo>
                    <a:pt x="334" y="358"/>
                  </a:lnTo>
                  <a:lnTo>
                    <a:pt x="2620" y="358"/>
                  </a:lnTo>
                  <a:cubicBezTo>
                    <a:pt x="2811" y="358"/>
                    <a:pt x="2954" y="405"/>
                    <a:pt x="3120" y="453"/>
                  </a:cubicBezTo>
                  <a:cubicBezTo>
                    <a:pt x="4049" y="810"/>
                    <a:pt x="4597" y="1620"/>
                    <a:pt x="4597" y="2501"/>
                  </a:cubicBezTo>
                  <a:cubicBezTo>
                    <a:pt x="4597" y="3072"/>
                    <a:pt x="4335" y="3572"/>
                    <a:pt x="3954" y="3977"/>
                  </a:cubicBezTo>
                  <a:cubicBezTo>
                    <a:pt x="3573" y="4358"/>
                    <a:pt x="3025" y="4596"/>
                    <a:pt x="2501" y="4596"/>
                  </a:cubicBezTo>
                  <a:cubicBezTo>
                    <a:pt x="1930" y="4596"/>
                    <a:pt x="1430" y="4382"/>
                    <a:pt x="1001" y="4025"/>
                  </a:cubicBezTo>
                  <a:cubicBezTo>
                    <a:pt x="620" y="3644"/>
                    <a:pt x="382" y="3144"/>
                    <a:pt x="358" y="2596"/>
                  </a:cubicBezTo>
                  <a:cubicBezTo>
                    <a:pt x="358" y="2501"/>
                    <a:pt x="263" y="2429"/>
                    <a:pt x="167" y="2429"/>
                  </a:cubicBezTo>
                  <a:cubicBezTo>
                    <a:pt x="96" y="2429"/>
                    <a:pt x="1" y="2501"/>
                    <a:pt x="1" y="2596"/>
                  </a:cubicBezTo>
                  <a:cubicBezTo>
                    <a:pt x="25" y="3215"/>
                    <a:pt x="286" y="3811"/>
                    <a:pt x="763" y="4263"/>
                  </a:cubicBezTo>
                  <a:cubicBezTo>
                    <a:pt x="1215" y="4716"/>
                    <a:pt x="1834" y="4954"/>
                    <a:pt x="2477" y="4954"/>
                  </a:cubicBezTo>
                  <a:lnTo>
                    <a:pt x="2501" y="4954"/>
                  </a:lnTo>
                  <a:cubicBezTo>
                    <a:pt x="3144" y="4954"/>
                    <a:pt x="3740" y="4692"/>
                    <a:pt x="4192" y="4239"/>
                  </a:cubicBezTo>
                  <a:cubicBezTo>
                    <a:pt x="4645" y="3787"/>
                    <a:pt x="4906" y="3168"/>
                    <a:pt x="4906" y="2548"/>
                  </a:cubicBezTo>
                  <a:cubicBezTo>
                    <a:pt x="4906" y="1882"/>
                    <a:pt x="4668" y="1262"/>
                    <a:pt x="4192" y="786"/>
                  </a:cubicBezTo>
                  <a:cubicBezTo>
                    <a:pt x="3716" y="286"/>
                    <a:pt x="3097" y="0"/>
                    <a:pt x="2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5" name="Google Shape;2785;p51"/>
            <p:cNvSpPr/>
            <p:nvPr/>
          </p:nvSpPr>
          <p:spPr>
            <a:xfrm>
              <a:off x="3349413" y="3313708"/>
              <a:ext cx="141125" cy="142325"/>
            </a:xfrm>
            <a:custGeom>
              <a:rect b="b" l="l" r="r" t="t"/>
              <a:pathLst>
                <a:path extrusionOk="0" h="5693" w="5645">
                  <a:moveTo>
                    <a:pt x="2858" y="334"/>
                  </a:moveTo>
                  <a:cubicBezTo>
                    <a:pt x="3525" y="334"/>
                    <a:pt x="4121" y="596"/>
                    <a:pt x="4597" y="1072"/>
                  </a:cubicBezTo>
                  <a:cubicBezTo>
                    <a:pt x="5073" y="1549"/>
                    <a:pt x="5311" y="2144"/>
                    <a:pt x="5335" y="2811"/>
                  </a:cubicBezTo>
                  <a:cubicBezTo>
                    <a:pt x="5335" y="3501"/>
                    <a:pt x="5097" y="4120"/>
                    <a:pt x="4621" y="4597"/>
                  </a:cubicBezTo>
                  <a:cubicBezTo>
                    <a:pt x="4144" y="5073"/>
                    <a:pt x="3525" y="5335"/>
                    <a:pt x="2835" y="5335"/>
                  </a:cubicBezTo>
                  <a:lnTo>
                    <a:pt x="334" y="5335"/>
                  </a:lnTo>
                  <a:lnTo>
                    <a:pt x="334" y="2834"/>
                  </a:lnTo>
                  <a:cubicBezTo>
                    <a:pt x="334" y="2144"/>
                    <a:pt x="596" y="1525"/>
                    <a:pt x="1072" y="1048"/>
                  </a:cubicBezTo>
                  <a:cubicBezTo>
                    <a:pt x="1549" y="572"/>
                    <a:pt x="2168" y="334"/>
                    <a:pt x="2858" y="334"/>
                  </a:cubicBezTo>
                  <a:close/>
                  <a:moveTo>
                    <a:pt x="2805" y="0"/>
                  </a:moveTo>
                  <a:cubicBezTo>
                    <a:pt x="1517" y="0"/>
                    <a:pt x="377" y="854"/>
                    <a:pt x="1" y="2287"/>
                  </a:cubicBezTo>
                  <a:lnTo>
                    <a:pt x="1" y="2358"/>
                  </a:lnTo>
                  <a:lnTo>
                    <a:pt x="1" y="5668"/>
                  </a:lnTo>
                  <a:cubicBezTo>
                    <a:pt x="1" y="5668"/>
                    <a:pt x="1" y="5692"/>
                    <a:pt x="25" y="5692"/>
                  </a:cubicBezTo>
                  <a:lnTo>
                    <a:pt x="215" y="5692"/>
                  </a:lnTo>
                  <a:lnTo>
                    <a:pt x="215" y="5668"/>
                  </a:lnTo>
                  <a:lnTo>
                    <a:pt x="3359" y="5668"/>
                  </a:lnTo>
                  <a:cubicBezTo>
                    <a:pt x="4811" y="5287"/>
                    <a:pt x="5645" y="4097"/>
                    <a:pt x="5645" y="2811"/>
                  </a:cubicBezTo>
                  <a:cubicBezTo>
                    <a:pt x="5645" y="2072"/>
                    <a:pt x="5359" y="1382"/>
                    <a:pt x="4811" y="834"/>
                  </a:cubicBezTo>
                  <a:cubicBezTo>
                    <a:pt x="4287" y="310"/>
                    <a:pt x="3597" y="1"/>
                    <a:pt x="2858" y="1"/>
                  </a:cubicBezTo>
                  <a:cubicBezTo>
                    <a:pt x="2841" y="0"/>
                    <a:pt x="2823" y="0"/>
                    <a:pt x="28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3194038" y="3468508"/>
              <a:ext cx="142300" cy="141725"/>
            </a:xfrm>
            <a:custGeom>
              <a:rect b="b" l="l" r="r" t="t"/>
              <a:pathLst>
                <a:path extrusionOk="0" h="5669" w="5692">
                  <a:moveTo>
                    <a:pt x="5311" y="358"/>
                  </a:moveTo>
                  <a:lnTo>
                    <a:pt x="5311" y="2858"/>
                  </a:lnTo>
                  <a:lnTo>
                    <a:pt x="5335" y="2858"/>
                  </a:lnTo>
                  <a:cubicBezTo>
                    <a:pt x="5335" y="3549"/>
                    <a:pt x="5049" y="4168"/>
                    <a:pt x="4573" y="4644"/>
                  </a:cubicBezTo>
                  <a:cubicBezTo>
                    <a:pt x="4096" y="5120"/>
                    <a:pt x="3477" y="5359"/>
                    <a:pt x="2834" y="5359"/>
                  </a:cubicBezTo>
                  <a:lnTo>
                    <a:pt x="2786" y="5359"/>
                  </a:lnTo>
                  <a:cubicBezTo>
                    <a:pt x="2143" y="5359"/>
                    <a:pt x="1548" y="5097"/>
                    <a:pt x="1072" y="4620"/>
                  </a:cubicBezTo>
                  <a:cubicBezTo>
                    <a:pt x="595" y="4144"/>
                    <a:pt x="357" y="3549"/>
                    <a:pt x="310" y="2882"/>
                  </a:cubicBezTo>
                  <a:cubicBezTo>
                    <a:pt x="310" y="2215"/>
                    <a:pt x="572" y="1596"/>
                    <a:pt x="1024" y="1096"/>
                  </a:cubicBezTo>
                  <a:cubicBezTo>
                    <a:pt x="1500" y="619"/>
                    <a:pt x="2143" y="358"/>
                    <a:pt x="2810" y="358"/>
                  </a:cubicBezTo>
                  <a:close/>
                  <a:moveTo>
                    <a:pt x="2858" y="0"/>
                  </a:moveTo>
                  <a:cubicBezTo>
                    <a:pt x="2072" y="0"/>
                    <a:pt x="1358" y="310"/>
                    <a:pt x="834" y="834"/>
                  </a:cubicBezTo>
                  <a:cubicBezTo>
                    <a:pt x="286" y="1382"/>
                    <a:pt x="0" y="2120"/>
                    <a:pt x="24" y="2858"/>
                  </a:cubicBezTo>
                  <a:cubicBezTo>
                    <a:pt x="24" y="3620"/>
                    <a:pt x="334" y="4287"/>
                    <a:pt x="857" y="4835"/>
                  </a:cubicBezTo>
                  <a:cubicBezTo>
                    <a:pt x="1405" y="5359"/>
                    <a:pt x="2072" y="5668"/>
                    <a:pt x="2834" y="5668"/>
                  </a:cubicBezTo>
                  <a:lnTo>
                    <a:pt x="2858" y="5668"/>
                  </a:lnTo>
                  <a:cubicBezTo>
                    <a:pt x="3596" y="5668"/>
                    <a:pt x="4311" y="5359"/>
                    <a:pt x="4858" y="4858"/>
                  </a:cubicBezTo>
                  <a:cubicBezTo>
                    <a:pt x="5382" y="4335"/>
                    <a:pt x="5692" y="3620"/>
                    <a:pt x="5692" y="2834"/>
                  </a:cubicBezTo>
                  <a:lnTo>
                    <a:pt x="5692" y="238"/>
                  </a:lnTo>
                  <a:cubicBezTo>
                    <a:pt x="5668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3386938" y="3362533"/>
              <a:ext cx="66100" cy="8950"/>
            </a:xfrm>
            <a:custGeom>
              <a:rect b="b" l="l" r="r" t="t"/>
              <a:pathLst>
                <a:path extrusionOk="0" h="358" w="2644">
                  <a:moveTo>
                    <a:pt x="167" y="0"/>
                  </a:moveTo>
                  <a:cubicBezTo>
                    <a:pt x="71" y="0"/>
                    <a:pt x="24" y="48"/>
                    <a:pt x="0" y="143"/>
                  </a:cubicBezTo>
                  <a:cubicBezTo>
                    <a:pt x="0" y="239"/>
                    <a:pt x="71" y="358"/>
                    <a:pt x="167" y="358"/>
                  </a:cubicBezTo>
                  <a:lnTo>
                    <a:pt x="2429" y="358"/>
                  </a:lnTo>
                  <a:cubicBezTo>
                    <a:pt x="2524" y="358"/>
                    <a:pt x="2572" y="286"/>
                    <a:pt x="2620" y="191"/>
                  </a:cubicBezTo>
                  <a:cubicBezTo>
                    <a:pt x="2643" y="72"/>
                    <a:pt x="2548" y="0"/>
                    <a:pt x="2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8" name="Google Shape;2788;p51"/>
            <p:cNvSpPr/>
            <p:nvPr/>
          </p:nvSpPr>
          <p:spPr>
            <a:xfrm>
              <a:off x="3386338" y="33803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91" y="263"/>
                    <a:pt x="2667" y="144"/>
                  </a:cubicBezTo>
                  <a:cubicBezTo>
                    <a:pt x="2644" y="48"/>
                    <a:pt x="2548" y="1"/>
                    <a:pt x="2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9" name="Google Shape;2789;p51"/>
            <p:cNvSpPr/>
            <p:nvPr/>
          </p:nvSpPr>
          <p:spPr>
            <a:xfrm>
              <a:off x="3400613" y="3398858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358" y="357"/>
                  </a:lnTo>
                  <a:cubicBezTo>
                    <a:pt x="1477" y="357"/>
                    <a:pt x="1549" y="262"/>
                    <a:pt x="1525" y="143"/>
                  </a:cubicBezTo>
                  <a:cubicBezTo>
                    <a:pt x="1501" y="48"/>
                    <a:pt x="1406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0" name="Google Shape;2790;p51"/>
            <p:cNvSpPr/>
            <p:nvPr/>
          </p:nvSpPr>
          <p:spPr>
            <a:xfrm>
              <a:off x="3232138" y="3517333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0"/>
                  </a:moveTo>
                  <a:cubicBezTo>
                    <a:pt x="72" y="0"/>
                    <a:pt x="0" y="72"/>
                    <a:pt x="24" y="191"/>
                  </a:cubicBezTo>
                  <a:cubicBezTo>
                    <a:pt x="48" y="286"/>
                    <a:pt x="119" y="357"/>
                    <a:pt x="191" y="357"/>
                  </a:cubicBezTo>
                  <a:lnTo>
                    <a:pt x="2453" y="357"/>
                  </a:lnTo>
                  <a:cubicBezTo>
                    <a:pt x="2548" y="357"/>
                    <a:pt x="2620" y="286"/>
                    <a:pt x="2644" y="191"/>
                  </a:cubicBezTo>
                  <a:cubicBezTo>
                    <a:pt x="2667" y="72"/>
                    <a:pt x="2572" y="0"/>
                    <a:pt x="2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3231538" y="35357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44" y="286"/>
                    <a:pt x="2668" y="215"/>
                  </a:cubicBezTo>
                  <a:cubicBezTo>
                    <a:pt x="2691" y="96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3245813" y="3553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287"/>
                    <a:pt x="1525" y="215"/>
                  </a:cubicBezTo>
                  <a:cubicBezTo>
                    <a:pt x="1549" y="96"/>
                    <a:pt x="1477" y="1"/>
                    <a:pt x="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3" name="Google Shape;2793;p51"/>
          <p:cNvGrpSpPr/>
          <p:nvPr/>
        </p:nvGrpSpPr>
        <p:grpSpPr>
          <a:xfrm>
            <a:off x="1778362" y="3587320"/>
            <a:ext cx="359577" cy="338051"/>
            <a:chOff x="2682013" y="3321808"/>
            <a:chExt cx="300675" cy="282675"/>
          </a:xfrm>
        </p:grpSpPr>
        <p:sp>
          <p:nvSpPr>
            <p:cNvPr id="2794" name="Google Shape;2794;p51"/>
            <p:cNvSpPr/>
            <p:nvPr/>
          </p:nvSpPr>
          <p:spPr>
            <a:xfrm>
              <a:off x="2682613" y="3321808"/>
              <a:ext cx="202450" cy="86000"/>
            </a:xfrm>
            <a:custGeom>
              <a:rect b="b" l="l" r="r" t="t"/>
              <a:pathLst>
                <a:path extrusionOk="0" h="3440" w="8098">
                  <a:moveTo>
                    <a:pt x="6407" y="724"/>
                  </a:moveTo>
                  <a:cubicBezTo>
                    <a:pt x="6430" y="724"/>
                    <a:pt x="6454" y="724"/>
                    <a:pt x="6454" y="748"/>
                  </a:cubicBezTo>
                  <a:lnTo>
                    <a:pt x="7716" y="2534"/>
                  </a:lnTo>
                  <a:cubicBezTo>
                    <a:pt x="7740" y="2582"/>
                    <a:pt x="7716" y="2606"/>
                    <a:pt x="7716" y="2630"/>
                  </a:cubicBezTo>
                  <a:cubicBezTo>
                    <a:pt x="7716" y="2653"/>
                    <a:pt x="7669" y="2653"/>
                    <a:pt x="7645" y="2653"/>
                  </a:cubicBezTo>
                  <a:lnTo>
                    <a:pt x="3239" y="2653"/>
                  </a:lnTo>
                  <a:cubicBezTo>
                    <a:pt x="3430" y="2391"/>
                    <a:pt x="3549" y="2034"/>
                    <a:pt x="3549" y="1677"/>
                  </a:cubicBezTo>
                  <a:cubicBezTo>
                    <a:pt x="3549" y="1320"/>
                    <a:pt x="3406" y="1034"/>
                    <a:pt x="3215" y="724"/>
                  </a:cubicBezTo>
                  <a:close/>
                  <a:moveTo>
                    <a:pt x="1787" y="343"/>
                  </a:moveTo>
                  <a:cubicBezTo>
                    <a:pt x="2525" y="343"/>
                    <a:pt x="3168" y="963"/>
                    <a:pt x="3168" y="1701"/>
                  </a:cubicBezTo>
                  <a:cubicBezTo>
                    <a:pt x="3168" y="2463"/>
                    <a:pt x="2525" y="3082"/>
                    <a:pt x="1787" y="3082"/>
                  </a:cubicBezTo>
                  <a:cubicBezTo>
                    <a:pt x="1048" y="3082"/>
                    <a:pt x="429" y="2463"/>
                    <a:pt x="429" y="1701"/>
                  </a:cubicBezTo>
                  <a:cubicBezTo>
                    <a:pt x="429" y="939"/>
                    <a:pt x="1048" y="343"/>
                    <a:pt x="1787" y="343"/>
                  </a:cubicBezTo>
                  <a:close/>
                  <a:moveTo>
                    <a:pt x="1801" y="1"/>
                  </a:moveTo>
                  <a:cubicBezTo>
                    <a:pt x="1741" y="1"/>
                    <a:pt x="1680" y="4"/>
                    <a:pt x="1620" y="10"/>
                  </a:cubicBezTo>
                  <a:cubicBezTo>
                    <a:pt x="810" y="105"/>
                    <a:pt x="143" y="748"/>
                    <a:pt x="96" y="1582"/>
                  </a:cubicBezTo>
                  <a:cubicBezTo>
                    <a:pt x="0" y="2582"/>
                    <a:pt x="810" y="3439"/>
                    <a:pt x="1787" y="3439"/>
                  </a:cubicBezTo>
                  <a:cubicBezTo>
                    <a:pt x="2215" y="3439"/>
                    <a:pt x="2596" y="3296"/>
                    <a:pt x="2882" y="3058"/>
                  </a:cubicBezTo>
                  <a:lnTo>
                    <a:pt x="7621" y="3058"/>
                  </a:lnTo>
                  <a:cubicBezTo>
                    <a:pt x="7764" y="3058"/>
                    <a:pt x="7883" y="2987"/>
                    <a:pt x="7978" y="2868"/>
                  </a:cubicBezTo>
                  <a:cubicBezTo>
                    <a:pt x="8097" y="2725"/>
                    <a:pt x="8097" y="2510"/>
                    <a:pt x="7978" y="2368"/>
                  </a:cubicBezTo>
                  <a:lnTo>
                    <a:pt x="6740" y="582"/>
                  </a:lnTo>
                  <a:cubicBezTo>
                    <a:pt x="6645" y="462"/>
                    <a:pt x="6526" y="391"/>
                    <a:pt x="6383" y="391"/>
                  </a:cubicBezTo>
                  <a:lnTo>
                    <a:pt x="2882" y="391"/>
                  </a:lnTo>
                  <a:cubicBezTo>
                    <a:pt x="2612" y="142"/>
                    <a:pt x="2214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5" name="Google Shape;2795;p51"/>
            <p:cNvSpPr/>
            <p:nvPr/>
          </p:nvSpPr>
          <p:spPr>
            <a:xfrm>
              <a:off x="2682613" y="3419283"/>
              <a:ext cx="252450" cy="86750"/>
            </a:xfrm>
            <a:custGeom>
              <a:rect b="b" l="l" r="r" t="t"/>
              <a:pathLst>
                <a:path extrusionOk="0" h="3470" w="10098">
                  <a:moveTo>
                    <a:pt x="1787" y="350"/>
                  </a:moveTo>
                  <a:cubicBezTo>
                    <a:pt x="2525" y="350"/>
                    <a:pt x="3168" y="969"/>
                    <a:pt x="3168" y="1707"/>
                  </a:cubicBezTo>
                  <a:cubicBezTo>
                    <a:pt x="3168" y="2446"/>
                    <a:pt x="2525" y="3089"/>
                    <a:pt x="1787" y="3089"/>
                  </a:cubicBezTo>
                  <a:cubicBezTo>
                    <a:pt x="1048" y="3089"/>
                    <a:pt x="429" y="2446"/>
                    <a:pt x="429" y="1707"/>
                  </a:cubicBezTo>
                  <a:cubicBezTo>
                    <a:pt x="429" y="969"/>
                    <a:pt x="1048" y="350"/>
                    <a:pt x="1787" y="350"/>
                  </a:cubicBezTo>
                  <a:close/>
                  <a:moveTo>
                    <a:pt x="1866" y="0"/>
                  </a:moveTo>
                  <a:cubicBezTo>
                    <a:pt x="1792" y="0"/>
                    <a:pt x="1718" y="5"/>
                    <a:pt x="1644" y="17"/>
                  </a:cubicBezTo>
                  <a:cubicBezTo>
                    <a:pt x="834" y="112"/>
                    <a:pt x="167" y="755"/>
                    <a:pt x="120" y="1588"/>
                  </a:cubicBezTo>
                  <a:cubicBezTo>
                    <a:pt x="0" y="2612"/>
                    <a:pt x="810" y="3470"/>
                    <a:pt x="1787" y="3470"/>
                  </a:cubicBezTo>
                  <a:cubicBezTo>
                    <a:pt x="2215" y="3470"/>
                    <a:pt x="2596" y="3327"/>
                    <a:pt x="2882" y="3089"/>
                  </a:cubicBezTo>
                  <a:lnTo>
                    <a:pt x="9622" y="3089"/>
                  </a:lnTo>
                  <a:cubicBezTo>
                    <a:pt x="9764" y="3089"/>
                    <a:pt x="9883" y="3017"/>
                    <a:pt x="9979" y="2898"/>
                  </a:cubicBezTo>
                  <a:cubicBezTo>
                    <a:pt x="10098" y="2755"/>
                    <a:pt x="10098" y="2541"/>
                    <a:pt x="9979" y="2398"/>
                  </a:cubicBezTo>
                  <a:lnTo>
                    <a:pt x="8717" y="612"/>
                  </a:lnTo>
                  <a:cubicBezTo>
                    <a:pt x="8621" y="493"/>
                    <a:pt x="8526" y="421"/>
                    <a:pt x="8359" y="421"/>
                  </a:cubicBezTo>
                  <a:lnTo>
                    <a:pt x="7073" y="421"/>
                  </a:lnTo>
                  <a:cubicBezTo>
                    <a:pt x="7002" y="421"/>
                    <a:pt x="6931" y="493"/>
                    <a:pt x="6907" y="588"/>
                  </a:cubicBezTo>
                  <a:cubicBezTo>
                    <a:pt x="6883" y="683"/>
                    <a:pt x="6954" y="779"/>
                    <a:pt x="7073" y="779"/>
                  </a:cubicBezTo>
                  <a:lnTo>
                    <a:pt x="8407" y="779"/>
                  </a:lnTo>
                  <a:cubicBezTo>
                    <a:pt x="8431" y="779"/>
                    <a:pt x="8455" y="779"/>
                    <a:pt x="8455" y="826"/>
                  </a:cubicBezTo>
                  <a:lnTo>
                    <a:pt x="9717" y="2612"/>
                  </a:lnTo>
                  <a:cubicBezTo>
                    <a:pt x="9741" y="2636"/>
                    <a:pt x="9717" y="2660"/>
                    <a:pt x="9717" y="2684"/>
                  </a:cubicBezTo>
                  <a:cubicBezTo>
                    <a:pt x="9717" y="2731"/>
                    <a:pt x="9669" y="2731"/>
                    <a:pt x="9645" y="2731"/>
                  </a:cubicBezTo>
                  <a:lnTo>
                    <a:pt x="3239" y="2731"/>
                  </a:lnTo>
                  <a:cubicBezTo>
                    <a:pt x="3430" y="2446"/>
                    <a:pt x="3549" y="2088"/>
                    <a:pt x="3549" y="1731"/>
                  </a:cubicBezTo>
                  <a:cubicBezTo>
                    <a:pt x="3549" y="1374"/>
                    <a:pt x="3430" y="1064"/>
                    <a:pt x="3239" y="755"/>
                  </a:cubicBezTo>
                  <a:lnTo>
                    <a:pt x="6288" y="755"/>
                  </a:lnTo>
                  <a:cubicBezTo>
                    <a:pt x="6383" y="755"/>
                    <a:pt x="6430" y="707"/>
                    <a:pt x="6454" y="612"/>
                  </a:cubicBezTo>
                  <a:cubicBezTo>
                    <a:pt x="6478" y="493"/>
                    <a:pt x="6407" y="398"/>
                    <a:pt x="6288" y="398"/>
                  </a:cubicBezTo>
                  <a:lnTo>
                    <a:pt x="2906" y="398"/>
                  </a:lnTo>
                  <a:cubicBezTo>
                    <a:pt x="2645" y="156"/>
                    <a:pt x="2265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6" name="Google Shape;2796;p51"/>
            <p:cNvSpPr/>
            <p:nvPr/>
          </p:nvSpPr>
          <p:spPr>
            <a:xfrm>
              <a:off x="2682013" y="3517908"/>
              <a:ext cx="300675" cy="86575"/>
            </a:xfrm>
            <a:custGeom>
              <a:rect b="b" l="l" r="r" t="t"/>
              <a:pathLst>
                <a:path extrusionOk="0" h="3463" w="12027">
                  <a:moveTo>
                    <a:pt x="1811" y="311"/>
                  </a:moveTo>
                  <a:cubicBezTo>
                    <a:pt x="2549" y="311"/>
                    <a:pt x="3192" y="953"/>
                    <a:pt x="3192" y="1692"/>
                  </a:cubicBezTo>
                  <a:cubicBezTo>
                    <a:pt x="3192" y="2430"/>
                    <a:pt x="2596" y="3073"/>
                    <a:pt x="1811" y="3073"/>
                  </a:cubicBezTo>
                  <a:cubicBezTo>
                    <a:pt x="1072" y="3073"/>
                    <a:pt x="453" y="2430"/>
                    <a:pt x="453" y="1692"/>
                  </a:cubicBezTo>
                  <a:cubicBezTo>
                    <a:pt x="453" y="953"/>
                    <a:pt x="1072" y="311"/>
                    <a:pt x="1811" y="311"/>
                  </a:cubicBezTo>
                  <a:close/>
                  <a:moveTo>
                    <a:pt x="1787" y="1"/>
                  </a:moveTo>
                  <a:cubicBezTo>
                    <a:pt x="763" y="1"/>
                    <a:pt x="1" y="858"/>
                    <a:pt x="48" y="1882"/>
                  </a:cubicBezTo>
                  <a:cubicBezTo>
                    <a:pt x="120" y="2668"/>
                    <a:pt x="763" y="3359"/>
                    <a:pt x="1572" y="3454"/>
                  </a:cubicBezTo>
                  <a:cubicBezTo>
                    <a:pt x="1627" y="3459"/>
                    <a:pt x="1682" y="3462"/>
                    <a:pt x="1736" y="3462"/>
                  </a:cubicBezTo>
                  <a:cubicBezTo>
                    <a:pt x="2156" y="3462"/>
                    <a:pt x="2563" y="3305"/>
                    <a:pt x="2858" y="3073"/>
                  </a:cubicBezTo>
                  <a:lnTo>
                    <a:pt x="3906" y="3073"/>
                  </a:lnTo>
                  <a:cubicBezTo>
                    <a:pt x="3978" y="3073"/>
                    <a:pt x="4049" y="3002"/>
                    <a:pt x="4073" y="2906"/>
                  </a:cubicBezTo>
                  <a:cubicBezTo>
                    <a:pt x="4097" y="2787"/>
                    <a:pt x="4025" y="2716"/>
                    <a:pt x="3906" y="2716"/>
                  </a:cubicBezTo>
                  <a:lnTo>
                    <a:pt x="3192" y="2716"/>
                  </a:lnTo>
                  <a:cubicBezTo>
                    <a:pt x="3359" y="2430"/>
                    <a:pt x="3478" y="2073"/>
                    <a:pt x="3478" y="1716"/>
                  </a:cubicBezTo>
                  <a:cubicBezTo>
                    <a:pt x="3478" y="1358"/>
                    <a:pt x="3359" y="1049"/>
                    <a:pt x="3192" y="739"/>
                  </a:cubicBezTo>
                  <a:lnTo>
                    <a:pt x="10265" y="739"/>
                  </a:lnTo>
                  <a:cubicBezTo>
                    <a:pt x="10289" y="739"/>
                    <a:pt x="10336" y="739"/>
                    <a:pt x="10336" y="763"/>
                  </a:cubicBezTo>
                  <a:lnTo>
                    <a:pt x="11575" y="2549"/>
                  </a:lnTo>
                  <a:cubicBezTo>
                    <a:pt x="11598" y="2597"/>
                    <a:pt x="11575" y="2620"/>
                    <a:pt x="11575" y="2644"/>
                  </a:cubicBezTo>
                  <a:cubicBezTo>
                    <a:pt x="11575" y="2668"/>
                    <a:pt x="11551" y="2668"/>
                    <a:pt x="11527" y="2668"/>
                  </a:cubicBezTo>
                  <a:lnTo>
                    <a:pt x="4716" y="2668"/>
                  </a:lnTo>
                  <a:cubicBezTo>
                    <a:pt x="4644" y="2668"/>
                    <a:pt x="4573" y="2740"/>
                    <a:pt x="4549" y="2835"/>
                  </a:cubicBezTo>
                  <a:cubicBezTo>
                    <a:pt x="4525" y="2954"/>
                    <a:pt x="4597" y="3025"/>
                    <a:pt x="4716" y="3025"/>
                  </a:cubicBezTo>
                  <a:lnTo>
                    <a:pt x="11527" y="3025"/>
                  </a:lnTo>
                  <a:cubicBezTo>
                    <a:pt x="11670" y="3025"/>
                    <a:pt x="11789" y="2978"/>
                    <a:pt x="11860" y="2859"/>
                  </a:cubicBezTo>
                  <a:cubicBezTo>
                    <a:pt x="12027" y="2716"/>
                    <a:pt x="12027" y="2501"/>
                    <a:pt x="11908" y="2359"/>
                  </a:cubicBezTo>
                  <a:lnTo>
                    <a:pt x="10646" y="572"/>
                  </a:lnTo>
                  <a:cubicBezTo>
                    <a:pt x="10574" y="453"/>
                    <a:pt x="10455" y="382"/>
                    <a:pt x="10289" y="382"/>
                  </a:cubicBezTo>
                  <a:lnTo>
                    <a:pt x="2882" y="382"/>
                  </a:lnTo>
                  <a:cubicBezTo>
                    <a:pt x="2596" y="144"/>
                    <a:pt x="2192" y="1"/>
                    <a:pt x="17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97" name="Google Shape;2797;p51"/>
          <p:cNvGrpSpPr/>
          <p:nvPr/>
        </p:nvGrpSpPr>
        <p:grpSpPr>
          <a:xfrm>
            <a:off x="1091245" y="3576916"/>
            <a:ext cx="291261" cy="356737"/>
            <a:chOff x="2234888" y="3313108"/>
            <a:chExt cx="243550" cy="298300"/>
          </a:xfrm>
        </p:grpSpPr>
        <p:sp>
          <p:nvSpPr>
            <p:cNvPr id="2798" name="Google Shape;2798;p51"/>
            <p:cNvSpPr/>
            <p:nvPr/>
          </p:nvSpPr>
          <p:spPr>
            <a:xfrm>
              <a:off x="2373013" y="3497083"/>
              <a:ext cx="104825" cy="114325"/>
            </a:xfrm>
            <a:custGeom>
              <a:rect b="b" l="l" r="r" t="t"/>
              <a:pathLst>
                <a:path extrusionOk="0" h="4573" w="4193">
                  <a:moveTo>
                    <a:pt x="239" y="0"/>
                  </a:moveTo>
                  <a:cubicBezTo>
                    <a:pt x="120" y="0"/>
                    <a:pt x="1" y="119"/>
                    <a:pt x="1" y="239"/>
                  </a:cubicBezTo>
                  <a:lnTo>
                    <a:pt x="1" y="4406"/>
                  </a:lnTo>
                  <a:cubicBezTo>
                    <a:pt x="1" y="4501"/>
                    <a:pt x="96" y="4573"/>
                    <a:pt x="168" y="4573"/>
                  </a:cubicBezTo>
                  <a:lnTo>
                    <a:pt x="763" y="4573"/>
                  </a:lnTo>
                  <a:cubicBezTo>
                    <a:pt x="858" y="4573"/>
                    <a:pt x="930" y="4525"/>
                    <a:pt x="954" y="4430"/>
                  </a:cubicBezTo>
                  <a:cubicBezTo>
                    <a:pt x="977" y="4311"/>
                    <a:pt x="882" y="4216"/>
                    <a:pt x="763" y="4216"/>
                  </a:cubicBezTo>
                  <a:lnTo>
                    <a:pt x="358" y="4216"/>
                  </a:lnTo>
                  <a:lnTo>
                    <a:pt x="358" y="358"/>
                  </a:lnTo>
                  <a:lnTo>
                    <a:pt x="3835" y="358"/>
                  </a:lnTo>
                  <a:lnTo>
                    <a:pt x="3835" y="4216"/>
                  </a:lnTo>
                  <a:lnTo>
                    <a:pt x="1573" y="4216"/>
                  </a:lnTo>
                  <a:cubicBezTo>
                    <a:pt x="1477" y="4216"/>
                    <a:pt x="1430" y="4287"/>
                    <a:pt x="1406" y="4382"/>
                  </a:cubicBezTo>
                  <a:cubicBezTo>
                    <a:pt x="1358" y="4501"/>
                    <a:pt x="1454" y="4573"/>
                    <a:pt x="1573" y="4573"/>
                  </a:cubicBezTo>
                  <a:lnTo>
                    <a:pt x="4026" y="4573"/>
                  </a:lnTo>
                  <a:cubicBezTo>
                    <a:pt x="4097" y="4573"/>
                    <a:pt x="4192" y="4501"/>
                    <a:pt x="4192" y="4406"/>
                  </a:cubicBezTo>
                  <a:lnTo>
                    <a:pt x="4192" y="239"/>
                  </a:lnTo>
                  <a:cubicBezTo>
                    <a:pt x="4168" y="96"/>
                    <a:pt x="4049" y="0"/>
                    <a:pt x="3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9" name="Google Shape;2799;p51"/>
            <p:cNvSpPr/>
            <p:nvPr/>
          </p:nvSpPr>
          <p:spPr>
            <a:xfrm>
              <a:off x="2403388" y="3432158"/>
              <a:ext cx="29800" cy="46500"/>
            </a:xfrm>
            <a:custGeom>
              <a:rect b="b" l="l" r="r" t="t"/>
              <a:pathLst>
                <a:path extrusionOk="0" h="1860" w="1192">
                  <a:moveTo>
                    <a:pt x="601" y="332"/>
                  </a:moveTo>
                  <a:cubicBezTo>
                    <a:pt x="615" y="332"/>
                    <a:pt x="629" y="333"/>
                    <a:pt x="643" y="335"/>
                  </a:cubicBezTo>
                  <a:cubicBezTo>
                    <a:pt x="763" y="335"/>
                    <a:pt x="834" y="454"/>
                    <a:pt x="834" y="573"/>
                  </a:cubicBezTo>
                  <a:lnTo>
                    <a:pt x="834" y="1216"/>
                  </a:lnTo>
                  <a:cubicBezTo>
                    <a:pt x="834" y="1335"/>
                    <a:pt x="763" y="1454"/>
                    <a:pt x="643" y="1454"/>
                  </a:cubicBezTo>
                  <a:cubicBezTo>
                    <a:pt x="477" y="1454"/>
                    <a:pt x="358" y="1383"/>
                    <a:pt x="358" y="1216"/>
                  </a:cubicBezTo>
                  <a:lnTo>
                    <a:pt x="358" y="573"/>
                  </a:lnTo>
                  <a:cubicBezTo>
                    <a:pt x="358" y="443"/>
                    <a:pt x="457" y="332"/>
                    <a:pt x="601" y="332"/>
                  </a:cubicBezTo>
                  <a:close/>
                  <a:moveTo>
                    <a:pt x="614" y="0"/>
                  </a:moveTo>
                  <a:cubicBezTo>
                    <a:pt x="600" y="0"/>
                    <a:pt x="586" y="1"/>
                    <a:pt x="572" y="2"/>
                  </a:cubicBezTo>
                  <a:cubicBezTo>
                    <a:pt x="286" y="25"/>
                    <a:pt x="0" y="264"/>
                    <a:pt x="0" y="597"/>
                  </a:cubicBezTo>
                  <a:lnTo>
                    <a:pt x="0" y="1264"/>
                  </a:lnTo>
                  <a:cubicBezTo>
                    <a:pt x="0" y="1550"/>
                    <a:pt x="239" y="1812"/>
                    <a:pt x="572" y="1859"/>
                  </a:cubicBezTo>
                  <a:cubicBezTo>
                    <a:pt x="905" y="1859"/>
                    <a:pt x="1191" y="1573"/>
                    <a:pt x="1191" y="1216"/>
                  </a:cubicBezTo>
                  <a:lnTo>
                    <a:pt x="1191" y="597"/>
                  </a:lnTo>
                  <a:cubicBezTo>
                    <a:pt x="1191" y="255"/>
                    <a:pt x="929" y="0"/>
                    <a:pt x="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0" name="Google Shape;2800;p51"/>
            <p:cNvSpPr/>
            <p:nvPr/>
          </p:nvSpPr>
          <p:spPr>
            <a:xfrm>
              <a:off x="2367063" y="3431983"/>
              <a:ext cx="32175" cy="44275"/>
            </a:xfrm>
            <a:custGeom>
              <a:rect b="b" l="l" r="r" t="t"/>
              <a:pathLst>
                <a:path extrusionOk="0" h="1771" w="1287">
                  <a:moveTo>
                    <a:pt x="691" y="556"/>
                  </a:moveTo>
                  <a:lnTo>
                    <a:pt x="691" y="985"/>
                  </a:lnTo>
                  <a:lnTo>
                    <a:pt x="453" y="985"/>
                  </a:lnTo>
                  <a:cubicBezTo>
                    <a:pt x="549" y="842"/>
                    <a:pt x="620" y="675"/>
                    <a:pt x="691" y="556"/>
                  </a:cubicBezTo>
                  <a:close/>
                  <a:moveTo>
                    <a:pt x="835" y="0"/>
                  </a:moveTo>
                  <a:cubicBezTo>
                    <a:pt x="756" y="0"/>
                    <a:pt x="669" y="31"/>
                    <a:pt x="596" y="104"/>
                  </a:cubicBezTo>
                  <a:cubicBezTo>
                    <a:pt x="501" y="199"/>
                    <a:pt x="144" y="866"/>
                    <a:pt x="25" y="1080"/>
                  </a:cubicBezTo>
                  <a:cubicBezTo>
                    <a:pt x="1" y="1104"/>
                    <a:pt x="1" y="1152"/>
                    <a:pt x="1" y="1199"/>
                  </a:cubicBezTo>
                  <a:cubicBezTo>
                    <a:pt x="1" y="1295"/>
                    <a:pt x="96" y="1342"/>
                    <a:pt x="191" y="1342"/>
                  </a:cubicBezTo>
                  <a:lnTo>
                    <a:pt x="715" y="1342"/>
                  </a:lnTo>
                  <a:lnTo>
                    <a:pt x="715" y="1580"/>
                  </a:lnTo>
                  <a:cubicBezTo>
                    <a:pt x="715" y="1676"/>
                    <a:pt x="811" y="1771"/>
                    <a:pt x="906" y="1771"/>
                  </a:cubicBezTo>
                  <a:cubicBezTo>
                    <a:pt x="977" y="1771"/>
                    <a:pt x="1072" y="1676"/>
                    <a:pt x="1072" y="1580"/>
                  </a:cubicBezTo>
                  <a:lnTo>
                    <a:pt x="1072" y="1342"/>
                  </a:lnTo>
                  <a:cubicBezTo>
                    <a:pt x="1168" y="1342"/>
                    <a:pt x="1215" y="1295"/>
                    <a:pt x="1239" y="1199"/>
                  </a:cubicBezTo>
                  <a:cubicBezTo>
                    <a:pt x="1287" y="1080"/>
                    <a:pt x="1192" y="985"/>
                    <a:pt x="1072" y="985"/>
                  </a:cubicBezTo>
                  <a:lnTo>
                    <a:pt x="1072" y="247"/>
                  </a:lnTo>
                  <a:cubicBezTo>
                    <a:pt x="1072" y="128"/>
                    <a:pt x="977" y="32"/>
                    <a:pt x="906" y="9"/>
                  </a:cubicBezTo>
                  <a:cubicBezTo>
                    <a:pt x="883" y="3"/>
                    <a:pt x="859" y="0"/>
                    <a:pt x="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1" name="Google Shape;2801;p51"/>
            <p:cNvSpPr/>
            <p:nvPr/>
          </p:nvSpPr>
          <p:spPr>
            <a:xfrm>
              <a:off x="2448638" y="3430508"/>
              <a:ext cx="25025" cy="46350"/>
            </a:xfrm>
            <a:custGeom>
              <a:rect b="b" l="l" r="r" t="t"/>
              <a:pathLst>
                <a:path extrusionOk="0" h="1854" w="1001">
                  <a:moveTo>
                    <a:pt x="803" y="1"/>
                  </a:moveTo>
                  <a:cubicBezTo>
                    <a:pt x="737" y="1"/>
                    <a:pt x="678" y="40"/>
                    <a:pt x="643" y="91"/>
                  </a:cubicBezTo>
                  <a:lnTo>
                    <a:pt x="0" y="1592"/>
                  </a:lnTo>
                  <a:cubicBezTo>
                    <a:pt x="24" y="1735"/>
                    <a:pt x="48" y="1830"/>
                    <a:pt x="143" y="1854"/>
                  </a:cubicBezTo>
                  <a:lnTo>
                    <a:pt x="191" y="1854"/>
                  </a:lnTo>
                  <a:cubicBezTo>
                    <a:pt x="239" y="1854"/>
                    <a:pt x="310" y="1830"/>
                    <a:pt x="334" y="1735"/>
                  </a:cubicBezTo>
                  <a:lnTo>
                    <a:pt x="953" y="258"/>
                  </a:lnTo>
                  <a:cubicBezTo>
                    <a:pt x="1001" y="163"/>
                    <a:pt x="953" y="68"/>
                    <a:pt x="882" y="20"/>
                  </a:cubicBezTo>
                  <a:cubicBezTo>
                    <a:pt x="855" y="7"/>
                    <a:pt x="828" y="1"/>
                    <a:pt x="8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2" name="Google Shape;2802;p51"/>
            <p:cNvSpPr/>
            <p:nvPr/>
          </p:nvSpPr>
          <p:spPr>
            <a:xfrm>
              <a:off x="2443863" y="3435158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34"/>
                    <a:pt x="96" y="406"/>
                    <a:pt x="191" y="406"/>
                  </a:cubicBezTo>
                  <a:cubicBezTo>
                    <a:pt x="310" y="406"/>
                    <a:pt x="406" y="334"/>
                    <a:pt x="406" y="215"/>
                  </a:cubicBezTo>
                  <a:cubicBezTo>
                    <a:pt x="406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3" name="Google Shape;2803;p51"/>
            <p:cNvSpPr/>
            <p:nvPr/>
          </p:nvSpPr>
          <p:spPr>
            <a:xfrm>
              <a:off x="2468288" y="3464333"/>
              <a:ext cx="10150" cy="10150"/>
            </a:xfrm>
            <a:custGeom>
              <a:rect b="b" l="l" r="r" t="t"/>
              <a:pathLst>
                <a:path extrusionOk="0" h="406" w="406">
                  <a:moveTo>
                    <a:pt x="215" y="1"/>
                  </a:moveTo>
                  <a:cubicBezTo>
                    <a:pt x="96" y="1"/>
                    <a:pt x="0" y="96"/>
                    <a:pt x="0" y="191"/>
                  </a:cubicBezTo>
                  <a:cubicBezTo>
                    <a:pt x="0" y="310"/>
                    <a:pt x="96" y="405"/>
                    <a:pt x="215" y="405"/>
                  </a:cubicBezTo>
                  <a:cubicBezTo>
                    <a:pt x="334" y="405"/>
                    <a:pt x="405" y="310"/>
                    <a:pt x="405" y="191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4" name="Google Shape;2804;p51"/>
            <p:cNvSpPr/>
            <p:nvPr/>
          </p:nvSpPr>
          <p:spPr>
            <a:xfrm>
              <a:off x="2234888" y="3380983"/>
              <a:ext cx="107800" cy="230350"/>
            </a:xfrm>
            <a:custGeom>
              <a:rect b="b" l="l" r="r" t="t"/>
              <a:pathLst>
                <a:path extrusionOk="0" h="9214" w="4312">
                  <a:moveTo>
                    <a:pt x="2073" y="1"/>
                  </a:moveTo>
                  <a:cubicBezTo>
                    <a:pt x="1358" y="1"/>
                    <a:pt x="25" y="453"/>
                    <a:pt x="25" y="2049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9"/>
                  </a:cubicBezTo>
                  <a:cubicBezTo>
                    <a:pt x="44" y="4139"/>
                    <a:pt x="313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2"/>
                    <a:pt x="1430" y="9193"/>
                  </a:cubicBezTo>
                  <a:cubicBezTo>
                    <a:pt x="1486" y="9207"/>
                    <a:pt x="1542" y="9214"/>
                    <a:pt x="1596" y="9214"/>
                  </a:cubicBezTo>
                  <a:cubicBezTo>
                    <a:pt x="1816" y="9214"/>
                    <a:pt x="2015" y="9103"/>
                    <a:pt x="2168" y="8931"/>
                  </a:cubicBezTo>
                  <a:cubicBezTo>
                    <a:pt x="2302" y="9103"/>
                    <a:pt x="2512" y="9214"/>
                    <a:pt x="2738" y="9214"/>
                  </a:cubicBezTo>
                  <a:cubicBezTo>
                    <a:pt x="2794" y="9214"/>
                    <a:pt x="2850" y="9207"/>
                    <a:pt x="2906" y="9193"/>
                  </a:cubicBezTo>
                  <a:cubicBezTo>
                    <a:pt x="3264" y="9145"/>
                    <a:pt x="3526" y="8812"/>
                    <a:pt x="3526" y="8407"/>
                  </a:cubicBezTo>
                  <a:lnTo>
                    <a:pt x="3526" y="5549"/>
                  </a:lnTo>
                  <a:cubicBezTo>
                    <a:pt x="3526" y="5478"/>
                    <a:pt x="3478" y="5406"/>
                    <a:pt x="3383" y="5383"/>
                  </a:cubicBezTo>
                  <a:cubicBezTo>
                    <a:pt x="3367" y="5380"/>
                    <a:pt x="3352" y="5378"/>
                    <a:pt x="3338" y="5378"/>
                  </a:cubicBezTo>
                  <a:cubicBezTo>
                    <a:pt x="3241" y="5378"/>
                    <a:pt x="3168" y="5446"/>
                    <a:pt x="3168" y="5549"/>
                  </a:cubicBezTo>
                  <a:lnTo>
                    <a:pt x="3168" y="8407"/>
                  </a:lnTo>
                  <a:cubicBezTo>
                    <a:pt x="3168" y="8669"/>
                    <a:pt x="3002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44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69"/>
                    <a:pt x="1739" y="8836"/>
                    <a:pt x="1549" y="8836"/>
                  </a:cubicBezTo>
                  <a:cubicBezTo>
                    <a:pt x="1311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30"/>
                    <a:pt x="1096" y="1858"/>
                    <a:pt x="1001" y="1834"/>
                  </a:cubicBezTo>
                  <a:cubicBezTo>
                    <a:pt x="989" y="1832"/>
                    <a:pt x="977" y="1831"/>
                    <a:pt x="965" y="1831"/>
                  </a:cubicBezTo>
                  <a:cubicBezTo>
                    <a:pt x="863" y="1831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2" y="3957"/>
                    <a:pt x="585" y="3958"/>
                    <a:pt x="568" y="3958"/>
                  </a:cubicBezTo>
                  <a:cubicBezTo>
                    <a:pt x="449" y="3958"/>
                    <a:pt x="358" y="3885"/>
                    <a:pt x="358" y="3739"/>
                  </a:cubicBezTo>
                  <a:lnTo>
                    <a:pt x="358" y="2144"/>
                  </a:lnTo>
                  <a:cubicBezTo>
                    <a:pt x="358" y="1168"/>
                    <a:pt x="1144" y="358"/>
                    <a:pt x="2144" y="358"/>
                  </a:cubicBezTo>
                  <a:lnTo>
                    <a:pt x="2216" y="358"/>
                  </a:lnTo>
                  <a:cubicBezTo>
                    <a:pt x="3716" y="358"/>
                    <a:pt x="3954" y="1668"/>
                    <a:pt x="3954" y="2072"/>
                  </a:cubicBezTo>
                  <a:lnTo>
                    <a:pt x="3954" y="3859"/>
                  </a:lnTo>
                  <a:lnTo>
                    <a:pt x="3954" y="3906"/>
                  </a:lnTo>
                  <a:cubicBezTo>
                    <a:pt x="3886" y="3974"/>
                    <a:pt x="3809" y="4003"/>
                    <a:pt x="3738" y="4003"/>
                  </a:cubicBezTo>
                  <a:cubicBezTo>
                    <a:pt x="3610" y="4003"/>
                    <a:pt x="3502" y="3910"/>
                    <a:pt x="3502" y="3787"/>
                  </a:cubicBezTo>
                  <a:lnTo>
                    <a:pt x="3502" y="2072"/>
                  </a:lnTo>
                  <a:cubicBezTo>
                    <a:pt x="3502" y="2001"/>
                    <a:pt x="3454" y="1906"/>
                    <a:pt x="3359" y="1906"/>
                  </a:cubicBezTo>
                  <a:cubicBezTo>
                    <a:pt x="3240" y="1906"/>
                    <a:pt x="3145" y="1953"/>
                    <a:pt x="3145" y="2072"/>
                  </a:cubicBezTo>
                  <a:lnTo>
                    <a:pt x="3145" y="4787"/>
                  </a:lnTo>
                  <a:cubicBezTo>
                    <a:pt x="3145" y="4883"/>
                    <a:pt x="3216" y="4978"/>
                    <a:pt x="3287" y="4978"/>
                  </a:cubicBezTo>
                  <a:cubicBezTo>
                    <a:pt x="3406" y="4978"/>
                    <a:pt x="3502" y="4906"/>
                    <a:pt x="3502" y="4787"/>
                  </a:cubicBezTo>
                  <a:lnTo>
                    <a:pt x="3502" y="4287"/>
                  </a:lnTo>
                  <a:cubicBezTo>
                    <a:pt x="3569" y="4304"/>
                    <a:pt x="3648" y="4321"/>
                    <a:pt x="3731" y="4321"/>
                  </a:cubicBezTo>
                  <a:cubicBezTo>
                    <a:pt x="3765" y="4321"/>
                    <a:pt x="3800" y="4318"/>
                    <a:pt x="3835" y="4311"/>
                  </a:cubicBezTo>
                  <a:cubicBezTo>
                    <a:pt x="4097" y="4263"/>
                    <a:pt x="4311" y="4025"/>
                    <a:pt x="4311" y="3739"/>
                  </a:cubicBezTo>
                  <a:lnTo>
                    <a:pt x="4311" y="2144"/>
                  </a:lnTo>
                  <a:cubicBezTo>
                    <a:pt x="4311" y="453"/>
                    <a:pt x="3359" y="1"/>
                    <a:pt x="2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5" name="Google Shape;2805;p51"/>
            <p:cNvSpPr/>
            <p:nvPr/>
          </p:nvSpPr>
          <p:spPr>
            <a:xfrm>
              <a:off x="2259913" y="3313108"/>
              <a:ext cx="58375" cy="58375"/>
            </a:xfrm>
            <a:custGeom>
              <a:rect b="b" l="l" r="r" t="t"/>
              <a:pathLst>
                <a:path extrusionOk="0" h="2335" w="2335">
                  <a:moveTo>
                    <a:pt x="1167" y="358"/>
                  </a:moveTo>
                  <a:cubicBezTo>
                    <a:pt x="1620" y="358"/>
                    <a:pt x="1953" y="715"/>
                    <a:pt x="1953" y="1168"/>
                  </a:cubicBezTo>
                  <a:cubicBezTo>
                    <a:pt x="1953" y="1620"/>
                    <a:pt x="1620" y="1977"/>
                    <a:pt x="1167" y="1977"/>
                  </a:cubicBezTo>
                  <a:cubicBezTo>
                    <a:pt x="715" y="1977"/>
                    <a:pt x="357" y="1620"/>
                    <a:pt x="357" y="1168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00" y="1"/>
                    <a:pt x="0" y="501"/>
                    <a:pt x="0" y="1168"/>
                  </a:cubicBezTo>
                  <a:cubicBezTo>
                    <a:pt x="0" y="1811"/>
                    <a:pt x="548" y="2335"/>
                    <a:pt x="1167" y="2335"/>
                  </a:cubicBezTo>
                  <a:cubicBezTo>
                    <a:pt x="1786" y="2335"/>
                    <a:pt x="2334" y="1811"/>
                    <a:pt x="2334" y="1168"/>
                  </a:cubicBezTo>
                  <a:cubicBezTo>
                    <a:pt x="2334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6" name="Google Shape;2806;p51"/>
          <p:cNvGrpSpPr/>
          <p:nvPr/>
        </p:nvGrpSpPr>
        <p:grpSpPr>
          <a:xfrm>
            <a:off x="1058508" y="4145805"/>
            <a:ext cx="357454" cy="356019"/>
            <a:chOff x="2207513" y="3788808"/>
            <a:chExt cx="298900" cy="297700"/>
          </a:xfrm>
        </p:grpSpPr>
        <p:sp>
          <p:nvSpPr>
            <p:cNvPr id="2807" name="Google Shape;2807;p51"/>
            <p:cNvSpPr/>
            <p:nvPr/>
          </p:nvSpPr>
          <p:spPr>
            <a:xfrm>
              <a:off x="2208113" y="3788808"/>
              <a:ext cx="298300" cy="297700"/>
            </a:xfrm>
            <a:custGeom>
              <a:rect b="b" l="l" r="r" t="t"/>
              <a:pathLst>
                <a:path extrusionOk="0" h="11908" w="11932">
                  <a:moveTo>
                    <a:pt x="5954" y="0"/>
                  </a:moveTo>
                  <a:cubicBezTo>
                    <a:pt x="4454" y="0"/>
                    <a:pt x="3001" y="572"/>
                    <a:pt x="1906" y="1572"/>
                  </a:cubicBezTo>
                  <a:cubicBezTo>
                    <a:pt x="786" y="2596"/>
                    <a:pt x="143" y="3954"/>
                    <a:pt x="0" y="5454"/>
                  </a:cubicBezTo>
                  <a:cubicBezTo>
                    <a:pt x="0" y="5573"/>
                    <a:pt x="48" y="5692"/>
                    <a:pt x="167" y="5716"/>
                  </a:cubicBezTo>
                  <a:lnTo>
                    <a:pt x="1715" y="5716"/>
                  </a:lnTo>
                  <a:cubicBezTo>
                    <a:pt x="1834" y="5716"/>
                    <a:pt x="1953" y="5621"/>
                    <a:pt x="1953" y="5502"/>
                  </a:cubicBezTo>
                  <a:cubicBezTo>
                    <a:pt x="2191" y="3501"/>
                    <a:pt x="3882" y="2001"/>
                    <a:pt x="5906" y="2001"/>
                  </a:cubicBezTo>
                  <a:cubicBezTo>
                    <a:pt x="6573" y="2001"/>
                    <a:pt x="7216" y="2168"/>
                    <a:pt x="7788" y="2477"/>
                  </a:cubicBezTo>
                  <a:cubicBezTo>
                    <a:pt x="7812" y="2489"/>
                    <a:pt x="7838" y="2495"/>
                    <a:pt x="7864" y="2495"/>
                  </a:cubicBezTo>
                  <a:cubicBezTo>
                    <a:pt x="7938" y="2495"/>
                    <a:pt x="8008" y="2446"/>
                    <a:pt x="8026" y="2358"/>
                  </a:cubicBezTo>
                  <a:cubicBezTo>
                    <a:pt x="8050" y="2263"/>
                    <a:pt x="8002" y="2168"/>
                    <a:pt x="7931" y="2144"/>
                  </a:cubicBezTo>
                  <a:cubicBezTo>
                    <a:pt x="7311" y="1810"/>
                    <a:pt x="6597" y="1644"/>
                    <a:pt x="5883" y="1644"/>
                  </a:cubicBezTo>
                  <a:cubicBezTo>
                    <a:pt x="3715" y="1644"/>
                    <a:pt x="1906" y="3239"/>
                    <a:pt x="1596" y="5359"/>
                  </a:cubicBezTo>
                  <a:lnTo>
                    <a:pt x="310" y="5359"/>
                  </a:lnTo>
                  <a:cubicBezTo>
                    <a:pt x="477" y="4025"/>
                    <a:pt x="1096" y="2763"/>
                    <a:pt x="2096" y="1834"/>
                  </a:cubicBezTo>
                  <a:cubicBezTo>
                    <a:pt x="3144" y="882"/>
                    <a:pt x="4477" y="358"/>
                    <a:pt x="5906" y="358"/>
                  </a:cubicBezTo>
                  <a:cubicBezTo>
                    <a:pt x="7407" y="358"/>
                    <a:pt x="8836" y="953"/>
                    <a:pt x="9883" y="2001"/>
                  </a:cubicBezTo>
                  <a:cubicBezTo>
                    <a:pt x="10955" y="3073"/>
                    <a:pt x="11503" y="4454"/>
                    <a:pt x="11503" y="5954"/>
                  </a:cubicBezTo>
                  <a:cubicBezTo>
                    <a:pt x="11503" y="7359"/>
                    <a:pt x="10979" y="8717"/>
                    <a:pt x="10026" y="9764"/>
                  </a:cubicBezTo>
                  <a:cubicBezTo>
                    <a:pt x="9097" y="10765"/>
                    <a:pt x="7859" y="11408"/>
                    <a:pt x="6502" y="11550"/>
                  </a:cubicBezTo>
                  <a:lnTo>
                    <a:pt x="6502" y="10264"/>
                  </a:lnTo>
                  <a:cubicBezTo>
                    <a:pt x="8621" y="9979"/>
                    <a:pt x="10241" y="8145"/>
                    <a:pt x="10241" y="5978"/>
                  </a:cubicBezTo>
                  <a:cubicBezTo>
                    <a:pt x="10241" y="4692"/>
                    <a:pt x="9669" y="3477"/>
                    <a:pt x="8645" y="2644"/>
                  </a:cubicBezTo>
                  <a:cubicBezTo>
                    <a:pt x="8621" y="2620"/>
                    <a:pt x="8585" y="2608"/>
                    <a:pt x="8550" y="2608"/>
                  </a:cubicBezTo>
                  <a:cubicBezTo>
                    <a:pt x="8514" y="2608"/>
                    <a:pt x="8478" y="2620"/>
                    <a:pt x="8454" y="2644"/>
                  </a:cubicBezTo>
                  <a:cubicBezTo>
                    <a:pt x="8359" y="2715"/>
                    <a:pt x="8359" y="2858"/>
                    <a:pt x="8454" y="2906"/>
                  </a:cubicBezTo>
                  <a:cubicBezTo>
                    <a:pt x="9359" y="3692"/>
                    <a:pt x="9907" y="4787"/>
                    <a:pt x="9907" y="5978"/>
                  </a:cubicBezTo>
                  <a:cubicBezTo>
                    <a:pt x="9907" y="8002"/>
                    <a:pt x="8383" y="9693"/>
                    <a:pt x="6383" y="9931"/>
                  </a:cubicBezTo>
                  <a:cubicBezTo>
                    <a:pt x="6264" y="9931"/>
                    <a:pt x="6192" y="10050"/>
                    <a:pt x="6192" y="10169"/>
                  </a:cubicBezTo>
                  <a:lnTo>
                    <a:pt x="6192" y="11669"/>
                  </a:lnTo>
                  <a:lnTo>
                    <a:pt x="6192" y="11693"/>
                  </a:lnTo>
                  <a:cubicBezTo>
                    <a:pt x="6216" y="11812"/>
                    <a:pt x="6311" y="11908"/>
                    <a:pt x="6430" y="11908"/>
                  </a:cubicBezTo>
                  <a:lnTo>
                    <a:pt x="6454" y="11908"/>
                  </a:lnTo>
                  <a:cubicBezTo>
                    <a:pt x="7931" y="11789"/>
                    <a:pt x="9312" y="11098"/>
                    <a:pt x="10312" y="10002"/>
                  </a:cubicBezTo>
                  <a:cubicBezTo>
                    <a:pt x="11336" y="8907"/>
                    <a:pt x="11908" y="7478"/>
                    <a:pt x="11908" y="5954"/>
                  </a:cubicBezTo>
                  <a:cubicBezTo>
                    <a:pt x="11931" y="4382"/>
                    <a:pt x="11312" y="2882"/>
                    <a:pt x="10169" y="1763"/>
                  </a:cubicBezTo>
                  <a:cubicBezTo>
                    <a:pt x="9050" y="620"/>
                    <a:pt x="7550" y="0"/>
                    <a:pt x="5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8" name="Google Shape;2808;p51"/>
            <p:cNvSpPr/>
            <p:nvPr/>
          </p:nvSpPr>
          <p:spPr>
            <a:xfrm>
              <a:off x="2207513" y="3944183"/>
              <a:ext cx="142325" cy="142325"/>
            </a:xfrm>
            <a:custGeom>
              <a:rect b="b" l="l" r="r" t="t"/>
              <a:pathLst>
                <a:path extrusionOk="0" h="5693" w="5693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8" y="4311"/>
                    <a:pt x="3549" y="5216"/>
                  </a:cubicBezTo>
                  <a:cubicBezTo>
                    <a:pt x="3571" y="5222"/>
                    <a:pt x="3594" y="5225"/>
                    <a:pt x="3616" y="5225"/>
                  </a:cubicBezTo>
                  <a:cubicBezTo>
                    <a:pt x="3686" y="5225"/>
                    <a:pt x="3751" y="5194"/>
                    <a:pt x="3787" y="5121"/>
                  </a:cubicBezTo>
                  <a:cubicBezTo>
                    <a:pt x="3835" y="5026"/>
                    <a:pt x="3787" y="4954"/>
                    <a:pt x="3716" y="4883"/>
                  </a:cubicBezTo>
                  <a:cubicBezTo>
                    <a:pt x="1858" y="4073"/>
                    <a:pt x="572" y="2359"/>
                    <a:pt x="382" y="358"/>
                  </a:cubicBezTo>
                  <a:lnTo>
                    <a:pt x="1644" y="358"/>
                  </a:lnTo>
                  <a:cubicBezTo>
                    <a:pt x="1763" y="1287"/>
                    <a:pt x="2215" y="2144"/>
                    <a:pt x="2882" y="2811"/>
                  </a:cubicBezTo>
                  <a:cubicBezTo>
                    <a:pt x="3525" y="3454"/>
                    <a:pt x="4382" y="3907"/>
                    <a:pt x="5311" y="4026"/>
                  </a:cubicBezTo>
                  <a:lnTo>
                    <a:pt x="5311" y="5312"/>
                  </a:lnTo>
                  <a:cubicBezTo>
                    <a:pt x="5025" y="5264"/>
                    <a:pt x="4692" y="5216"/>
                    <a:pt x="4382" y="5121"/>
                  </a:cubicBezTo>
                  <a:cubicBezTo>
                    <a:pt x="4359" y="5121"/>
                    <a:pt x="4311" y="5121"/>
                    <a:pt x="4263" y="5145"/>
                  </a:cubicBezTo>
                  <a:cubicBezTo>
                    <a:pt x="4120" y="5264"/>
                    <a:pt x="4192" y="5454"/>
                    <a:pt x="4335" y="5478"/>
                  </a:cubicBezTo>
                  <a:cubicBezTo>
                    <a:pt x="4692" y="5574"/>
                    <a:pt x="5049" y="5621"/>
                    <a:pt x="5406" y="5693"/>
                  </a:cubicBezTo>
                  <a:lnTo>
                    <a:pt x="5430" y="5693"/>
                  </a:lnTo>
                  <a:cubicBezTo>
                    <a:pt x="5549" y="5693"/>
                    <a:pt x="5645" y="5597"/>
                    <a:pt x="5668" y="5478"/>
                  </a:cubicBezTo>
                  <a:lnTo>
                    <a:pt x="5668" y="5454"/>
                  </a:lnTo>
                  <a:lnTo>
                    <a:pt x="5668" y="3930"/>
                  </a:lnTo>
                  <a:cubicBezTo>
                    <a:pt x="5692" y="3811"/>
                    <a:pt x="5621" y="3716"/>
                    <a:pt x="5502" y="3692"/>
                  </a:cubicBezTo>
                  <a:cubicBezTo>
                    <a:pt x="4597" y="3573"/>
                    <a:pt x="3787" y="3192"/>
                    <a:pt x="3144" y="2573"/>
                  </a:cubicBezTo>
                  <a:cubicBezTo>
                    <a:pt x="2477" y="1930"/>
                    <a:pt x="2096" y="1096"/>
                    <a:pt x="2001" y="215"/>
                  </a:cubicBezTo>
                  <a:cubicBezTo>
                    <a:pt x="2001" y="96"/>
                    <a:pt x="1882" y="1"/>
                    <a:pt x="1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9" name="Google Shape;2809;p51"/>
            <p:cNvSpPr/>
            <p:nvPr/>
          </p:nvSpPr>
          <p:spPr>
            <a:xfrm>
              <a:off x="2280138" y="3861433"/>
              <a:ext cx="153050" cy="153625"/>
            </a:xfrm>
            <a:custGeom>
              <a:rect b="b" l="l" r="r" t="t"/>
              <a:pathLst>
                <a:path extrusionOk="0" h="6145" w="6122">
                  <a:moveTo>
                    <a:pt x="3073" y="358"/>
                  </a:moveTo>
                  <a:cubicBezTo>
                    <a:pt x="4549" y="358"/>
                    <a:pt x="5764" y="1596"/>
                    <a:pt x="5764" y="3073"/>
                  </a:cubicBezTo>
                  <a:cubicBezTo>
                    <a:pt x="5764" y="4573"/>
                    <a:pt x="4549" y="5788"/>
                    <a:pt x="3073" y="5788"/>
                  </a:cubicBezTo>
                  <a:cubicBezTo>
                    <a:pt x="1573" y="5788"/>
                    <a:pt x="358" y="4573"/>
                    <a:pt x="358" y="3073"/>
                  </a:cubicBezTo>
                  <a:cubicBezTo>
                    <a:pt x="358" y="1596"/>
                    <a:pt x="1573" y="358"/>
                    <a:pt x="3073" y="358"/>
                  </a:cubicBezTo>
                  <a:close/>
                  <a:moveTo>
                    <a:pt x="3073" y="1"/>
                  </a:moveTo>
                  <a:cubicBezTo>
                    <a:pt x="1358" y="1"/>
                    <a:pt x="1" y="1382"/>
                    <a:pt x="1" y="3073"/>
                  </a:cubicBezTo>
                  <a:cubicBezTo>
                    <a:pt x="1" y="4764"/>
                    <a:pt x="1358" y="6145"/>
                    <a:pt x="3073" y="6145"/>
                  </a:cubicBezTo>
                  <a:cubicBezTo>
                    <a:pt x="4764" y="6145"/>
                    <a:pt x="6121" y="4740"/>
                    <a:pt x="6121" y="3073"/>
                  </a:cubicBezTo>
                  <a:cubicBezTo>
                    <a:pt x="6121" y="1382"/>
                    <a:pt x="4764" y="1"/>
                    <a:pt x="30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0" name="Google Shape;2810;p51"/>
            <p:cNvSpPr/>
            <p:nvPr/>
          </p:nvSpPr>
          <p:spPr>
            <a:xfrm>
              <a:off x="2323013" y="391503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72"/>
                    <a:pt x="48" y="167"/>
                  </a:cubicBezTo>
                  <a:cubicBezTo>
                    <a:pt x="1" y="286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310"/>
                    <a:pt x="2692" y="214"/>
                  </a:cubicBezTo>
                  <a:cubicBezTo>
                    <a:pt x="2692" y="95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1" name="Google Shape;2811;p51"/>
            <p:cNvSpPr/>
            <p:nvPr/>
          </p:nvSpPr>
          <p:spPr>
            <a:xfrm>
              <a:off x="2323013" y="3934083"/>
              <a:ext cx="67300" cy="8950"/>
            </a:xfrm>
            <a:custGeom>
              <a:rect b="b" l="l" r="r" t="t"/>
              <a:pathLst>
                <a:path extrusionOk="0" h="358" w="2692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501" y="357"/>
                  </a:lnTo>
                  <a:cubicBezTo>
                    <a:pt x="2596" y="357"/>
                    <a:pt x="2668" y="286"/>
                    <a:pt x="2692" y="191"/>
                  </a:cubicBezTo>
                  <a:cubicBezTo>
                    <a:pt x="2692" y="72"/>
                    <a:pt x="2596" y="0"/>
                    <a:pt x="2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2" name="Google Shape;2812;p51"/>
            <p:cNvSpPr/>
            <p:nvPr/>
          </p:nvSpPr>
          <p:spPr>
            <a:xfrm>
              <a:off x="2337313" y="39519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500" y="286"/>
                    <a:pt x="1524" y="191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3" name="Google Shape;2813;p51"/>
          <p:cNvGrpSpPr/>
          <p:nvPr/>
        </p:nvGrpSpPr>
        <p:grpSpPr>
          <a:xfrm>
            <a:off x="1781920" y="4147061"/>
            <a:ext cx="353897" cy="354046"/>
            <a:chOff x="2684988" y="3789858"/>
            <a:chExt cx="295925" cy="296050"/>
          </a:xfrm>
        </p:grpSpPr>
        <p:sp>
          <p:nvSpPr>
            <p:cNvPr id="2814" name="Google Shape;2814;p51"/>
            <p:cNvSpPr/>
            <p:nvPr/>
          </p:nvSpPr>
          <p:spPr>
            <a:xfrm>
              <a:off x="2760613" y="3789858"/>
              <a:ext cx="144700" cy="162700"/>
            </a:xfrm>
            <a:custGeom>
              <a:rect b="b" l="l" r="r" t="t"/>
              <a:pathLst>
                <a:path extrusionOk="0" h="6508" w="5788">
                  <a:moveTo>
                    <a:pt x="2906" y="339"/>
                  </a:moveTo>
                  <a:lnTo>
                    <a:pt x="5430" y="1792"/>
                  </a:lnTo>
                  <a:lnTo>
                    <a:pt x="5430" y="4721"/>
                  </a:lnTo>
                  <a:lnTo>
                    <a:pt x="2906" y="6174"/>
                  </a:lnTo>
                  <a:lnTo>
                    <a:pt x="357" y="4721"/>
                  </a:lnTo>
                  <a:lnTo>
                    <a:pt x="357" y="1792"/>
                  </a:lnTo>
                  <a:lnTo>
                    <a:pt x="2906" y="339"/>
                  </a:lnTo>
                  <a:close/>
                  <a:moveTo>
                    <a:pt x="2894" y="0"/>
                  </a:moveTo>
                  <a:cubicBezTo>
                    <a:pt x="2840" y="0"/>
                    <a:pt x="2786" y="18"/>
                    <a:pt x="2739" y="54"/>
                  </a:cubicBezTo>
                  <a:lnTo>
                    <a:pt x="167" y="1530"/>
                  </a:lnTo>
                  <a:cubicBezTo>
                    <a:pt x="72" y="1578"/>
                    <a:pt x="0" y="1673"/>
                    <a:pt x="0" y="1768"/>
                  </a:cubicBezTo>
                  <a:lnTo>
                    <a:pt x="0" y="4745"/>
                  </a:lnTo>
                  <a:cubicBezTo>
                    <a:pt x="0" y="4840"/>
                    <a:pt x="72" y="4959"/>
                    <a:pt x="167" y="4983"/>
                  </a:cubicBezTo>
                  <a:lnTo>
                    <a:pt x="2739" y="6484"/>
                  </a:lnTo>
                  <a:cubicBezTo>
                    <a:pt x="2810" y="6507"/>
                    <a:pt x="2834" y="6507"/>
                    <a:pt x="2906" y="6507"/>
                  </a:cubicBezTo>
                  <a:cubicBezTo>
                    <a:pt x="2953" y="6507"/>
                    <a:pt x="2977" y="6507"/>
                    <a:pt x="3048" y="6484"/>
                  </a:cubicBezTo>
                  <a:lnTo>
                    <a:pt x="5644" y="4983"/>
                  </a:lnTo>
                  <a:cubicBezTo>
                    <a:pt x="5716" y="4959"/>
                    <a:pt x="5787" y="4840"/>
                    <a:pt x="5787" y="4745"/>
                  </a:cubicBezTo>
                  <a:lnTo>
                    <a:pt x="5787" y="1768"/>
                  </a:lnTo>
                  <a:cubicBezTo>
                    <a:pt x="5787" y="1673"/>
                    <a:pt x="5716" y="1554"/>
                    <a:pt x="5644" y="1530"/>
                  </a:cubicBezTo>
                  <a:lnTo>
                    <a:pt x="3048" y="54"/>
                  </a:lnTo>
                  <a:cubicBezTo>
                    <a:pt x="3001" y="18"/>
                    <a:pt x="2947" y="0"/>
                    <a:pt x="28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5" name="Google Shape;2815;p51"/>
            <p:cNvSpPr/>
            <p:nvPr/>
          </p:nvSpPr>
          <p:spPr>
            <a:xfrm>
              <a:off x="2684988" y="3923058"/>
              <a:ext cx="144100" cy="162850"/>
            </a:xfrm>
            <a:custGeom>
              <a:rect b="b" l="l" r="r" t="t"/>
              <a:pathLst>
                <a:path extrusionOk="0" h="6514" w="5764">
                  <a:moveTo>
                    <a:pt x="2891" y="1"/>
                  </a:moveTo>
                  <a:cubicBezTo>
                    <a:pt x="2841" y="1"/>
                    <a:pt x="2787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2"/>
                  </a:lnTo>
                  <a:cubicBezTo>
                    <a:pt x="1" y="4847"/>
                    <a:pt x="48" y="4966"/>
                    <a:pt x="144" y="4990"/>
                  </a:cubicBezTo>
                  <a:lnTo>
                    <a:pt x="2739" y="6466"/>
                  </a:lnTo>
                  <a:cubicBezTo>
                    <a:pt x="2787" y="6514"/>
                    <a:pt x="2835" y="6514"/>
                    <a:pt x="2882" y="6514"/>
                  </a:cubicBezTo>
                  <a:cubicBezTo>
                    <a:pt x="2954" y="6514"/>
                    <a:pt x="2978" y="6514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47"/>
                    <a:pt x="5764" y="4752"/>
                  </a:cubicBezTo>
                  <a:lnTo>
                    <a:pt x="5764" y="1775"/>
                  </a:lnTo>
                  <a:cubicBezTo>
                    <a:pt x="5740" y="1656"/>
                    <a:pt x="5692" y="1560"/>
                    <a:pt x="5597" y="1513"/>
                  </a:cubicBezTo>
                  <a:lnTo>
                    <a:pt x="4645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83" y="1203"/>
                    <a:pt x="4454" y="1275"/>
                  </a:cubicBezTo>
                  <a:lnTo>
                    <a:pt x="5383" y="1799"/>
                  </a:lnTo>
                  <a:lnTo>
                    <a:pt x="5383" y="4728"/>
                  </a:lnTo>
                  <a:lnTo>
                    <a:pt x="2858" y="6180"/>
                  </a:lnTo>
                  <a:lnTo>
                    <a:pt x="334" y="4728"/>
                  </a:lnTo>
                  <a:lnTo>
                    <a:pt x="334" y="1799"/>
                  </a:lnTo>
                  <a:lnTo>
                    <a:pt x="2858" y="346"/>
                  </a:lnTo>
                  <a:lnTo>
                    <a:pt x="3787" y="870"/>
                  </a:lnTo>
                  <a:cubicBezTo>
                    <a:pt x="3808" y="891"/>
                    <a:pt x="3833" y="899"/>
                    <a:pt x="3860" y="899"/>
                  </a:cubicBezTo>
                  <a:cubicBezTo>
                    <a:pt x="3924" y="899"/>
                    <a:pt x="3999" y="849"/>
                    <a:pt x="4049" y="798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89" y="12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6" name="Google Shape;2816;p51"/>
            <p:cNvSpPr/>
            <p:nvPr/>
          </p:nvSpPr>
          <p:spPr>
            <a:xfrm>
              <a:off x="2836813" y="3922458"/>
              <a:ext cx="144100" cy="162275"/>
            </a:xfrm>
            <a:custGeom>
              <a:rect b="b" l="l" r="r" t="t"/>
              <a:pathLst>
                <a:path extrusionOk="0" h="6491" w="5764">
                  <a:moveTo>
                    <a:pt x="2891" y="1"/>
                  </a:moveTo>
                  <a:cubicBezTo>
                    <a:pt x="2840" y="1"/>
                    <a:pt x="2787" y="13"/>
                    <a:pt x="2739" y="36"/>
                  </a:cubicBezTo>
                  <a:lnTo>
                    <a:pt x="143" y="1537"/>
                  </a:lnTo>
                  <a:cubicBezTo>
                    <a:pt x="48" y="1584"/>
                    <a:pt x="0" y="1680"/>
                    <a:pt x="0" y="1775"/>
                  </a:cubicBezTo>
                  <a:lnTo>
                    <a:pt x="0" y="4752"/>
                  </a:lnTo>
                  <a:cubicBezTo>
                    <a:pt x="0" y="4823"/>
                    <a:pt x="48" y="4942"/>
                    <a:pt x="143" y="4990"/>
                  </a:cubicBezTo>
                  <a:lnTo>
                    <a:pt x="2739" y="6466"/>
                  </a:lnTo>
                  <a:cubicBezTo>
                    <a:pt x="2787" y="6490"/>
                    <a:pt x="2834" y="6490"/>
                    <a:pt x="2882" y="6490"/>
                  </a:cubicBezTo>
                  <a:cubicBezTo>
                    <a:pt x="2953" y="6490"/>
                    <a:pt x="2977" y="6490"/>
                    <a:pt x="3025" y="6466"/>
                  </a:cubicBezTo>
                  <a:lnTo>
                    <a:pt x="5621" y="4990"/>
                  </a:lnTo>
                  <a:cubicBezTo>
                    <a:pt x="5716" y="4918"/>
                    <a:pt x="5764" y="4823"/>
                    <a:pt x="5764" y="4752"/>
                  </a:cubicBezTo>
                  <a:lnTo>
                    <a:pt x="5764" y="4323"/>
                  </a:lnTo>
                  <a:cubicBezTo>
                    <a:pt x="5764" y="4228"/>
                    <a:pt x="5716" y="4156"/>
                    <a:pt x="5621" y="4156"/>
                  </a:cubicBezTo>
                  <a:cubicBezTo>
                    <a:pt x="5502" y="4156"/>
                    <a:pt x="5406" y="4204"/>
                    <a:pt x="5406" y="4323"/>
                  </a:cubicBezTo>
                  <a:lnTo>
                    <a:pt x="5406" y="4704"/>
                  </a:lnTo>
                  <a:lnTo>
                    <a:pt x="2882" y="6181"/>
                  </a:lnTo>
                  <a:lnTo>
                    <a:pt x="358" y="4704"/>
                  </a:lnTo>
                  <a:lnTo>
                    <a:pt x="358" y="1799"/>
                  </a:lnTo>
                  <a:lnTo>
                    <a:pt x="2882" y="346"/>
                  </a:lnTo>
                  <a:lnTo>
                    <a:pt x="5406" y="1799"/>
                  </a:lnTo>
                  <a:lnTo>
                    <a:pt x="5406" y="3513"/>
                  </a:lnTo>
                  <a:cubicBezTo>
                    <a:pt x="5449" y="3620"/>
                    <a:pt x="5511" y="3708"/>
                    <a:pt x="5592" y="3708"/>
                  </a:cubicBezTo>
                  <a:cubicBezTo>
                    <a:pt x="5601" y="3708"/>
                    <a:pt x="5611" y="3706"/>
                    <a:pt x="5621" y="3704"/>
                  </a:cubicBezTo>
                  <a:cubicBezTo>
                    <a:pt x="5716" y="3704"/>
                    <a:pt x="5764" y="3609"/>
                    <a:pt x="5764" y="3513"/>
                  </a:cubicBezTo>
                  <a:lnTo>
                    <a:pt x="5764" y="1775"/>
                  </a:lnTo>
                  <a:cubicBezTo>
                    <a:pt x="5764" y="1680"/>
                    <a:pt x="5716" y="1561"/>
                    <a:pt x="5621" y="1537"/>
                  </a:cubicBezTo>
                  <a:lnTo>
                    <a:pt x="3025" y="36"/>
                  </a:lnTo>
                  <a:cubicBezTo>
                    <a:pt x="2989" y="13"/>
                    <a:pt x="2942" y="1"/>
                    <a:pt x="28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7" name="Google Shape;2817;p51"/>
            <p:cNvSpPr/>
            <p:nvPr/>
          </p:nvSpPr>
          <p:spPr>
            <a:xfrm>
              <a:off x="2796338" y="3848333"/>
              <a:ext cx="73850" cy="8975"/>
            </a:xfrm>
            <a:custGeom>
              <a:rect b="b" l="l" r="r" t="t"/>
              <a:pathLst>
                <a:path extrusionOk="0" h="359" w="2954">
                  <a:moveTo>
                    <a:pt x="143" y="1"/>
                  </a:moveTo>
                  <a:cubicBezTo>
                    <a:pt x="71" y="1"/>
                    <a:pt x="0" y="96"/>
                    <a:pt x="0" y="168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2786" y="358"/>
                  </a:lnTo>
                  <a:cubicBezTo>
                    <a:pt x="2858" y="358"/>
                    <a:pt x="2953" y="287"/>
                    <a:pt x="2953" y="215"/>
                  </a:cubicBezTo>
                  <a:cubicBezTo>
                    <a:pt x="2953" y="96"/>
                    <a:pt x="2905" y="1"/>
                    <a:pt x="2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8" name="Google Shape;2818;p51"/>
            <p:cNvSpPr/>
            <p:nvPr/>
          </p:nvSpPr>
          <p:spPr>
            <a:xfrm>
              <a:off x="2796338" y="38668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72"/>
                    <a:pt x="0" y="143"/>
                  </a:cubicBezTo>
                  <a:cubicBezTo>
                    <a:pt x="0" y="262"/>
                    <a:pt x="71" y="357"/>
                    <a:pt x="191" y="357"/>
                  </a:cubicBezTo>
                  <a:lnTo>
                    <a:pt x="2786" y="357"/>
                  </a:lnTo>
                  <a:cubicBezTo>
                    <a:pt x="2858" y="357"/>
                    <a:pt x="2953" y="310"/>
                    <a:pt x="2953" y="214"/>
                  </a:cubicBezTo>
                  <a:cubicBezTo>
                    <a:pt x="2953" y="95"/>
                    <a:pt x="2858" y="0"/>
                    <a:pt x="2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9" name="Google Shape;2819;p51"/>
            <p:cNvSpPr/>
            <p:nvPr/>
          </p:nvSpPr>
          <p:spPr>
            <a:xfrm>
              <a:off x="2812413" y="3885258"/>
              <a:ext cx="41700" cy="8950"/>
            </a:xfrm>
            <a:custGeom>
              <a:rect b="b" l="l" r="r" t="t"/>
              <a:pathLst>
                <a:path extrusionOk="0" h="358" w="1668">
                  <a:moveTo>
                    <a:pt x="167" y="0"/>
                  </a:moveTo>
                  <a:cubicBezTo>
                    <a:pt x="71" y="0"/>
                    <a:pt x="0" y="72"/>
                    <a:pt x="0" y="167"/>
                  </a:cubicBezTo>
                  <a:cubicBezTo>
                    <a:pt x="0" y="286"/>
                    <a:pt x="48" y="358"/>
                    <a:pt x="167" y="358"/>
                  </a:cubicBezTo>
                  <a:lnTo>
                    <a:pt x="1477" y="358"/>
                  </a:lnTo>
                  <a:cubicBezTo>
                    <a:pt x="1572" y="358"/>
                    <a:pt x="1667" y="310"/>
                    <a:pt x="1667" y="215"/>
                  </a:cubicBezTo>
                  <a:cubicBezTo>
                    <a:pt x="1667" y="96"/>
                    <a:pt x="1596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0" name="Google Shape;2820;p51"/>
            <p:cNvSpPr/>
            <p:nvPr/>
          </p:nvSpPr>
          <p:spPr>
            <a:xfrm>
              <a:off x="2873138" y="3981708"/>
              <a:ext cx="73850" cy="8950"/>
            </a:xfrm>
            <a:custGeom>
              <a:rect b="b" l="l" r="r" t="t"/>
              <a:pathLst>
                <a:path extrusionOk="0" h="358" w="2954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763" y="358"/>
                  </a:lnTo>
                  <a:cubicBezTo>
                    <a:pt x="2858" y="358"/>
                    <a:pt x="2953" y="286"/>
                    <a:pt x="2953" y="191"/>
                  </a:cubicBezTo>
                  <a:cubicBezTo>
                    <a:pt x="2953" y="72"/>
                    <a:pt x="2882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1" name="Google Shape;2821;p51"/>
            <p:cNvSpPr/>
            <p:nvPr/>
          </p:nvSpPr>
          <p:spPr>
            <a:xfrm>
              <a:off x="2873138" y="4000158"/>
              <a:ext cx="74425" cy="8950"/>
            </a:xfrm>
            <a:custGeom>
              <a:rect b="b" l="l" r="r" t="t"/>
              <a:pathLst>
                <a:path extrusionOk="0" h="358" w="2977">
                  <a:moveTo>
                    <a:pt x="191" y="1"/>
                  </a:moveTo>
                  <a:cubicBezTo>
                    <a:pt x="95" y="1"/>
                    <a:pt x="0" y="48"/>
                    <a:pt x="0" y="143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882" y="358"/>
                    <a:pt x="2977" y="263"/>
                    <a:pt x="2977" y="143"/>
                  </a:cubicBezTo>
                  <a:cubicBezTo>
                    <a:pt x="2953" y="48"/>
                    <a:pt x="2858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2" name="Google Shape;2822;p51"/>
            <p:cNvSpPr/>
            <p:nvPr/>
          </p:nvSpPr>
          <p:spPr>
            <a:xfrm>
              <a:off x="2888613" y="4018608"/>
              <a:ext cx="41100" cy="8950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10"/>
                    <a:pt x="96" y="358"/>
                    <a:pt x="191" y="358"/>
                  </a:cubicBezTo>
                  <a:lnTo>
                    <a:pt x="1477" y="358"/>
                  </a:lnTo>
                  <a:cubicBezTo>
                    <a:pt x="1548" y="358"/>
                    <a:pt x="1643" y="310"/>
                    <a:pt x="1643" y="215"/>
                  </a:cubicBezTo>
                  <a:cubicBezTo>
                    <a:pt x="1643" y="96"/>
                    <a:pt x="1596" y="1"/>
                    <a:pt x="14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3" name="Google Shape;2823;p51"/>
            <p:cNvSpPr/>
            <p:nvPr/>
          </p:nvSpPr>
          <p:spPr>
            <a:xfrm>
              <a:off x="2720113" y="3981708"/>
              <a:ext cx="73250" cy="8950"/>
            </a:xfrm>
            <a:custGeom>
              <a:rect b="b" l="l" r="r" t="t"/>
              <a:pathLst>
                <a:path extrusionOk="0" h="358" w="2930">
                  <a:moveTo>
                    <a:pt x="168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06" y="286"/>
                    <a:pt x="2930" y="191"/>
                  </a:cubicBezTo>
                  <a:cubicBezTo>
                    <a:pt x="2930" y="119"/>
                    <a:pt x="2859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4" name="Google Shape;2824;p51"/>
            <p:cNvSpPr/>
            <p:nvPr/>
          </p:nvSpPr>
          <p:spPr>
            <a:xfrm>
              <a:off x="2720113" y="4000158"/>
              <a:ext cx="74450" cy="8950"/>
            </a:xfrm>
            <a:custGeom>
              <a:rect b="b" l="l" r="r" t="t"/>
              <a:pathLst>
                <a:path extrusionOk="0" h="358" w="2978">
                  <a:moveTo>
                    <a:pt x="168" y="1"/>
                  </a:moveTo>
                  <a:cubicBezTo>
                    <a:pt x="72" y="1"/>
                    <a:pt x="1" y="48"/>
                    <a:pt x="1" y="143"/>
                  </a:cubicBezTo>
                  <a:cubicBezTo>
                    <a:pt x="1" y="263"/>
                    <a:pt x="48" y="358"/>
                    <a:pt x="168" y="358"/>
                  </a:cubicBezTo>
                  <a:lnTo>
                    <a:pt x="2787" y="358"/>
                  </a:lnTo>
                  <a:cubicBezTo>
                    <a:pt x="2882" y="358"/>
                    <a:pt x="2978" y="263"/>
                    <a:pt x="2978" y="143"/>
                  </a:cubicBezTo>
                  <a:cubicBezTo>
                    <a:pt x="2906" y="48"/>
                    <a:pt x="2859" y="1"/>
                    <a:pt x="27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5" name="Google Shape;2825;p51"/>
            <p:cNvSpPr/>
            <p:nvPr/>
          </p:nvSpPr>
          <p:spPr>
            <a:xfrm>
              <a:off x="2735588" y="4018608"/>
              <a:ext cx="41125" cy="8950"/>
            </a:xfrm>
            <a:custGeom>
              <a:rect b="b" l="l" r="r" t="t"/>
              <a:pathLst>
                <a:path extrusionOk="0" h="358" w="1645">
                  <a:moveTo>
                    <a:pt x="168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310"/>
                    <a:pt x="96" y="358"/>
                    <a:pt x="168" y="358"/>
                  </a:cubicBezTo>
                  <a:lnTo>
                    <a:pt x="1454" y="358"/>
                  </a:lnTo>
                  <a:cubicBezTo>
                    <a:pt x="1549" y="358"/>
                    <a:pt x="1644" y="310"/>
                    <a:pt x="1644" y="215"/>
                  </a:cubicBezTo>
                  <a:cubicBezTo>
                    <a:pt x="1644" y="96"/>
                    <a:pt x="1573" y="1"/>
                    <a:pt x="1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26" name="Google Shape;2826;p51"/>
          <p:cNvGrpSpPr/>
          <p:nvPr/>
        </p:nvGrpSpPr>
        <p:grpSpPr>
          <a:xfrm>
            <a:off x="2544498" y="4161412"/>
            <a:ext cx="356019" cy="326899"/>
            <a:chOff x="3195213" y="3801858"/>
            <a:chExt cx="297700" cy="273350"/>
          </a:xfrm>
        </p:grpSpPr>
        <p:sp>
          <p:nvSpPr>
            <p:cNvPr id="2827" name="Google Shape;2827;p51"/>
            <p:cNvSpPr/>
            <p:nvPr/>
          </p:nvSpPr>
          <p:spPr>
            <a:xfrm>
              <a:off x="3195213" y="3801858"/>
              <a:ext cx="297700" cy="273350"/>
            </a:xfrm>
            <a:custGeom>
              <a:rect b="b" l="l" r="r" t="t"/>
              <a:pathLst>
                <a:path extrusionOk="0" h="10934" w="11908">
                  <a:moveTo>
                    <a:pt x="5883" y="336"/>
                  </a:moveTo>
                  <a:cubicBezTo>
                    <a:pt x="6764" y="336"/>
                    <a:pt x="7479" y="1050"/>
                    <a:pt x="7479" y="1955"/>
                  </a:cubicBezTo>
                  <a:cubicBezTo>
                    <a:pt x="7479" y="2836"/>
                    <a:pt x="6764" y="3551"/>
                    <a:pt x="5883" y="3551"/>
                  </a:cubicBezTo>
                  <a:cubicBezTo>
                    <a:pt x="5002" y="3551"/>
                    <a:pt x="4264" y="2836"/>
                    <a:pt x="4264" y="1955"/>
                  </a:cubicBezTo>
                  <a:cubicBezTo>
                    <a:pt x="4264" y="1050"/>
                    <a:pt x="4978" y="336"/>
                    <a:pt x="5883" y="336"/>
                  </a:cubicBezTo>
                  <a:close/>
                  <a:moveTo>
                    <a:pt x="4526" y="3336"/>
                  </a:moveTo>
                  <a:cubicBezTo>
                    <a:pt x="4692" y="3503"/>
                    <a:pt x="4883" y="3646"/>
                    <a:pt x="5097" y="3741"/>
                  </a:cubicBezTo>
                  <a:lnTo>
                    <a:pt x="3073" y="7337"/>
                  </a:lnTo>
                  <a:cubicBezTo>
                    <a:pt x="2858" y="7218"/>
                    <a:pt x="2644" y="7099"/>
                    <a:pt x="2454" y="7028"/>
                  </a:cubicBezTo>
                  <a:lnTo>
                    <a:pt x="4526" y="3336"/>
                  </a:lnTo>
                  <a:close/>
                  <a:moveTo>
                    <a:pt x="7240" y="3313"/>
                  </a:moveTo>
                  <a:lnTo>
                    <a:pt x="9336" y="7004"/>
                  </a:lnTo>
                  <a:cubicBezTo>
                    <a:pt x="9122" y="7051"/>
                    <a:pt x="8907" y="7170"/>
                    <a:pt x="8741" y="7290"/>
                  </a:cubicBezTo>
                  <a:lnTo>
                    <a:pt x="7598" y="5313"/>
                  </a:lnTo>
                  <a:cubicBezTo>
                    <a:pt x="7566" y="5249"/>
                    <a:pt x="7513" y="5218"/>
                    <a:pt x="7453" y="5218"/>
                  </a:cubicBezTo>
                  <a:cubicBezTo>
                    <a:pt x="7423" y="5218"/>
                    <a:pt x="7391" y="5226"/>
                    <a:pt x="7359" y="5242"/>
                  </a:cubicBezTo>
                  <a:cubicBezTo>
                    <a:pt x="7264" y="5313"/>
                    <a:pt x="7240" y="5384"/>
                    <a:pt x="7312" y="5480"/>
                  </a:cubicBezTo>
                  <a:lnTo>
                    <a:pt x="8455" y="7575"/>
                  </a:lnTo>
                  <a:cubicBezTo>
                    <a:pt x="8312" y="7742"/>
                    <a:pt x="8169" y="7933"/>
                    <a:pt x="8074" y="8171"/>
                  </a:cubicBezTo>
                  <a:lnTo>
                    <a:pt x="3692" y="8147"/>
                  </a:lnTo>
                  <a:cubicBezTo>
                    <a:pt x="3597" y="7933"/>
                    <a:pt x="3454" y="7718"/>
                    <a:pt x="3311" y="7552"/>
                  </a:cubicBezTo>
                  <a:lnTo>
                    <a:pt x="5383" y="3813"/>
                  </a:lnTo>
                  <a:cubicBezTo>
                    <a:pt x="5550" y="3860"/>
                    <a:pt x="5692" y="3884"/>
                    <a:pt x="5883" y="3884"/>
                  </a:cubicBezTo>
                  <a:cubicBezTo>
                    <a:pt x="6050" y="3884"/>
                    <a:pt x="6193" y="3836"/>
                    <a:pt x="6359" y="3813"/>
                  </a:cubicBezTo>
                  <a:lnTo>
                    <a:pt x="6883" y="4765"/>
                  </a:lnTo>
                  <a:cubicBezTo>
                    <a:pt x="6931" y="4829"/>
                    <a:pt x="6978" y="4860"/>
                    <a:pt x="7033" y="4860"/>
                  </a:cubicBezTo>
                  <a:cubicBezTo>
                    <a:pt x="7060" y="4860"/>
                    <a:pt x="7090" y="4853"/>
                    <a:pt x="7121" y="4837"/>
                  </a:cubicBezTo>
                  <a:cubicBezTo>
                    <a:pt x="7217" y="4765"/>
                    <a:pt x="7240" y="4670"/>
                    <a:pt x="7193" y="4599"/>
                  </a:cubicBezTo>
                  <a:lnTo>
                    <a:pt x="6669" y="3694"/>
                  </a:lnTo>
                  <a:cubicBezTo>
                    <a:pt x="6883" y="3598"/>
                    <a:pt x="7074" y="3455"/>
                    <a:pt x="7240" y="3313"/>
                  </a:cubicBezTo>
                  <a:close/>
                  <a:moveTo>
                    <a:pt x="8026" y="8504"/>
                  </a:moveTo>
                  <a:cubicBezTo>
                    <a:pt x="7979" y="8623"/>
                    <a:pt x="7979" y="8766"/>
                    <a:pt x="7979" y="8909"/>
                  </a:cubicBezTo>
                  <a:cubicBezTo>
                    <a:pt x="7955" y="9028"/>
                    <a:pt x="7955" y="9123"/>
                    <a:pt x="7979" y="9242"/>
                  </a:cubicBezTo>
                  <a:lnTo>
                    <a:pt x="3811" y="9242"/>
                  </a:lnTo>
                  <a:cubicBezTo>
                    <a:pt x="3859" y="9123"/>
                    <a:pt x="3859" y="9028"/>
                    <a:pt x="3859" y="8909"/>
                  </a:cubicBezTo>
                  <a:cubicBezTo>
                    <a:pt x="3859" y="8766"/>
                    <a:pt x="3811" y="8647"/>
                    <a:pt x="3811" y="8504"/>
                  </a:cubicBezTo>
                  <a:close/>
                  <a:moveTo>
                    <a:pt x="9884" y="7313"/>
                  </a:moveTo>
                  <a:cubicBezTo>
                    <a:pt x="10789" y="7313"/>
                    <a:pt x="11503" y="8028"/>
                    <a:pt x="11503" y="8909"/>
                  </a:cubicBezTo>
                  <a:cubicBezTo>
                    <a:pt x="11503" y="9814"/>
                    <a:pt x="10765" y="10528"/>
                    <a:pt x="9884" y="10528"/>
                  </a:cubicBezTo>
                  <a:cubicBezTo>
                    <a:pt x="9003" y="10528"/>
                    <a:pt x="8288" y="9814"/>
                    <a:pt x="8288" y="8909"/>
                  </a:cubicBezTo>
                  <a:cubicBezTo>
                    <a:pt x="8288" y="8028"/>
                    <a:pt x="9003" y="7313"/>
                    <a:pt x="9884" y="7313"/>
                  </a:cubicBezTo>
                  <a:close/>
                  <a:moveTo>
                    <a:pt x="5938" y="1"/>
                  </a:moveTo>
                  <a:cubicBezTo>
                    <a:pt x="4836" y="1"/>
                    <a:pt x="3978" y="865"/>
                    <a:pt x="3978" y="1979"/>
                  </a:cubicBezTo>
                  <a:cubicBezTo>
                    <a:pt x="3978" y="2384"/>
                    <a:pt x="4097" y="2789"/>
                    <a:pt x="4335" y="3098"/>
                  </a:cubicBezTo>
                  <a:lnTo>
                    <a:pt x="2120" y="7004"/>
                  </a:lnTo>
                  <a:lnTo>
                    <a:pt x="1954" y="7004"/>
                  </a:lnTo>
                  <a:cubicBezTo>
                    <a:pt x="1596" y="7004"/>
                    <a:pt x="1191" y="7123"/>
                    <a:pt x="906" y="7313"/>
                  </a:cubicBezTo>
                  <a:cubicBezTo>
                    <a:pt x="810" y="7361"/>
                    <a:pt x="787" y="7480"/>
                    <a:pt x="858" y="7575"/>
                  </a:cubicBezTo>
                  <a:cubicBezTo>
                    <a:pt x="903" y="7605"/>
                    <a:pt x="958" y="7636"/>
                    <a:pt x="1016" y="7636"/>
                  </a:cubicBezTo>
                  <a:cubicBezTo>
                    <a:pt x="1050" y="7636"/>
                    <a:pt x="1085" y="7625"/>
                    <a:pt x="1120" y="7599"/>
                  </a:cubicBezTo>
                  <a:cubicBezTo>
                    <a:pt x="1382" y="7456"/>
                    <a:pt x="1644" y="7361"/>
                    <a:pt x="1977" y="7361"/>
                  </a:cubicBezTo>
                  <a:cubicBezTo>
                    <a:pt x="2906" y="7361"/>
                    <a:pt x="3644" y="8147"/>
                    <a:pt x="3573" y="9052"/>
                  </a:cubicBezTo>
                  <a:cubicBezTo>
                    <a:pt x="3549" y="9862"/>
                    <a:pt x="2858" y="10552"/>
                    <a:pt x="2049" y="10576"/>
                  </a:cubicBezTo>
                  <a:cubicBezTo>
                    <a:pt x="2009" y="10579"/>
                    <a:pt x="1970" y="10581"/>
                    <a:pt x="1931" y="10581"/>
                  </a:cubicBezTo>
                  <a:cubicBezTo>
                    <a:pt x="1077" y="10581"/>
                    <a:pt x="358" y="9846"/>
                    <a:pt x="358" y="8980"/>
                  </a:cubicBezTo>
                  <a:cubicBezTo>
                    <a:pt x="358" y="8671"/>
                    <a:pt x="453" y="8385"/>
                    <a:pt x="596" y="8147"/>
                  </a:cubicBezTo>
                  <a:cubicBezTo>
                    <a:pt x="668" y="8052"/>
                    <a:pt x="620" y="7956"/>
                    <a:pt x="572" y="7909"/>
                  </a:cubicBezTo>
                  <a:cubicBezTo>
                    <a:pt x="528" y="7876"/>
                    <a:pt x="479" y="7858"/>
                    <a:pt x="434" y="7858"/>
                  </a:cubicBezTo>
                  <a:cubicBezTo>
                    <a:pt x="382" y="7858"/>
                    <a:pt x="336" y="7881"/>
                    <a:pt x="310" y="7933"/>
                  </a:cubicBezTo>
                  <a:cubicBezTo>
                    <a:pt x="120" y="8218"/>
                    <a:pt x="1" y="8576"/>
                    <a:pt x="1" y="8980"/>
                  </a:cubicBezTo>
                  <a:cubicBezTo>
                    <a:pt x="1" y="10052"/>
                    <a:pt x="858" y="10933"/>
                    <a:pt x="1977" y="10933"/>
                  </a:cubicBezTo>
                  <a:cubicBezTo>
                    <a:pt x="2811" y="10933"/>
                    <a:pt x="3525" y="10409"/>
                    <a:pt x="3811" y="9647"/>
                  </a:cubicBezTo>
                  <a:lnTo>
                    <a:pt x="8121" y="9647"/>
                  </a:lnTo>
                  <a:cubicBezTo>
                    <a:pt x="8407" y="10409"/>
                    <a:pt x="9146" y="10933"/>
                    <a:pt x="9979" y="10933"/>
                  </a:cubicBezTo>
                  <a:cubicBezTo>
                    <a:pt x="10979" y="10933"/>
                    <a:pt x="11860" y="10100"/>
                    <a:pt x="11908" y="9099"/>
                  </a:cubicBezTo>
                  <a:cubicBezTo>
                    <a:pt x="11884" y="7909"/>
                    <a:pt x="11003" y="6980"/>
                    <a:pt x="9884" y="6980"/>
                  </a:cubicBezTo>
                  <a:lnTo>
                    <a:pt x="9717" y="6980"/>
                  </a:lnTo>
                  <a:lnTo>
                    <a:pt x="7502" y="3074"/>
                  </a:lnTo>
                  <a:cubicBezTo>
                    <a:pt x="7740" y="2741"/>
                    <a:pt x="7860" y="2336"/>
                    <a:pt x="7860" y="1884"/>
                  </a:cubicBezTo>
                  <a:cubicBezTo>
                    <a:pt x="7836" y="883"/>
                    <a:pt x="7026" y="50"/>
                    <a:pt x="6026" y="2"/>
                  </a:cubicBezTo>
                  <a:cubicBezTo>
                    <a:pt x="5996" y="1"/>
                    <a:pt x="5967" y="1"/>
                    <a:pt x="59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8" name="Google Shape;2828;p51"/>
            <p:cNvSpPr/>
            <p:nvPr/>
          </p:nvSpPr>
          <p:spPr>
            <a:xfrm>
              <a:off x="3445263" y="4003733"/>
              <a:ext cx="26225" cy="44075"/>
            </a:xfrm>
            <a:custGeom>
              <a:rect b="b" l="l" r="r" t="t"/>
              <a:pathLst>
                <a:path extrusionOk="0" h="1763" w="1049">
                  <a:moveTo>
                    <a:pt x="549" y="0"/>
                  </a:moveTo>
                  <a:cubicBezTo>
                    <a:pt x="310" y="0"/>
                    <a:pt x="96" y="191"/>
                    <a:pt x="48" y="429"/>
                  </a:cubicBezTo>
                  <a:cubicBezTo>
                    <a:pt x="1" y="501"/>
                    <a:pt x="72" y="596"/>
                    <a:pt x="191" y="620"/>
                  </a:cubicBezTo>
                  <a:cubicBezTo>
                    <a:pt x="212" y="630"/>
                    <a:pt x="231" y="635"/>
                    <a:pt x="249" y="635"/>
                  </a:cubicBezTo>
                  <a:cubicBezTo>
                    <a:pt x="316" y="635"/>
                    <a:pt x="368" y="570"/>
                    <a:pt x="406" y="477"/>
                  </a:cubicBezTo>
                  <a:cubicBezTo>
                    <a:pt x="430" y="381"/>
                    <a:pt x="477" y="358"/>
                    <a:pt x="549" y="358"/>
                  </a:cubicBezTo>
                  <a:cubicBezTo>
                    <a:pt x="644" y="358"/>
                    <a:pt x="715" y="429"/>
                    <a:pt x="715" y="548"/>
                  </a:cubicBezTo>
                  <a:cubicBezTo>
                    <a:pt x="715" y="620"/>
                    <a:pt x="668" y="715"/>
                    <a:pt x="549" y="715"/>
                  </a:cubicBezTo>
                  <a:cubicBezTo>
                    <a:pt x="453" y="715"/>
                    <a:pt x="358" y="810"/>
                    <a:pt x="358" y="905"/>
                  </a:cubicBezTo>
                  <a:cubicBezTo>
                    <a:pt x="358" y="977"/>
                    <a:pt x="453" y="1072"/>
                    <a:pt x="549" y="1072"/>
                  </a:cubicBezTo>
                  <a:cubicBezTo>
                    <a:pt x="644" y="1072"/>
                    <a:pt x="715" y="1144"/>
                    <a:pt x="715" y="1263"/>
                  </a:cubicBezTo>
                  <a:cubicBezTo>
                    <a:pt x="715" y="1334"/>
                    <a:pt x="668" y="1429"/>
                    <a:pt x="549" y="1429"/>
                  </a:cubicBezTo>
                  <a:cubicBezTo>
                    <a:pt x="453" y="1429"/>
                    <a:pt x="406" y="1382"/>
                    <a:pt x="406" y="1286"/>
                  </a:cubicBezTo>
                  <a:lnTo>
                    <a:pt x="406" y="1263"/>
                  </a:lnTo>
                  <a:cubicBezTo>
                    <a:pt x="406" y="1167"/>
                    <a:pt x="310" y="1072"/>
                    <a:pt x="215" y="1072"/>
                  </a:cubicBezTo>
                  <a:cubicBezTo>
                    <a:pt x="120" y="1072"/>
                    <a:pt x="48" y="1167"/>
                    <a:pt x="48" y="1263"/>
                  </a:cubicBezTo>
                  <a:lnTo>
                    <a:pt x="48" y="1310"/>
                  </a:lnTo>
                  <a:cubicBezTo>
                    <a:pt x="72" y="1548"/>
                    <a:pt x="287" y="1763"/>
                    <a:pt x="549" y="1763"/>
                  </a:cubicBezTo>
                  <a:cubicBezTo>
                    <a:pt x="811" y="1763"/>
                    <a:pt x="1049" y="1525"/>
                    <a:pt x="1049" y="1263"/>
                  </a:cubicBezTo>
                  <a:cubicBezTo>
                    <a:pt x="1049" y="1144"/>
                    <a:pt x="1001" y="1024"/>
                    <a:pt x="930" y="929"/>
                  </a:cubicBezTo>
                  <a:cubicBezTo>
                    <a:pt x="1001" y="786"/>
                    <a:pt x="1049" y="667"/>
                    <a:pt x="1049" y="501"/>
                  </a:cubicBezTo>
                  <a:cubicBezTo>
                    <a:pt x="1049" y="239"/>
                    <a:pt x="811" y="0"/>
                    <a:pt x="5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9" name="Google Shape;2829;p51"/>
            <p:cNvSpPr/>
            <p:nvPr/>
          </p:nvSpPr>
          <p:spPr>
            <a:xfrm>
              <a:off x="3412538" y="4003583"/>
              <a:ext cx="27400" cy="42750"/>
            </a:xfrm>
            <a:custGeom>
              <a:rect b="b" l="l" r="r" t="t"/>
              <a:pathLst>
                <a:path extrusionOk="0" h="1710" w="1096">
                  <a:moveTo>
                    <a:pt x="579" y="337"/>
                  </a:moveTo>
                  <a:cubicBezTo>
                    <a:pt x="687" y="337"/>
                    <a:pt x="786" y="445"/>
                    <a:pt x="786" y="554"/>
                  </a:cubicBezTo>
                  <a:lnTo>
                    <a:pt x="786" y="1150"/>
                  </a:lnTo>
                  <a:cubicBezTo>
                    <a:pt x="786" y="1250"/>
                    <a:pt x="701" y="1351"/>
                    <a:pt x="603" y="1351"/>
                  </a:cubicBezTo>
                  <a:cubicBezTo>
                    <a:pt x="585" y="1351"/>
                    <a:pt x="566" y="1347"/>
                    <a:pt x="548" y="1340"/>
                  </a:cubicBezTo>
                  <a:cubicBezTo>
                    <a:pt x="453" y="1316"/>
                    <a:pt x="357" y="1221"/>
                    <a:pt x="357" y="1150"/>
                  </a:cubicBezTo>
                  <a:lnTo>
                    <a:pt x="357" y="554"/>
                  </a:lnTo>
                  <a:cubicBezTo>
                    <a:pt x="357" y="435"/>
                    <a:pt x="429" y="340"/>
                    <a:pt x="548" y="340"/>
                  </a:cubicBezTo>
                  <a:cubicBezTo>
                    <a:pt x="558" y="338"/>
                    <a:pt x="569" y="337"/>
                    <a:pt x="579" y="337"/>
                  </a:cubicBezTo>
                  <a:close/>
                  <a:moveTo>
                    <a:pt x="536" y="1"/>
                  </a:moveTo>
                  <a:cubicBezTo>
                    <a:pt x="509" y="1"/>
                    <a:pt x="481" y="3"/>
                    <a:pt x="453" y="6"/>
                  </a:cubicBezTo>
                  <a:cubicBezTo>
                    <a:pt x="214" y="30"/>
                    <a:pt x="0" y="268"/>
                    <a:pt x="0" y="554"/>
                  </a:cubicBezTo>
                  <a:lnTo>
                    <a:pt x="0" y="1150"/>
                  </a:lnTo>
                  <a:cubicBezTo>
                    <a:pt x="0" y="1411"/>
                    <a:pt x="214" y="1650"/>
                    <a:pt x="453" y="1697"/>
                  </a:cubicBezTo>
                  <a:cubicBezTo>
                    <a:pt x="493" y="1705"/>
                    <a:pt x="532" y="1709"/>
                    <a:pt x="570" y="1709"/>
                  </a:cubicBezTo>
                  <a:cubicBezTo>
                    <a:pt x="870" y="1709"/>
                    <a:pt x="1096" y="1469"/>
                    <a:pt x="1096" y="1173"/>
                  </a:cubicBezTo>
                  <a:lnTo>
                    <a:pt x="1096" y="554"/>
                  </a:lnTo>
                  <a:cubicBezTo>
                    <a:pt x="1096" y="247"/>
                    <a:pt x="853" y="1"/>
                    <a:pt x="5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0" name="Google Shape;2830;p51"/>
            <p:cNvSpPr/>
            <p:nvPr/>
          </p:nvSpPr>
          <p:spPr>
            <a:xfrm>
              <a:off x="3244638" y="4003733"/>
              <a:ext cx="27400" cy="41700"/>
            </a:xfrm>
            <a:custGeom>
              <a:rect b="b" l="l" r="r" t="t"/>
              <a:pathLst>
                <a:path extrusionOk="0" h="1668" w="1096">
                  <a:moveTo>
                    <a:pt x="524" y="0"/>
                  </a:moveTo>
                  <a:cubicBezTo>
                    <a:pt x="286" y="0"/>
                    <a:pt x="96" y="191"/>
                    <a:pt x="24" y="429"/>
                  </a:cubicBezTo>
                  <a:cubicBezTo>
                    <a:pt x="0" y="501"/>
                    <a:pt x="48" y="572"/>
                    <a:pt x="119" y="596"/>
                  </a:cubicBezTo>
                  <a:cubicBezTo>
                    <a:pt x="152" y="615"/>
                    <a:pt x="185" y="624"/>
                    <a:pt x="215" y="624"/>
                  </a:cubicBezTo>
                  <a:cubicBezTo>
                    <a:pt x="295" y="624"/>
                    <a:pt x="358" y="563"/>
                    <a:pt x="358" y="477"/>
                  </a:cubicBezTo>
                  <a:cubicBezTo>
                    <a:pt x="381" y="381"/>
                    <a:pt x="453" y="358"/>
                    <a:pt x="500" y="358"/>
                  </a:cubicBezTo>
                  <a:cubicBezTo>
                    <a:pt x="596" y="358"/>
                    <a:pt x="643" y="429"/>
                    <a:pt x="691" y="501"/>
                  </a:cubicBezTo>
                  <a:lnTo>
                    <a:pt x="691" y="548"/>
                  </a:lnTo>
                  <a:cubicBezTo>
                    <a:pt x="643" y="596"/>
                    <a:pt x="620" y="691"/>
                    <a:pt x="572" y="739"/>
                  </a:cubicBezTo>
                  <a:cubicBezTo>
                    <a:pt x="358" y="1048"/>
                    <a:pt x="239" y="1191"/>
                    <a:pt x="167" y="1286"/>
                  </a:cubicBezTo>
                  <a:cubicBezTo>
                    <a:pt x="96" y="1405"/>
                    <a:pt x="48" y="1453"/>
                    <a:pt x="96" y="1548"/>
                  </a:cubicBezTo>
                  <a:cubicBezTo>
                    <a:pt x="119" y="1620"/>
                    <a:pt x="143" y="1644"/>
                    <a:pt x="215" y="1667"/>
                  </a:cubicBezTo>
                  <a:lnTo>
                    <a:pt x="929" y="1667"/>
                  </a:lnTo>
                  <a:cubicBezTo>
                    <a:pt x="1001" y="1667"/>
                    <a:pt x="1096" y="1620"/>
                    <a:pt x="1096" y="1525"/>
                  </a:cubicBezTo>
                  <a:cubicBezTo>
                    <a:pt x="1096" y="1405"/>
                    <a:pt x="1048" y="1334"/>
                    <a:pt x="929" y="1334"/>
                  </a:cubicBezTo>
                  <a:lnTo>
                    <a:pt x="572" y="1334"/>
                  </a:lnTo>
                  <a:cubicBezTo>
                    <a:pt x="620" y="1263"/>
                    <a:pt x="739" y="1096"/>
                    <a:pt x="858" y="953"/>
                  </a:cubicBezTo>
                  <a:cubicBezTo>
                    <a:pt x="953" y="810"/>
                    <a:pt x="1001" y="691"/>
                    <a:pt x="1048" y="596"/>
                  </a:cubicBezTo>
                  <a:lnTo>
                    <a:pt x="1048" y="548"/>
                  </a:lnTo>
                  <a:lnTo>
                    <a:pt x="1048" y="501"/>
                  </a:lnTo>
                  <a:cubicBezTo>
                    <a:pt x="1048" y="239"/>
                    <a:pt x="810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1" name="Google Shape;2831;p51"/>
            <p:cNvSpPr/>
            <p:nvPr/>
          </p:nvSpPr>
          <p:spPr>
            <a:xfrm>
              <a:off x="3214263" y="4002858"/>
              <a:ext cx="27425" cy="42850"/>
            </a:xfrm>
            <a:custGeom>
              <a:rect b="b" l="l" r="r" t="t"/>
              <a:pathLst>
                <a:path extrusionOk="0" h="1714" w="1097">
                  <a:moveTo>
                    <a:pt x="518" y="366"/>
                  </a:moveTo>
                  <a:cubicBezTo>
                    <a:pt x="528" y="366"/>
                    <a:pt x="538" y="367"/>
                    <a:pt x="549" y="369"/>
                  </a:cubicBezTo>
                  <a:cubicBezTo>
                    <a:pt x="644" y="393"/>
                    <a:pt x="739" y="488"/>
                    <a:pt x="739" y="583"/>
                  </a:cubicBezTo>
                  <a:lnTo>
                    <a:pt x="739" y="1179"/>
                  </a:lnTo>
                  <a:cubicBezTo>
                    <a:pt x="739" y="1298"/>
                    <a:pt x="668" y="1369"/>
                    <a:pt x="549" y="1369"/>
                  </a:cubicBezTo>
                  <a:cubicBezTo>
                    <a:pt x="530" y="1376"/>
                    <a:pt x="512" y="1380"/>
                    <a:pt x="494" y="1380"/>
                  </a:cubicBezTo>
                  <a:cubicBezTo>
                    <a:pt x="395" y="1380"/>
                    <a:pt x="310" y="1279"/>
                    <a:pt x="310" y="1179"/>
                  </a:cubicBezTo>
                  <a:lnTo>
                    <a:pt x="310" y="583"/>
                  </a:lnTo>
                  <a:cubicBezTo>
                    <a:pt x="310" y="474"/>
                    <a:pt x="410" y="366"/>
                    <a:pt x="518" y="366"/>
                  </a:cubicBezTo>
                  <a:close/>
                  <a:moveTo>
                    <a:pt x="534" y="1"/>
                  </a:moveTo>
                  <a:cubicBezTo>
                    <a:pt x="230" y="1"/>
                    <a:pt x="1" y="259"/>
                    <a:pt x="1" y="536"/>
                  </a:cubicBezTo>
                  <a:lnTo>
                    <a:pt x="1" y="1179"/>
                  </a:lnTo>
                  <a:cubicBezTo>
                    <a:pt x="1" y="1456"/>
                    <a:pt x="230" y="1714"/>
                    <a:pt x="534" y="1714"/>
                  </a:cubicBezTo>
                  <a:cubicBezTo>
                    <a:pt x="569" y="1714"/>
                    <a:pt x="606" y="1710"/>
                    <a:pt x="644" y="1702"/>
                  </a:cubicBezTo>
                  <a:cubicBezTo>
                    <a:pt x="882" y="1679"/>
                    <a:pt x="1096" y="1440"/>
                    <a:pt x="1096" y="1179"/>
                  </a:cubicBezTo>
                  <a:lnTo>
                    <a:pt x="1096" y="583"/>
                  </a:lnTo>
                  <a:cubicBezTo>
                    <a:pt x="1096" y="297"/>
                    <a:pt x="882" y="59"/>
                    <a:pt x="644" y="12"/>
                  </a:cubicBezTo>
                  <a:cubicBezTo>
                    <a:pt x="606" y="4"/>
                    <a:pt x="569" y="1"/>
                    <a:pt x="5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2" name="Google Shape;2832;p51"/>
            <p:cNvSpPr/>
            <p:nvPr/>
          </p:nvSpPr>
          <p:spPr>
            <a:xfrm>
              <a:off x="3350613" y="3828708"/>
              <a:ext cx="17275" cy="44175"/>
            </a:xfrm>
            <a:custGeom>
              <a:rect b="b" l="l" r="r" t="t"/>
              <a:pathLst>
                <a:path extrusionOk="0" h="1767" w="691">
                  <a:moveTo>
                    <a:pt x="215" y="0"/>
                  </a:moveTo>
                  <a:cubicBezTo>
                    <a:pt x="96" y="0"/>
                    <a:pt x="0" y="95"/>
                    <a:pt x="48" y="214"/>
                  </a:cubicBezTo>
                  <a:cubicBezTo>
                    <a:pt x="72" y="310"/>
                    <a:pt x="167" y="357"/>
                    <a:pt x="215" y="357"/>
                  </a:cubicBezTo>
                  <a:lnTo>
                    <a:pt x="334" y="357"/>
                  </a:lnTo>
                  <a:lnTo>
                    <a:pt x="334" y="1596"/>
                  </a:lnTo>
                  <a:cubicBezTo>
                    <a:pt x="334" y="1667"/>
                    <a:pt x="405" y="1738"/>
                    <a:pt x="500" y="1762"/>
                  </a:cubicBezTo>
                  <a:cubicBezTo>
                    <a:pt x="513" y="1765"/>
                    <a:pt x="525" y="1767"/>
                    <a:pt x="537" y="1767"/>
                  </a:cubicBezTo>
                  <a:cubicBezTo>
                    <a:pt x="619" y="1767"/>
                    <a:pt x="691" y="1699"/>
                    <a:pt x="691" y="1596"/>
                  </a:cubicBezTo>
                  <a:lnTo>
                    <a:pt x="691" y="191"/>
                  </a:lnTo>
                  <a:cubicBezTo>
                    <a:pt x="691" y="95"/>
                    <a:pt x="596" y="0"/>
                    <a:pt x="5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3" name="Google Shape;2833;p51"/>
            <p:cNvSpPr/>
            <p:nvPr/>
          </p:nvSpPr>
          <p:spPr>
            <a:xfrm>
              <a:off x="3316663" y="3827458"/>
              <a:ext cx="29200" cy="44875"/>
            </a:xfrm>
            <a:custGeom>
              <a:rect b="b" l="l" r="r" t="t"/>
              <a:pathLst>
                <a:path extrusionOk="0" h="1795" w="1168">
                  <a:moveTo>
                    <a:pt x="596" y="383"/>
                  </a:moveTo>
                  <a:cubicBezTo>
                    <a:pt x="715" y="383"/>
                    <a:pt x="811" y="502"/>
                    <a:pt x="811" y="622"/>
                  </a:cubicBezTo>
                  <a:lnTo>
                    <a:pt x="811" y="1241"/>
                  </a:lnTo>
                  <a:cubicBezTo>
                    <a:pt x="811" y="1360"/>
                    <a:pt x="715" y="1479"/>
                    <a:pt x="596" y="1479"/>
                  </a:cubicBezTo>
                  <a:cubicBezTo>
                    <a:pt x="453" y="1479"/>
                    <a:pt x="358" y="1407"/>
                    <a:pt x="358" y="1241"/>
                  </a:cubicBezTo>
                  <a:lnTo>
                    <a:pt x="358" y="622"/>
                  </a:lnTo>
                  <a:cubicBezTo>
                    <a:pt x="358" y="502"/>
                    <a:pt x="477" y="383"/>
                    <a:pt x="596" y="383"/>
                  </a:cubicBezTo>
                  <a:close/>
                  <a:moveTo>
                    <a:pt x="623" y="1"/>
                  </a:moveTo>
                  <a:cubicBezTo>
                    <a:pt x="285" y="1"/>
                    <a:pt x="1" y="255"/>
                    <a:pt x="1" y="574"/>
                  </a:cubicBezTo>
                  <a:lnTo>
                    <a:pt x="1" y="1217"/>
                  </a:lnTo>
                  <a:cubicBezTo>
                    <a:pt x="1" y="1550"/>
                    <a:pt x="263" y="1788"/>
                    <a:pt x="572" y="1788"/>
                  </a:cubicBezTo>
                  <a:cubicBezTo>
                    <a:pt x="599" y="1792"/>
                    <a:pt x="625" y="1794"/>
                    <a:pt x="650" y="1794"/>
                  </a:cubicBezTo>
                  <a:cubicBezTo>
                    <a:pt x="946" y="1794"/>
                    <a:pt x="1168" y="1548"/>
                    <a:pt x="1168" y="1241"/>
                  </a:cubicBezTo>
                  <a:lnTo>
                    <a:pt x="1168" y="598"/>
                  </a:lnTo>
                  <a:cubicBezTo>
                    <a:pt x="1168" y="336"/>
                    <a:pt x="930" y="26"/>
                    <a:pt x="668" y="2"/>
                  </a:cubicBezTo>
                  <a:cubicBezTo>
                    <a:pt x="653" y="1"/>
                    <a:pt x="638" y="1"/>
                    <a:pt x="6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4" name="Google Shape;2834;p51"/>
          <p:cNvGrpSpPr/>
          <p:nvPr/>
        </p:nvGrpSpPr>
        <p:grpSpPr>
          <a:xfrm>
            <a:off x="3247999" y="4147838"/>
            <a:ext cx="356019" cy="356139"/>
            <a:chOff x="3656038" y="3790508"/>
            <a:chExt cx="297700" cy="297800"/>
          </a:xfrm>
        </p:grpSpPr>
        <p:sp>
          <p:nvSpPr>
            <p:cNvPr id="2835" name="Google Shape;2835;p51"/>
            <p:cNvSpPr/>
            <p:nvPr/>
          </p:nvSpPr>
          <p:spPr>
            <a:xfrm>
              <a:off x="3871563" y="3876333"/>
              <a:ext cx="28600" cy="39900"/>
            </a:xfrm>
            <a:custGeom>
              <a:rect b="b" l="l" r="r" t="t"/>
              <a:pathLst>
                <a:path extrusionOk="0" h="1596" w="1144">
                  <a:moveTo>
                    <a:pt x="548" y="334"/>
                  </a:moveTo>
                  <a:cubicBezTo>
                    <a:pt x="619" y="334"/>
                    <a:pt x="667" y="357"/>
                    <a:pt x="667" y="429"/>
                  </a:cubicBezTo>
                  <a:cubicBezTo>
                    <a:pt x="691" y="524"/>
                    <a:pt x="643" y="572"/>
                    <a:pt x="548" y="572"/>
                  </a:cubicBezTo>
                  <a:lnTo>
                    <a:pt x="381" y="572"/>
                  </a:lnTo>
                  <a:lnTo>
                    <a:pt x="381" y="334"/>
                  </a:lnTo>
                  <a:close/>
                  <a:moveTo>
                    <a:pt x="619" y="929"/>
                  </a:moveTo>
                  <a:cubicBezTo>
                    <a:pt x="691" y="929"/>
                    <a:pt x="762" y="1000"/>
                    <a:pt x="786" y="1048"/>
                  </a:cubicBezTo>
                  <a:cubicBezTo>
                    <a:pt x="810" y="1167"/>
                    <a:pt x="738" y="1262"/>
                    <a:pt x="643" y="1262"/>
                  </a:cubicBezTo>
                  <a:lnTo>
                    <a:pt x="381" y="1262"/>
                  </a:lnTo>
                  <a:lnTo>
                    <a:pt x="381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1" y="1548"/>
                    <a:pt x="143" y="1596"/>
                    <a:pt x="214" y="1596"/>
                  </a:cubicBezTo>
                  <a:lnTo>
                    <a:pt x="643" y="1596"/>
                  </a:lnTo>
                  <a:cubicBezTo>
                    <a:pt x="905" y="1596"/>
                    <a:pt x="1143" y="1358"/>
                    <a:pt x="1143" y="1072"/>
                  </a:cubicBezTo>
                  <a:cubicBezTo>
                    <a:pt x="1143" y="929"/>
                    <a:pt x="1095" y="786"/>
                    <a:pt x="976" y="691"/>
                  </a:cubicBezTo>
                  <a:cubicBezTo>
                    <a:pt x="1024" y="596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6" name="Google Shape;2836;p51"/>
            <p:cNvSpPr/>
            <p:nvPr/>
          </p:nvSpPr>
          <p:spPr>
            <a:xfrm>
              <a:off x="3799513" y="3812033"/>
              <a:ext cx="35150" cy="40625"/>
            </a:xfrm>
            <a:custGeom>
              <a:rect b="b" l="l" r="r" t="t"/>
              <a:pathLst>
                <a:path extrusionOk="0" h="1625" w="1406">
                  <a:moveTo>
                    <a:pt x="715" y="643"/>
                  </a:moveTo>
                  <a:lnTo>
                    <a:pt x="834" y="977"/>
                  </a:lnTo>
                  <a:lnTo>
                    <a:pt x="572" y="977"/>
                  </a:lnTo>
                  <a:lnTo>
                    <a:pt x="715" y="643"/>
                  </a:lnTo>
                  <a:close/>
                  <a:moveTo>
                    <a:pt x="691" y="0"/>
                  </a:moveTo>
                  <a:cubicBezTo>
                    <a:pt x="596" y="0"/>
                    <a:pt x="548" y="48"/>
                    <a:pt x="501" y="119"/>
                  </a:cubicBezTo>
                  <a:lnTo>
                    <a:pt x="0" y="1381"/>
                  </a:lnTo>
                  <a:cubicBezTo>
                    <a:pt x="0" y="1548"/>
                    <a:pt x="72" y="1620"/>
                    <a:pt x="167" y="1620"/>
                  </a:cubicBezTo>
                  <a:lnTo>
                    <a:pt x="215" y="1620"/>
                  </a:lnTo>
                  <a:cubicBezTo>
                    <a:pt x="286" y="1620"/>
                    <a:pt x="358" y="1596"/>
                    <a:pt x="358" y="1501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4" y="1501"/>
                  </a:lnTo>
                  <a:cubicBezTo>
                    <a:pt x="1042" y="1569"/>
                    <a:pt x="1108" y="1625"/>
                    <a:pt x="1179" y="1625"/>
                  </a:cubicBezTo>
                  <a:cubicBezTo>
                    <a:pt x="1207" y="1625"/>
                    <a:pt x="1236" y="1616"/>
                    <a:pt x="1263" y="1596"/>
                  </a:cubicBezTo>
                  <a:cubicBezTo>
                    <a:pt x="1358" y="1572"/>
                    <a:pt x="1406" y="1453"/>
                    <a:pt x="1358" y="1358"/>
                  </a:cubicBezTo>
                  <a:lnTo>
                    <a:pt x="882" y="119"/>
                  </a:lnTo>
                  <a:cubicBezTo>
                    <a:pt x="834" y="24"/>
                    <a:pt x="763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7" name="Google Shape;2837;p51"/>
            <p:cNvSpPr/>
            <p:nvPr/>
          </p:nvSpPr>
          <p:spPr>
            <a:xfrm>
              <a:off x="3916788" y="4003133"/>
              <a:ext cx="30400" cy="39325"/>
            </a:xfrm>
            <a:custGeom>
              <a:rect b="b" l="l" r="r" t="t"/>
              <a:pathLst>
                <a:path extrusionOk="0" h="1573" w="1216">
                  <a:moveTo>
                    <a:pt x="525" y="334"/>
                  </a:moveTo>
                  <a:cubicBezTo>
                    <a:pt x="834" y="334"/>
                    <a:pt x="858" y="644"/>
                    <a:pt x="858" y="763"/>
                  </a:cubicBezTo>
                  <a:cubicBezTo>
                    <a:pt x="858" y="1072"/>
                    <a:pt x="715" y="1215"/>
                    <a:pt x="525" y="1215"/>
                  </a:cubicBezTo>
                  <a:lnTo>
                    <a:pt x="358" y="1215"/>
                  </a:lnTo>
                  <a:lnTo>
                    <a:pt x="358" y="763"/>
                  </a:lnTo>
                  <a:lnTo>
                    <a:pt x="358" y="334"/>
                  </a:lnTo>
                  <a:close/>
                  <a:moveTo>
                    <a:pt x="96" y="1"/>
                  </a:moveTo>
                  <a:cubicBezTo>
                    <a:pt x="25" y="24"/>
                    <a:pt x="1" y="96"/>
                    <a:pt x="1" y="167"/>
                  </a:cubicBezTo>
                  <a:lnTo>
                    <a:pt x="1" y="810"/>
                  </a:lnTo>
                  <a:cubicBezTo>
                    <a:pt x="25" y="953"/>
                    <a:pt x="25" y="1406"/>
                    <a:pt x="25" y="1406"/>
                  </a:cubicBezTo>
                  <a:cubicBezTo>
                    <a:pt x="25" y="1453"/>
                    <a:pt x="72" y="1549"/>
                    <a:pt x="144" y="1572"/>
                  </a:cubicBezTo>
                  <a:lnTo>
                    <a:pt x="549" y="1572"/>
                  </a:lnTo>
                  <a:cubicBezTo>
                    <a:pt x="953" y="1572"/>
                    <a:pt x="1215" y="1239"/>
                    <a:pt x="1215" y="810"/>
                  </a:cubicBezTo>
                  <a:cubicBezTo>
                    <a:pt x="1215" y="334"/>
                    <a:pt x="953" y="1"/>
                    <a:pt x="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8" name="Google Shape;2838;p51"/>
            <p:cNvSpPr/>
            <p:nvPr/>
          </p:nvSpPr>
          <p:spPr>
            <a:xfrm>
              <a:off x="3833438" y="3939933"/>
              <a:ext cx="34575" cy="39425"/>
            </a:xfrm>
            <a:custGeom>
              <a:rect b="b" l="l" r="r" t="t"/>
              <a:pathLst>
                <a:path extrusionOk="0" h="1577" w="1383">
                  <a:moveTo>
                    <a:pt x="710" y="0"/>
                  </a:moveTo>
                  <a:cubicBezTo>
                    <a:pt x="316" y="0"/>
                    <a:pt x="1" y="341"/>
                    <a:pt x="1" y="766"/>
                  </a:cubicBezTo>
                  <a:cubicBezTo>
                    <a:pt x="1" y="1219"/>
                    <a:pt x="358" y="1576"/>
                    <a:pt x="787" y="1576"/>
                  </a:cubicBezTo>
                  <a:cubicBezTo>
                    <a:pt x="977" y="1576"/>
                    <a:pt x="1120" y="1505"/>
                    <a:pt x="1263" y="1386"/>
                  </a:cubicBezTo>
                  <a:lnTo>
                    <a:pt x="1334" y="1338"/>
                  </a:lnTo>
                  <a:cubicBezTo>
                    <a:pt x="1382" y="1266"/>
                    <a:pt x="1382" y="1147"/>
                    <a:pt x="1311" y="1100"/>
                  </a:cubicBezTo>
                  <a:cubicBezTo>
                    <a:pt x="1278" y="1067"/>
                    <a:pt x="1234" y="1049"/>
                    <a:pt x="1190" y="1049"/>
                  </a:cubicBezTo>
                  <a:cubicBezTo>
                    <a:pt x="1139" y="1049"/>
                    <a:pt x="1087" y="1073"/>
                    <a:pt x="1049" y="1124"/>
                  </a:cubicBezTo>
                  <a:lnTo>
                    <a:pt x="1025" y="1147"/>
                  </a:lnTo>
                  <a:cubicBezTo>
                    <a:pt x="977" y="1219"/>
                    <a:pt x="882" y="1243"/>
                    <a:pt x="787" y="1243"/>
                  </a:cubicBezTo>
                  <a:cubicBezTo>
                    <a:pt x="549" y="1243"/>
                    <a:pt x="334" y="1028"/>
                    <a:pt x="334" y="790"/>
                  </a:cubicBezTo>
                  <a:cubicBezTo>
                    <a:pt x="334" y="552"/>
                    <a:pt x="549" y="362"/>
                    <a:pt x="787" y="362"/>
                  </a:cubicBezTo>
                  <a:cubicBezTo>
                    <a:pt x="882" y="362"/>
                    <a:pt x="977" y="385"/>
                    <a:pt x="1049" y="433"/>
                  </a:cubicBezTo>
                  <a:cubicBezTo>
                    <a:pt x="1086" y="461"/>
                    <a:pt x="1124" y="474"/>
                    <a:pt x="1159" y="474"/>
                  </a:cubicBezTo>
                  <a:cubicBezTo>
                    <a:pt x="1212" y="474"/>
                    <a:pt x="1258" y="443"/>
                    <a:pt x="1287" y="385"/>
                  </a:cubicBezTo>
                  <a:cubicBezTo>
                    <a:pt x="1358" y="290"/>
                    <a:pt x="1334" y="195"/>
                    <a:pt x="1239" y="147"/>
                  </a:cubicBezTo>
                  <a:cubicBezTo>
                    <a:pt x="1120" y="52"/>
                    <a:pt x="930" y="4"/>
                    <a:pt x="787" y="4"/>
                  </a:cubicBezTo>
                  <a:cubicBezTo>
                    <a:pt x="761" y="1"/>
                    <a:pt x="735" y="0"/>
                    <a:pt x="7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9" name="Google Shape;2839;p51"/>
            <p:cNvSpPr/>
            <p:nvPr/>
          </p:nvSpPr>
          <p:spPr>
            <a:xfrm>
              <a:off x="3656038" y="3790508"/>
              <a:ext cx="297700" cy="297800"/>
            </a:xfrm>
            <a:custGeom>
              <a:rect b="b" l="l" r="r" t="t"/>
              <a:pathLst>
                <a:path extrusionOk="0" h="11912" w="11908">
                  <a:moveTo>
                    <a:pt x="3406" y="1099"/>
                  </a:moveTo>
                  <a:lnTo>
                    <a:pt x="3406" y="2314"/>
                  </a:lnTo>
                  <a:lnTo>
                    <a:pt x="1072" y="2314"/>
                  </a:lnTo>
                  <a:lnTo>
                    <a:pt x="1072" y="1099"/>
                  </a:lnTo>
                  <a:close/>
                  <a:moveTo>
                    <a:pt x="4739" y="1099"/>
                  </a:moveTo>
                  <a:lnTo>
                    <a:pt x="4739" y="2314"/>
                  </a:lnTo>
                  <a:lnTo>
                    <a:pt x="3715" y="2314"/>
                  </a:lnTo>
                  <a:lnTo>
                    <a:pt x="3715" y="1099"/>
                  </a:lnTo>
                  <a:close/>
                  <a:moveTo>
                    <a:pt x="5478" y="3624"/>
                  </a:moveTo>
                  <a:lnTo>
                    <a:pt x="5478" y="4838"/>
                  </a:lnTo>
                  <a:lnTo>
                    <a:pt x="1072" y="4838"/>
                  </a:lnTo>
                  <a:lnTo>
                    <a:pt x="1072" y="3624"/>
                  </a:lnTo>
                  <a:close/>
                  <a:moveTo>
                    <a:pt x="4168" y="6148"/>
                  </a:moveTo>
                  <a:lnTo>
                    <a:pt x="4168" y="7363"/>
                  </a:lnTo>
                  <a:lnTo>
                    <a:pt x="1072" y="7363"/>
                  </a:lnTo>
                  <a:lnTo>
                    <a:pt x="1072" y="6148"/>
                  </a:lnTo>
                  <a:close/>
                  <a:moveTo>
                    <a:pt x="6025" y="6148"/>
                  </a:moveTo>
                  <a:lnTo>
                    <a:pt x="6025" y="7363"/>
                  </a:lnTo>
                  <a:lnTo>
                    <a:pt x="4501" y="7363"/>
                  </a:lnTo>
                  <a:lnTo>
                    <a:pt x="4501" y="6148"/>
                  </a:lnTo>
                  <a:close/>
                  <a:moveTo>
                    <a:pt x="9383" y="8649"/>
                  </a:moveTo>
                  <a:lnTo>
                    <a:pt x="9383" y="9863"/>
                  </a:lnTo>
                  <a:lnTo>
                    <a:pt x="7454" y="9863"/>
                  </a:lnTo>
                  <a:lnTo>
                    <a:pt x="7454" y="8649"/>
                  </a:lnTo>
                  <a:close/>
                  <a:moveTo>
                    <a:pt x="11550" y="11006"/>
                  </a:moveTo>
                  <a:lnTo>
                    <a:pt x="11550" y="11482"/>
                  </a:lnTo>
                  <a:lnTo>
                    <a:pt x="357" y="11482"/>
                  </a:lnTo>
                  <a:lnTo>
                    <a:pt x="357" y="11006"/>
                  </a:lnTo>
                  <a:close/>
                  <a:moveTo>
                    <a:pt x="916" y="0"/>
                  </a:moveTo>
                  <a:cubicBezTo>
                    <a:pt x="810" y="0"/>
                    <a:pt x="715" y="88"/>
                    <a:pt x="715" y="194"/>
                  </a:cubicBezTo>
                  <a:lnTo>
                    <a:pt x="715" y="1599"/>
                  </a:lnTo>
                  <a:lnTo>
                    <a:pt x="476" y="1599"/>
                  </a:lnTo>
                  <a:cubicBezTo>
                    <a:pt x="381" y="1599"/>
                    <a:pt x="334" y="1647"/>
                    <a:pt x="310" y="1719"/>
                  </a:cubicBezTo>
                  <a:cubicBezTo>
                    <a:pt x="262" y="1838"/>
                    <a:pt x="357" y="1957"/>
                    <a:pt x="476" y="1957"/>
                  </a:cubicBezTo>
                  <a:lnTo>
                    <a:pt x="715" y="1957"/>
                  </a:lnTo>
                  <a:lnTo>
                    <a:pt x="715" y="4124"/>
                  </a:lnTo>
                  <a:lnTo>
                    <a:pt x="500" y="4124"/>
                  </a:lnTo>
                  <a:cubicBezTo>
                    <a:pt x="429" y="4124"/>
                    <a:pt x="334" y="4171"/>
                    <a:pt x="334" y="4267"/>
                  </a:cubicBezTo>
                  <a:cubicBezTo>
                    <a:pt x="334" y="4386"/>
                    <a:pt x="381" y="4481"/>
                    <a:pt x="500" y="4481"/>
                  </a:cubicBezTo>
                  <a:lnTo>
                    <a:pt x="715" y="4481"/>
                  </a:lnTo>
                  <a:lnTo>
                    <a:pt x="715" y="6648"/>
                  </a:lnTo>
                  <a:lnTo>
                    <a:pt x="500" y="6648"/>
                  </a:lnTo>
                  <a:cubicBezTo>
                    <a:pt x="429" y="6648"/>
                    <a:pt x="334" y="6720"/>
                    <a:pt x="334" y="6791"/>
                  </a:cubicBezTo>
                  <a:cubicBezTo>
                    <a:pt x="334" y="6910"/>
                    <a:pt x="381" y="7005"/>
                    <a:pt x="500" y="7005"/>
                  </a:cubicBezTo>
                  <a:lnTo>
                    <a:pt x="715" y="7005"/>
                  </a:lnTo>
                  <a:lnTo>
                    <a:pt x="715" y="9172"/>
                  </a:lnTo>
                  <a:lnTo>
                    <a:pt x="500" y="9172"/>
                  </a:lnTo>
                  <a:cubicBezTo>
                    <a:pt x="429" y="9172"/>
                    <a:pt x="334" y="9244"/>
                    <a:pt x="334" y="9339"/>
                  </a:cubicBezTo>
                  <a:cubicBezTo>
                    <a:pt x="334" y="9458"/>
                    <a:pt x="381" y="9530"/>
                    <a:pt x="500" y="9530"/>
                  </a:cubicBezTo>
                  <a:lnTo>
                    <a:pt x="715" y="9530"/>
                  </a:lnTo>
                  <a:lnTo>
                    <a:pt x="715" y="10768"/>
                  </a:lnTo>
                  <a:lnTo>
                    <a:pt x="310" y="10768"/>
                  </a:lnTo>
                  <a:cubicBezTo>
                    <a:pt x="143" y="10768"/>
                    <a:pt x="0" y="10887"/>
                    <a:pt x="0" y="11054"/>
                  </a:cubicBezTo>
                  <a:lnTo>
                    <a:pt x="0" y="11625"/>
                  </a:lnTo>
                  <a:cubicBezTo>
                    <a:pt x="0" y="11768"/>
                    <a:pt x="119" y="11911"/>
                    <a:pt x="310" y="11911"/>
                  </a:cubicBezTo>
                  <a:lnTo>
                    <a:pt x="11622" y="11911"/>
                  </a:lnTo>
                  <a:cubicBezTo>
                    <a:pt x="11765" y="11911"/>
                    <a:pt x="11907" y="11792"/>
                    <a:pt x="11907" y="11625"/>
                  </a:cubicBezTo>
                  <a:lnTo>
                    <a:pt x="11907" y="11030"/>
                  </a:lnTo>
                  <a:cubicBezTo>
                    <a:pt x="11907" y="10792"/>
                    <a:pt x="11788" y="10673"/>
                    <a:pt x="11622" y="10673"/>
                  </a:cubicBezTo>
                  <a:lnTo>
                    <a:pt x="1072" y="10673"/>
                  </a:lnTo>
                  <a:lnTo>
                    <a:pt x="1072" y="10220"/>
                  </a:lnTo>
                  <a:lnTo>
                    <a:pt x="9478" y="10220"/>
                  </a:lnTo>
                  <a:cubicBezTo>
                    <a:pt x="9621" y="10220"/>
                    <a:pt x="9716" y="10101"/>
                    <a:pt x="9716" y="9982"/>
                  </a:cubicBezTo>
                  <a:lnTo>
                    <a:pt x="9716" y="8506"/>
                  </a:lnTo>
                  <a:cubicBezTo>
                    <a:pt x="9716" y="8410"/>
                    <a:pt x="9621" y="8315"/>
                    <a:pt x="9526" y="8315"/>
                  </a:cubicBezTo>
                  <a:lnTo>
                    <a:pt x="3096" y="8315"/>
                  </a:lnTo>
                  <a:cubicBezTo>
                    <a:pt x="3072" y="8315"/>
                    <a:pt x="3001" y="8363"/>
                    <a:pt x="3001" y="8387"/>
                  </a:cubicBezTo>
                  <a:cubicBezTo>
                    <a:pt x="2906" y="8506"/>
                    <a:pt x="3001" y="8649"/>
                    <a:pt x="3120" y="8649"/>
                  </a:cubicBezTo>
                  <a:lnTo>
                    <a:pt x="7073" y="8649"/>
                  </a:lnTo>
                  <a:lnTo>
                    <a:pt x="7073" y="9863"/>
                  </a:lnTo>
                  <a:lnTo>
                    <a:pt x="1072" y="9863"/>
                  </a:lnTo>
                  <a:lnTo>
                    <a:pt x="1072" y="8649"/>
                  </a:lnTo>
                  <a:lnTo>
                    <a:pt x="2286" y="8649"/>
                  </a:lnTo>
                  <a:cubicBezTo>
                    <a:pt x="2382" y="8649"/>
                    <a:pt x="2477" y="8577"/>
                    <a:pt x="2477" y="8506"/>
                  </a:cubicBezTo>
                  <a:cubicBezTo>
                    <a:pt x="2477" y="8387"/>
                    <a:pt x="2405" y="8291"/>
                    <a:pt x="2286" y="8291"/>
                  </a:cubicBezTo>
                  <a:lnTo>
                    <a:pt x="1048" y="8291"/>
                  </a:lnTo>
                  <a:lnTo>
                    <a:pt x="1048" y="7696"/>
                  </a:lnTo>
                  <a:lnTo>
                    <a:pt x="6073" y="7696"/>
                  </a:lnTo>
                  <a:cubicBezTo>
                    <a:pt x="6216" y="7696"/>
                    <a:pt x="6311" y="7577"/>
                    <a:pt x="6311" y="7458"/>
                  </a:cubicBezTo>
                  <a:lnTo>
                    <a:pt x="6311" y="6029"/>
                  </a:lnTo>
                  <a:cubicBezTo>
                    <a:pt x="6311" y="5886"/>
                    <a:pt x="6192" y="5791"/>
                    <a:pt x="6073" y="5791"/>
                  </a:cubicBezTo>
                  <a:lnTo>
                    <a:pt x="1048" y="5791"/>
                  </a:lnTo>
                  <a:lnTo>
                    <a:pt x="1048" y="5195"/>
                  </a:lnTo>
                  <a:lnTo>
                    <a:pt x="6287" y="5195"/>
                  </a:lnTo>
                  <a:cubicBezTo>
                    <a:pt x="6382" y="5195"/>
                    <a:pt x="6454" y="5124"/>
                    <a:pt x="6454" y="5053"/>
                  </a:cubicBezTo>
                  <a:cubicBezTo>
                    <a:pt x="6454" y="4933"/>
                    <a:pt x="6406" y="4838"/>
                    <a:pt x="6287" y="4838"/>
                  </a:cubicBezTo>
                  <a:lnTo>
                    <a:pt x="5835" y="4838"/>
                  </a:lnTo>
                  <a:lnTo>
                    <a:pt x="5835" y="3624"/>
                  </a:lnTo>
                  <a:lnTo>
                    <a:pt x="7573" y="3624"/>
                  </a:lnTo>
                  <a:lnTo>
                    <a:pt x="7573" y="4838"/>
                  </a:lnTo>
                  <a:lnTo>
                    <a:pt x="7121" y="4838"/>
                  </a:lnTo>
                  <a:cubicBezTo>
                    <a:pt x="7025" y="4838"/>
                    <a:pt x="6930" y="4886"/>
                    <a:pt x="6930" y="4981"/>
                  </a:cubicBezTo>
                  <a:cubicBezTo>
                    <a:pt x="6930" y="5100"/>
                    <a:pt x="7002" y="5195"/>
                    <a:pt x="7121" y="5195"/>
                  </a:cubicBezTo>
                  <a:lnTo>
                    <a:pt x="7692" y="5195"/>
                  </a:lnTo>
                  <a:cubicBezTo>
                    <a:pt x="7835" y="5195"/>
                    <a:pt x="7930" y="5076"/>
                    <a:pt x="7930" y="4957"/>
                  </a:cubicBezTo>
                  <a:lnTo>
                    <a:pt x="7930" y="3528"/>
                  </a:lnTo>
                  <a:cubicBezTo>
                    <a:pt x="7930" y="3386"/>
                    <a:pt x="7811" y="3290"/>
                    <a:pt x="7692" y="3290"/>
                  </a:cubicBezTo>
                  <a:lnTo>
                    <a:pt x="1072" y="3290"/>
                  </a:lnTo>
                  <a:lnTo>
                    <a:pt x="1072" y="2695"/>
                  </a:lnTo>
                  <a:lnTo>
                    <a:pt x="4835" y="2695"/>
                  </a:lnTo>
                  <a:cubicBezTo>
                    <a:pt x="4977" y="2695"/>
                    <a:pt x="5073" y="2576"/>
                    <a:pt x="5073" y="2457"/>
                  </a:cubicBezTo>
                  <a:lnTo>
                    <a:pt x="5073" y="1028"/>
                  </a:lnTo>
                  <a:cubicBezTo>
                    <a:pt x="5073" y="885"/>
                    <a:pt x="4954" y="790"/>
                    <a:pt x="4835" y="790"/>
                  </a:cubicBezTo>
                  <a:lnTo>
                    <a:pt x="1072" y="790"/>
                  </a:lnTo>
                  <a:lnTo>
                    <a:pt x="1072" y="194"/>
                  </a:lnTo>
                  <a:cubicBezTo>
                    <a:pt x="1072" y="99"/>
                    <a:pt x="1024" y="52"/>
                    <a:pt x="953" y="4"/>
                  </a:cubicBezTo>
                  <a:cubicBezTo>
                    <a:pt x="940" y="1"/>
                    <a:pt x="928" y="0"/>
                    <a:pt x="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0" name="Google Shape;2840;p51"/>
          <p:cNvGrpSpPr/>
          <p:nvPr/>
        </p:nvGrpSpPr>
        <p:grpSpPr>
          <a:xfrm>
            <a:off x="4031151" y="4146473"/>
            <a:ext cx="355330" cy="353179"/>
            <a:chOff x="3688251" y="4146473"/>
            <a:chExt cx="355330" cy="353179"/>
          </a:xfrm>
        </p:grpSpPr>
        <p:sp>
          <p:nvSpPr>
            <p:cNvPr id="2841" name="Google Shape;2841;p51"/>
            <p:cNvSpPr/>
            <p:nvPr/>
          </p:nvSpPr>
          <p:spPr>
            <a:xfrm>
              <a:off x="3688251" y="4152153"/>
              <a:ext cx="348216" cy="347499"/>
            </a:xfrm>
            <a:custGeom>
              <a:rect b="b" l="l" r="r" t="t"/>
              <a:pathLst>
                <a:path extrusionOk="0" h="11623" w="11647">
                  <a:moveTo>
                    <a:pt x="5788" y="1"/>
                  </a:moveTo>
                  <a:cubicBezTo>
                    <a:pt x="4240" y="25"/>
                    <a:pt x="2811" y="620"/>
                    <a:pt x="1715" y="1715"/>
                  </a:cubicBezTo>
                  <a:cubicBezTo>
                    <a:pt x="596" y="2811"/>
                    <a:pt x="1" y="4287"/>
                    <a:pt x="1" y="5835"/>
                  </a:cubicBezTo>
                  <a:cubicBezTo>
                    <a:pt x="1" y="6693"/>
                    <a:pt x="191" y="7550"/>
                    <a:pt x="572" y="8336"/>
                  </a:cubicBezTo>
                  <a:cubicBezTo>
                    <a:pt x="590" y="8387"/>
                    <a:pt x="656" y="8426"/>
                    <a:pt x="728" y="8426"/>
                  </a:cubicBezTo>
                  <a:cubicBezTo>
                    <a:pt x="755" y="8426"/>
                    <a:pt x="784" y="8421"/>
                    <a:pt x="811" y="8407"/>
                  </a:cubicBezTo>
                  <a:cubicBezTo>
                    <a:pt x="906" y="8383"/>
                    <a:pt x="930" y="8264"/>
                    <a:pt x="906" y="8169"/>
                  </a:cubicBezTo>
                  <a:cubicBezTo>
                    <a:pt x="549" y="7431"/>
                    <a:pt x="358" y="6669"/>
                    <a:pt x="358" y="5835"/>
                  </a:cubicBezTo>
                  <a:cubicBezTo>
                    <a:pt x="358" y="4359"/>
                    <a:pt x="930" y="3001"/>
                    <a:pt x="1954" y="1954"/>
                  </a:cubicBezTo>
                  <a:cubicBezTo>
                    <a:pt x="2930" y="953"/>
                    <a:pt x="4264" y="382"/>
                    <a:pt x="5669" y="310"/>
                  </a:cubicBezTo>
                  <a:lnTo>
                    <a:pt x="5669" y="5788"/>
                  </a:lnTo>
                  <a:cubicBezTo>
                    <a:pt x="5669" y="5883"/>
                    <a:pt x="5764" y="5978"/>
                    <a:pt x="5835" y="5978"/>
                  </a:cubicBezTo>
                  <a:lnTo>
                    <a:pt x="11313" y="5978"/>
                  </a:lnTo>
                  <a:cubicBezTo>
                    <a:pt x="11289" y="7383"/>
                    <a:pt x="10694" y="8717"/>
                    <a:pt x="9693" y="9693"/>
                  </a:cubicBezTo>
                  <a:cubicBezTo>
                    <a:pt x="8645" y="10717"/>
                    <a:pt x="7264" y="11265"/>
                    <a:pt x="5812" y="11265"/>
                  </a:cubicBezTo>
                  <a:cubicBezTo>
                    <a:pt x="3978" y="11265"/>
                    <a:pt x="2263" y="10360"/>
                    <a:pt x="1263" y="8836"/>
                  </a:cubicBezTo>
                  <a:cubicBezTo>
                    <a:pt x="1215" y="8772"/>
                    <a:pt x="1168" y="8751"/>
                    <a:pt x="1113" y="8751"/>
                  </a:cubicBezTo>
                  <a:cubicBezTo>
                    <a:pt x="1086" y="8751"/>
                    <a:pt x="1057" y="8757"/>
                    <a:pt x="1025" y="8764"/>
                  </a:cubicBezTo>
                  <a:cubicBezTo>
                    <a:pt x="930" y="8836"/>
                    <a:pt x="930" y="8931"/>
                    <a:pt x="953" y="9003"/>
                  </a:cubicBezTo>
                  <a:cubicBezTo>
                    <a:pt x="2073" y="10646"/>
                    <a:pt x="3883" y="11622"/>
                    <a:pt x="5812" y="11622"/>
                  </a:cubicBezTo>
                  <a:cubicBezTo>
                    <a:pt x="7359" y="11622"/>
                    <a:pt x="8812" y="11027"/>
                    <a:pt x="9931" y="9931"/>
                  </a:cubicBezTo>
                  <a:cubicBezTo>
                    <a:pt x="11027" y="8860"/>
                    <a:pt x="11646" y="7407"/>
                    <a:pt x="11646" y="5859"/>
                  </a:cubicBezTo>
                  <a:cubicBezTo>
                    <a:pt x="11646" y="5788"/>
                    <a:pt x="11622" y="5740"/>
                    <a:pt x="11598" y="5669"/>
                  </a:cubicBezTo>
                  <a:cubicBezTo>
                    <a:pt x="11598" y="5684"/>
                    <a:pt x="11588" y="5690"/>
                    <a:pt x="11571" y="5690"/>
                  </a:cubicBezTo>
                  <a:cubicBezTo>
                    <a:pt x="11538" y="5690"/>
                    <a:pt x="11479" y="5669"/>
                    <a:pt x="11432" y="5669"/>
                  </a:cubicBezTo>
                  <a:lnTo>
                    <a:pt x="6026" y="5669"/>
                  </a:lnTo>
                  <a:lnTo>
                    <a:pt x="6026" y="263"/>
                  </a:lnTo>
                  <a:cubicBezTo>
                    <a:pt x="6026" y="191"/>
                    <a:pt x="6026" y="167"/>
                    <a:pt x="6002" y="120"/>
                  </a:cubicBezTo>
                  <a:cubicBezTo>
                    <a:pt x="5931" y="48"/>
                    <a:pt x="5883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51"/>
            <p:cNvSpPr/>
            <p:nvPr/>
          </p:nvSpPr>
          <p:spPr>
            <a:xfrm>
              <a:off x="3886200" y="4146473"/>
              <a:ext cx="157380" cy="157380"/>
            </a:xfrm>
            <a:custGeom>
              <a:rect b="b" l="l" r="r" t="t"/>
              <a:pathLst>
                <a:path extrusionOk="0" h="5264" w="5264">
                  <a:moveTo>
                    <a:pt x="238" y="0"/>
                  </a:moveTo>
                  <a:cubicBezTo>
                    <a:pt x="143" y="0"/>
                    <a:pt x="24" y="72"/>
                    <a:pt x="0" y="191"/>
                  </a:cubicBezTo>
                  <a:lnTo>
                    <a:pt x="0" y="238"/>
                  </a:lnTo>
                  <a:lnTo>
                    <a:pt x="0" y="3406"/>
                  </a:lnTo>
                  <a:cubicBezTo>
                    <a:pt x="0" y="3430"/>
                    <a:pt x="24" y="3477"/>
                    <a:pt x="48" y="3477"/>
                  </a:cubicBezTo>
                  <a:cubicBezTo>
                    <a:pt x="95" y="3504"/>
                    <a:pt x="141" y="3516"/>
                    <a:pt x="182" y="3516"/>
                  </a:cubicBezTo>
                  <a:cubicBezTo>
                    <a:pt x="285" y="3516"/>
                    <a:pt x="357" y="3443"/>
                    <a:pt x="357" y="3358"/>
                  </a:cubicBezTo>
                  <a:lnTo>
                    <a:pt x="357" y="357"/>
                  </a:lnTo>
                  <a:cubicBezTo>
                    <a:pt x="1548" y="381"/>
                    <a:pt x="2667" y="905"/>
                    <a:pt x="3549" y="1763"/>
                  </a:cubicBezTo>
                  <a:cubicBezTo>
                    <a:pt x="4406" y="2620"/>
                    <a:pt x="4882" y="3763"/>
                    <a:pt x="4930" y="4954"/>
                  </a:cubicBezTo>
                  <a:lnTo>
                    <a:pt x="357" y="4954"/>
                  </a:lnTo>
                  <a:lnTo>
                    <a:pt x="357" y="4144"/>
                  </a:lnTo>
                  <a:cubicBezTo>
                    <a:pt x="357" y="4120"/>
                    <a:pt x="334" y="4049"/>
                    <a:pt x="286" y="4049"/>
                  </a:cubicBezTo>
                  <a:cubicBezTo>
                    <a:pt x="245" y="4021"/>
                    <a:pt x="204" y="4010"/>
                    <a:pt x="167" y="4010"/>
                  </a:cubicBezTo>
                  <a:cubicBezTo>
                    <a:pt x="73" y="4010"/>
                    <a:pt x="0" y="4083"/>
                    <a:pt x="0" y="4168"/>
                  </a:cubicBezTo>
                  <a:lnTo>
                    <a:pt x="0" y="5144"/>
                  </a:lnTo>
                  <a:cubicBezTo>
                    <a:pt x="0" y="5216"/>
                    <a:pt x="48" y="5263"/>
                    <a:pt x="119" y="5263"/>
                  </a:cubicBezTo>
                  <a:lnTo>
                    <a:pt x="5097" y="5263"/>
                  </a:lnTo>
                  <a:cubicBezTo>
                    <a:pt x="5192" y="5239"/>
                    <a:pt x="5263" y="5120"/>
                    <a:pt x="5239" y="5025"/>
                  </a:cubicBezTo>
                  <a:cubicBezTo>
                    <a:pt x="5263" y="3691"/>
                    <a:pt x="4739" y="2453"/>
                    <a:pt x="3787" y="1501"/>
                  </a:cubicBezTo>
                  <a:cubicBezTo>
                    <a:pt x="2834" y="548"/>
                    <a:pt x="1572" y="24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3" name="Google Shape;2843;p51"/>
          <p:cNvGrpSpPr/>
          <p:nvPr/>
        </p:nvGrpSpPr>
        <p:grpSpPr>
          <a:xfrm>
            <a:off x="4769597" y="4146523"/>
            <a:ext cx="356019" cy="356019"/>
            <a:chOff x="4673513" y="3789408"/>
            <a:chExt cx="297700" cy="297700"/>
          </a:xfrm>
        </p:grpSpPr>
        <p:sp>
          <p:nvSpPr>
            <p:cNvPr id="2844" name="Google Shape;2844;p51"/>
            <p:cNvSpPr/>
            <p:nvPr/>
          </p:nvSpPr>
          <p:spPr>
            <a:xfrm>
              <a:off x="4709213" y="3803083"/>
              <a:ext cx="255450" cy="176850"/>
            </a:xfrm>
            <a:custGeom>
              <a:rect b="b" l="l" r="r" t="t"/>
              <a:pathLst>
                <a:path extrusionOk="0" h="7074" w="10218">
                  <a:moveTo>
                    <a:pt x="9574" y="311"/>
                  </a:moveTo>
                  <a:cubicBezTo>
                    <a:pt x="9741" y="311"/>
                    <a:pt x="9860" y="430"/>
                    <a:pt x="9860" y="596"/>
                  </a:cubicBezTo>
                  <a:cubicBezTo>
                    <a:pt x="9860" y="739"/>
                    <a:pt x="9741" y="858"/>
                    <a:pt x="9574" y="858"/>
                  </a:cubicBezTo>
                  <a:cubicBezTo>
                    <a:pt x="9432" y="858"/>
                    <a:pt x="9312" y="739"/>
                    <a:pt x="9312" y="596"/>
                  </a:cubicBezTo>
                  <a:cubicBezTo>
                    <a:pt x="9312" y="430"/>
                    <a:pt x="9432" y="311"/>
                    <a:pt x="9574" y="311"/>
                  </a:cubicBezTo>
                  <a:close/>
                  <a:moveTo>
                    <a:pt x="7407" y="1025"/>
                  </a:moveTo>
                  <a:cubicBezTo>
                    <a:pt x="7550" y="1025"/>
                    <a:pt x="7669" y="1144"/>
                    <a:pt x="7669" y="1311"/>
                  </a:cubicBezTo>
                  <a:cubicBezTo>
                    <a:pt x="7669" y="1454"/>
                    <a:pt x="7550" y="1573"/>
                    <a:pt x="7407" y="1573"/>
                  </a:cubicBezTo>
                  <a:cubicBezTo>
                    <a:pt x="7264" y="1573"/>
                    <a:pt x="7145" y="1454"/>
                    <a:pt x="7145" y="1311"/>
                  </a:cubicBezTo>
                  <a:cubicBezTo>
                    <a:pt x="7145" y="1144"/>
                    <a:pt x="7264" y="1025"/>
                    <a:pt x="7407" y="1025"/>
                  </a:cubicBezTo>
                  <a:close/>
                  <a:moveTo>
                    <a:pt x="6217" y="2692"/>
                  </a:moveTo>
                  <a:cubicBezTo>
                    <a:pt x="6359" y="2692"/>
                    <a:pt x="6479" y="2811"/>
                    <a:pt x="6479" y="2978"/>
                  </a:cubicBezTo>
                  <a:cubicBezTo>
                    <a:pt x="6479" y="3121"/>
                    <a:pt x="6359" y="3240"/>
                    <a:pt x="6217" y="3240"/>
                  </a:cubicBezTo>
                  <a:cubicBezTo>
                    <a:pt x="6074" y="3240"/>
                    <a:pt x="5955" y="3121"/>
                    <a:pt x="5955" y="2978"/>
                  </a:cubicBezTo>
                  <a:cubicBezTo>
                    <a:pt x="5955" y="2811"/>
                    <a:pt x="6074" y="2692"/>
                    <a:pt x="6217" y="2692"/>
                  </a:cubicBezTo>
                  <a:close/>
                  <a:moveTo>
                    <a:pt x="2120" y="4073"/>
                  </a:moveTo>
                  <a:cubicBezTo>
                    <a:pt x="2263" y="4073"/>
                    <a:pt x="2382" y="4192"/>
                    <a:pt x="2382" y="4335"/>
                  </a:cubicBezTo>
                  <a:cubicBezTo>
                    <a:pt x="2382" y="4478"/>
                    <a:pt x="2263" y="4597"/>
                    <a:pt x="2120" y="4597"/>
                  </a:cubicBezTo>
                  <a:cubicBezTo>
                    <a:pt x="1954" y="4597"/>
                    <a:pt x="1835" y="4478"/>
                    <a:pt x="1835" y="4335"/>
                  </a:cubicBezTo>
                  <a:cubicBezTo>
                    <a:pt x="1835" y="4192"/>
                    <a:pt x="1930" y="4073"/>
                    <a:pt x="2120" y="4073"/>
                  </a:cubicBezTo>
                  <a:close/>
                  <a:moveTo>
                    <a:pt x="4764" y="4645"/>
                  </a:moveTo>
                  <a:cubicBezTo>
                    <a:pt x="4907" y="4645"/>
                    <a:pt x="5026" y="4764"/>
                    <a:pt x="5026" y="4907"/>
                  </a:cubicBezTo>
                  <a:cubicBezTo>
                    <a:pt x="5026" y="5050"/>
                    <a:pt x="4907" y="5169"/>
                    <a:pt x="4764" y="5169"/>
                  </a:cubicBezTo>
                  <a:cubicBezTo>
                    <a:pt x="4621" y="5169"/>
                    <a:pt x="4502" y="5050"/>
                    <a:pt x="4502" y="4907"/>
                  </a:cubicBezTo>
                  <a:cubicBezTo>
                    <a:pt x="4502" y="4764"/>
                    <a:pt x="4621" y="4645"/>
                    <a:pt x="4764" y="4645"/>
                  </a:cubicBezTo>
                  <a:close/>
                  <a:moveTo>
                    <a:pt x="9551" y="1"/>
                  </a:moveTo>
                  <a:cubicBezTo>
                    <a:pt x="9193" y="1"/>
                    <a:pt x="8931" y="287"/>
                    <a:pt x="8931" y="620"/>
                  </a:cubicBezTo>
                  <a:lnTo>
                    <a:pt x="8931" y="668"/>
                  </a:lnTo>
                  <a:lnTo>
                    <a:pt x="7907" y="1001"/>
                  </a:lnTo>
                  <a:cubicBezTo>
                    <a:pt x="7788" y="834"/>
                    <a:pt x="7598" y="715"/>
                    <a:pt x="7360" y="715"/>
                  </a:cubicBezTo>
                  <a:cubicBezTo>
                    <a:pt x="7050" y="739"/>
                    <a:pt x="6788" y="977"/>
                    <a:pt x="6764" y="1263"/>
                  </a:cubicBezTo>
                  <a:cubicBezTo>
                    <a:pt x="6764" y="1454"/>
                    <a:pt x="6788" y="1597"/>
                    <a:pt x="6907" y="1716"/>
                  </a:cubicBezTo>
                  <a:lnTo>
                    <a:pt x="6431" y="2406"/>
                  </a:lnTo>
                  <a:cubicBezTo>
                    <a:pt x="6365" y="2390"/>
                    <a:pt x="6288" y="2362"/>
                    <a:pt x="6215" y="2362"/>
                  </a:cubicBezTo>
                  <a:cubicBezTo>
                    <a:pt x="6183" y="2362"/>
                    <a:pt x="6151" y="2368"/>
                    <a:pt x="6121" y="2382"/>
                  </a:cubicBezTo>
                  <a:cubicBezTo>
                    <a:pt x="5836" y="2406"/>
                    <a:pt x="5597" y="2644"/>
                    <a:pt x="5574" y="2930"/>
                  </a:cubicBezTo>
                  <a:cubicBezTo>
                    <a:pt x="5526" y="3121"/>
                    <a:pt x="5597" y="3287"/>
                    <a:pt x="5716" y="3406"/>
                  </a:cubicBezTo>
                  <a:lnTo>
                    <a:pt x="5026" y="4359"/>
                  </a:lnTo>
                  <a:cubicBezTo>
                    <a:pt x="4931" y="4311"/>
                    <a:pt x="4859" y="4311"/>
                    <a:pt x="4740" y="4311"/>
                  </a:cubicBezTo>
                  <a:cubicBezTo>
                    <a:pt x="4454" y="4311"/>
                    <a:pt x="4264" y="4454"/>
                    <a:pt x="4145" y="4692"/>
                  </a:cubicBezTo>
                  <a:lnTo>
                    <a:pt x="2668" y="4359"/>
                  </a:lnTo>
                  <a:cubicBezTo>
                    <a:pt x="2668" y="4028"/>
                    <a:pt x="2402" y="3758"/>
                    <a:pt x="2041" y="3758"/>
                  </a:cubicBezTo>
                  <a:cubicBezTo>
                    <a:pt x="2013" y="3758"/>
                    <a:pt x="1984" y="3760"/>
                    <a:pt x="1954" y="3764"/>
                  </a:cubicBezTo>
                  <a:cubicBezTo>
                    <a:pt x="1668" y="3811"/>
                    <a:pt x="1430" y="4049"/>
                    <a:pt x="1406" y="4335"/>
                  </a:cubicBezTo>
                  <a:cubicBezTo>
                    <a:pt x="1358" y="4478"/>
                    <a:pt x="1430" y="4645"/>
                    <a:pt x="1477" y="4764"/>
                  </a:cubicBezTo>
                  <a:lnTo>
                    <a:pt x="1" y="6860"/>
                  </a:lnTo>
                  <a:cubicBezTo>
                    <a:pt x="25" y="6860"/>
                    <a:pt x="49" y="6979"/>
                    <a:pt x="120" y="7050"/>
                  </a:cubicBezTo>
                  <a:cubicBezTo>
                    <a:pt x="144" y="7074"/>
                    <a:pt x="168" y="7074"/>
                    <a:pt x="215" y="7074"/>
                  </a:cubicBezTo>
                  <a:cubicBezTo>
                    <a:pt x="263" y="7074"/>
                    <a:pt x="334" y="7050"/>
                    <a:pt x="358" y="7026"/>
                  </a:cubicBezTo>
                  <a:lnTo>
                    <a:pt x="1811" y="4931"/>
                  </a:lnTo>
                  <a:cubicBezTo>
                    <a:pt x="1906" y="4954"/>
                    <a:pt x="2001" y="5002"/>
                    <a:pt x="2073" y="5002"/>
                  </a:cubicBezTo>
                  <a:cubicBezTo>
                    <a:pt x="2311" y="5002"/>
                    <a:pt x="2525" y="4883"/>
                    <a:pt x="2621" y="4692"/>
                  </a:cubicBezTo>
                  <a:lnTo>
                    <a:pt x="4097" y="5026"/>
                  </a:lnTo>
                  <a:cubicBezTo>
                    <a:pt x="4162" y="5331"/>
                    <a:pt x="4407" y="5556"/>
                    <a:pt x="4703" y="5556"/>
                  </a:cubicBezTo>
                  <a:cubicBezTo>
                    <a:pt x="4731" y="5556"/>
                    <a:pt x="4759" y="5554"/>
                    <a:pt x="4788" y="5550"/>
                  </a:cubicBezTo>
                  <a:cubicBezTo>
                    <a:pt x="5097" y="5526"/>
                    <a:pt x="5312" y="5288"/>
                    <a:pt x="5359" y="5026"/>
                  </a:cubicBezTo>
                  <a:cubicBezTo>
                    <a:pt x="5383" y="4883"/>
                    <a:pt x="5359" y="4764"/>
                    <a:pt x="5264" y="4645"/>
                  </a:cubicBezTo>
                  <a:lnTo>
                    <a:pt x="5978" y="3621"/>
                  </a:lnTo>
                  <a:cubicBezTo>
                    <a:pt x="6074" y="3645"/>
                    <a:pt x="6121" y="3645"/>
                    <a:pt x="6217" y="3645"/>
                  </a:cubicBezTo>
                  <a:cubicBezTo>
                    <a:pt x="6502" y="3621"/>
                    <a:pt x="6740" y="3383"/>
                    <a:pt x="6788" y="3097"/>
                  </a:cubicBezTo>
                  <a:cubicBezTo>
                    <a:pt x="6788" y="2930"/>
                    <a:pt x="6740" y="2787"/>
                    <a:pt x="6669" y="2668"/>
                  </a:cubicBezTo>
                  <a:lnTo>
                    <a:pt x="7169" y="1978"/>
                  </a:lnTo>
                  <a:cubicBezTo>
                    <a:pt x="7241" y="2025"/>
                    <a:pt x="7288" y="2025"/>
                    <a:pt x="7383" y="2025"/>
                  </a:cubicBezTo>
                  <a:cubicBezTo>
                    <a:pt x="7741" y="2025"/>
                    <a:pt x="8003" y="1716"/>
                    <a:pt x="8003" y="1382"/>
                  </a:cubicBezTo>
                  <a:lnTo>
                    <a:pt x="9051" y="1025"/>
                  </a:lnTo>
                  <a:cubicBezTo>
                    <a:pt x="9149" y="1183"/>
                    <a:pt x="9313" y="1275"/>
                    <a:pt x="9502" y="1275"/>
                  </a:cubicBezTo>
                  <a:cubicBezTo>
                    <a:pt x="9541" y="1275"/>
                    <a:pt x="9581" y="1271"/>
                    <a:pt x="9622" y="1263"/>
                  </a:cubicBezTo>
                  <a:cubicBezTo>
                    <a:pt x="9908" y="1239"/>
                    <a:pt x="10146" y="1001"/>
                    <a:pt x="10170" y="715"/>
                  </a:cubicBezTo>
                  <a:cubicBezTo>
                    <a:pt x="10217" y="311"/>
                    <a:pt x="9908" y="1"/>
                    <a:pt x="9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51"/>
            <p:cNvSpPr/>
            <p:nvPr/>
          </p:nvSpPr>
          <p:spPr>
            <a:xfrm>
              <a:off x="4710413" y="3887633"/>
              <a:ext cx="254850" cy="152450"/>
            </a:xfrm>
            <a:custGeom>
              <a:rect b="b" l="l" r="r" t="t"/>
              <a:pathLst>
                <a:path extrusionOk="0" h="6098" w="10194">
                  <a:moveTo>
                    <a:pt x="9526" y="358"/>
                  </a:moveTo>
                  <a:cubicBezTo>
                    <a:pt x="9693" y="358"/>
                    <a:pt x="9812" y="477"/>
                    <a:pt x="9812" y="620"/>
                  </a:cubicBezTo>
                  <a:cubicBezTo>
                    <a:pt x="9812" y="787"/>
                    <a:pt x="9693" y="906"/>
                    <a:pt x="9526" y="906"/>
                  </a:cubicBezTo>
                  <a:cubicBezTo>
                    <a:pt x="9384" y="906"/>
                    <a:pt x="9264" y="787"/>
                    <a:pt x="9264" y="620"/>
                  </a:cubicBezTo>
                  <a:cubicBezTo>
                    <a:pt x="9264" y="477"/>
                    <a:pt x="9384" y="358"/>
                    <a:pt x="9526" y="358"/>
                  </a:cubicBezTo>
                  <a:close/>
                  <a:moveTo>
                    <a:pt x="4478" y="3525"/>
                  </a:moveTo>
                  <a:cubicBezTo>
                    <a:pt x="4621" y="3525"/>
                    <a:pt x="4740" y="3644"/>
                    <a:pt x="4740" y="3787"/>
                  </a:cubicBezTo>
                  <a:cubicBezTo>
                    <a:pt x="4740" y="3930"/>
                    <a:pt x="4644" y="4049"/>
                    <a:pt x="4478" y="4049"/>
                  </a:cubicBezTo>
                  <a:cubicBezTo>
                    <a:pt x="4335" y="4049"/>
                    <a:pt x="4216" y="3930"/>
                    <a:pt x="4216" y="3787"/>
                  </a:cubicBezTo>
                  <a:cubicBezTo>
                    <a:pt x="4216" y="3644"/>
                    <a:pt x="4335" y="3525"/>
                    <a:pt x="4478" y="3525"/>
                  </a:cubicBezTo>
                  <a:close/>
                  <a:moveTo>
                    <a:pt x="1787" y="3882"/>
                  </a:moveTo>
                  <a:cubicBezTo>
                    <a:pt x="1953" y="3882"/>
                    <a:pt x="2072" y="4001"/>
                    <a:pt x="2072" y="4144"/>
                  </a:cubicBezTo>
                  <a:cubicBezTo>
                    <a:pt x="2072" y="4287"/>
                    <a:pt x="1953" y="4406"/>
                    <a:pt x="1787" y="4406"/>
                  </a:cubicBezTo>
                  <a:cubicBezTo>
                    <a:pt x="1644" y="4406"/>
                    <a:pt x="1525" y="4287"/>
                    <a:pt x="1525" y="4144"/>
                  </a:cubicBezTo>
                  <a:cubicBezTo>
                    <a:pt x="1525" y="4001"/>
                    <a:pt x="1644" y="3882"/>
                    <a:pt x="1787" y="3882"/>
                  </a:cubicBezTo>
                  <a:close/>
                  <a:moveTo>
                    <a:pt x="7335" y="4359"/>
                  </a:moveTo>
                  <a:cubicBezTo>
                    <a:pt x="7478" y="4359"/>
                    <a:pt x="7597" y="4478"/>
                    <a:pt x="7597" y="4621"/>
                  </a:cubicBezTo>
                  <a:cubicBezTo>
                    <a:pt x="7597" y="4764"/>
                    <a:pt x="7502" y="4883"/>
                    <a:pt x="7335" y="4883"/>
                  </a:cubicBezTo>
                  <a:cubicBezTo>
                    <a:pt x="7193" y="4883"/>
                    <a:pt x="7074" y="4764"/>
                    <a:pt x="7074" y="4621"/>
                  </a:cubicBezTo>
                  <a:cubicBezTo>
                    <a:pt x="7074" y="4478"/>
                    <a:pt x="7193" y="4359"/>
                    <a:pt x="7335" y="4359"/>
                  </a:cubicBezTo>
                  <a:close/>
                  <a:moveTo>
                    <a:pt x="9550" y="1"/>
                  </a:moveTo>
                  <a:cubicBezTo>
                    <a:pt x="9193" y="1"/>
                    <a:pt x="8931" y="263"/>
                    <a:pt x="8931" y="620"/>
                  </a:cubicBezTo>
                  <a:cubicBezTo>
                    <a:pt x="8931" y="858"/>
                    <a:pt x="9050" y="1072"/>
                    <a:pt x="9241" y="1168"/>
                  </a:cubicBezTo>
                  <a:lnTo>
                    <a:pt x="9003" y="1858"/>
                  </a:lnTo>
                  <a:lnTo>
                    <a:pt x="8907" y="1858"/>
                  </a:lnTo>
                  <a:cubicBezTo>
                    <a:pt x="8812" y="1858"/>
                    <a:pt x="8741" y="1930"/>
                    <a:pt x="8741" y="2025"/>
                  </a:cubicBezTo>
                  <a:cubicBezTo>
                    <a:pt x="8741" y="2120"/>
                    <a:pt x="8812" y="2215"/>
                    <a:pt x="8907" y="2215"/>
                  </a:cubicBezTo>
                  <a:cubicBezTo>
                    <a:pt x="9050" y="2215"/>
                    <a:pt x="9169" y="2334"/>
                    <a:pt x="9169" y="2477"/>
                  </a:cubicBezTo>
                  <a:cubicBezTo>
                    <a:pt x="9169" y="2620"/>
                    <a:pt x="9050" y="2739"/>
                    <a:pt x="8907" y="2739"/>
                  </a:cubicBezTo>
                  <a:cubicBezTo>
                    <a:pt x="8788" y="2739"/>
                    <a:pt x="8669" y="2644"/>
                    <a:pt x="8645" y="2525"/>
                  </a:cubicBezTo>
                  <a:cubicBezTo>
                    <a:pt x="8625" y="2463"/>
                    <a:pt x="8550" y="2401"/>
                    <a:pt x="8469" y="2401"/>
                  </a:cubicBezTo>
                  <a:cubicBezTo>
                    <a:pt x="8456" y="2401"/>
                    <a:pt x="8444" y="2403"/>
                    <a:pt x="8431" y="2406"/>
                  </a:cubicBezTo>
                  <a:cubicBezTo>
                    <a:pt x="8336" y="2454"/>
                    <a:pt x="8288" y="2525"/>
                    <a:pt x="8312" y="2620"/>
                  </a:cubicBezTo>
                  <a:cubicBezTo>
                    <a:pt x="8336" y="2739"/>
                    <a:pt x="8407" y="2835"/>
                    <a:pt x="8502" y="2930"/>
                  </a:cubicBezTo>
                  <a:lnTo>
                    <a:pt x="7669" y="4025"/>
                  </a:lnTo>
                  <a:cubicBezTo>
                    <a:pt x="7574" y="3954"/>
                    <a:pt x="7478" y="3930"/>
                    <a:pt x="7359" y="3930"/>
                  </a:cubicBezTo>
                  <a:cubicBezTo>
                    <a:pt x="7097" y="3930"/>
                    <a:pt x="6883" y="4073"/>
                    <a:pt x="6764" y="4311"/>
                  </a:cubicBezTo>
                  <a:lnTo>
                    <a:pt x="5121" y="3787"/>
                  </a:lnTo>
                  <a:lnTo>
                    <a:pt x="5121" y="3763"/>
                  </a:lnTo>
                  <a:cubicBezTo>
                    <a:pt x="5121" y="3406"/>
                    <a:pt x="4835" y="3120"/>
                    <a:pt x="4502" y="3120"/>
                  </a:cubicBezTo>
                  <a:cubicBezTo>
                    <a:pt x="4216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8"/>
                    <a:pt x="1787" y="3478"/>
                  </a:cubicBezTo>
                  <a:cubicBezTo>
                    <a:pt x="1429" y="3478"/>
                    <a:pt x="1168" y="3739"/>
                    <a:pt x="1168" y="4121"/>
                  </a:cubicBezTo>
                  <a:cubicBezTo>
                    <a:pt x="1168" y="4216"/>
                    <a:pt x="1191" y="4359"/>
                    <a:pt x="1263" y="4430"/>
                  </a:cubicBezTo>
                  <a:lnTo>
                    <a:pt x="72" y="5835"/>
                  </a:lnTo>
                  <a:cubicBezTo>
                    <a:pt x="1" y="5907"/>
                    <a:pt x="1" y="6026"/>
                    <a:pt x="96" y="6073"/>
                  </a:cubicBezTo>
                  <a:cubicBezTo>
                    <a:pt x="120" y="6097"/>
                    <a:pt x="167" y="6097"/>
                    <a:pt x="215" y="6097"/>
                  </a:cubicBezTo>
                  <a:cubicBezTo>
                    <a:pt x="286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715" y="4716"/>
                    <a:pt x="1787" y="4716"/>
                  </a:cubicBezTo>
                  <a:cubicBezTo>
                    <a:pt x="2120" y="4716"/>
                    <a:pt x="2382" y="4430"/>
                    <a:pt x="2430" y="4121"/>
                  </a:cubicBezTo>
                  <a:lnTo>
                    <a:pt x="3906" y="3930"/>
                  </a:lnTo>
                  <a:cubicBezTo>
                    <a:pt x="4001" y="4168"/>
                    <a:pt x="4240" y="4311"/>
                    <a:pt x="4502" y="4311"/>
                  </a:cubicBezTo>
                  <a:cubicBezTo>
                    <a:pt x="4716" y="4311"/>
                    <a:pt x="4930" y="4192"/>
                    <a:pt x="5049" y="4049"/>
                  </a:cubicBezTo>
                  <a:lnTo>
                    <a:pt x="6764" y="4621"/>
                  </a:lnTo>
                  <a:cubicBezTo>
                    <a:pt x="6835" y="4906"/>
                    <a:pt x="7050" y="5121"/>
                    <a:pt x="7383" y="5121"/>
                  </a:cubicBezTo>
                  <a:cubicBezTo>
                    <a:pt x="7740" y="5121"/>
                    <a:pt x="8026" y="4859"/>
                    <a:pt x="8026" y="4502"/>
                  </a:cubicBezTo>
                  <a:cubicBezTo>
                    <a:pt x="8026" y="4382"/>
                    <a:pt x="7978" y="4287"/>
                    <a:pt x="7931" y="4192"/>
                  </a:cubicBezTo>
                  <a:lnTo>
                    <a:pt x="8812" y="3001"/>
                  </a:lnTo>
                  <a:lnTo>
                    <a:pt x="8931" y="3001"/>
                  </a:lnTo>
                  <a:cubicBezTo>
                    <a:pt x="9288" y="3001"/>
                    <a:pt x="9574" y="2739"/>
                    <a:pt x="9574" y="2382"/>
                  </a:cubicBezTo>
                  <a:cubicBezTo>
                    <a:pt x="9574" y="2168"/>
                    <a:pt x="9479" y="2025"/>
                    <a:pt x="9336" y="1906"/>
                  </a:cubicBezTo>
                  <a:lnTo>
                    <a:pt x="9598" y="1168"/>
                  </a:lnTo>
                  <a:cubicBezTo>
                    <a:pt x="9621" y="1171"/>
                    <a:pt x="9643" y="1173"/>
                    <a:pt x="9666" y="1173"/>
                  </a:cubicBezTo>
                  <a:cubicBezTo>
                    <a:pt x="9931" y="1173"/>
                    <a:pt x="10193" y="927"/>
                    <a:pt x="10193" y="620"/>
                  </a:cubicBezTo>
                  <a:cubicBezTo>
                    <a:pt x="10193" y="263"/>
                    <a:pt x="9931" y="1"/>
                    <a:pt x="95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51"/>
            <p:cNvSpPr/>
            <p:nvPr/>
          </p:nvSpPr>
          <p:spPr>
            <a:xfrm>
              <a:off x="4673513" y="3789408"/>
              <a:ext cx="297700" cy="297700"/>
            </a:xfrm>
            <a:custGeom>
              <a:rect b="b" l="l" r="r" t="t"/>
              <a:pathLst>
                <a:path extrusionOk="0" h="11908" w="11908"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34" y="1048"/>
                    <a:pt x="334" y="1143"/>
                  </a:cubicBezTo>
                  <a:cubicBezTo>
                    <a:pt x="334" y="1262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34" y="2286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34" y="3549"/>
                    <a:pt x="334" y="3644"/>
                  </a:cubicBezTo>
                  <a:cubicBezTo>
                    <a:pt x="334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05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34" y="6049"/>
                    <a:pt x="334" y="6121"/>
                  </a:cubicBezTo>
                  <a:cubicBezTo>
                    <a:pt x="334" y="6240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34" y="7287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34" y="8550"/>
                    <a:pt x="334" y="8621"/>
                  </a:cubicBezTo>
                  <a:cubicBezTo>
                    <a:pt x="334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05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3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5" y="11884"/>
                    <a:pt x="167" y="11884"/>
                  </a:cubicBezTo>
                  <a:lnTo>
                    <a:pt x="1548" y="11884"/>
                  </a:lnTo>
                  <a:cubicBezTo>
                    <a:pt x="1572" y="11884"/>
                    <a:pt x="1596" y="11884"/>
                    <a:pt x="1643" y="11836"/>
                  </a:cubicBezTo>
                  <a:cubicBezTo>
                    <a:pt x="1762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26" y="11074"/>
                  </a:lnTo>
                  <a:lnTo>
                    <a:pt x="11526" y="11550"/>
                  </a:lnTo>
                  <a:lnTo>
                    <a:pt x="2358" y="11550"/>
                  </a:lnTo>
                  <a:cubicBezTo>
                    <a:pt x="2263" y="11550"/>
                    <a:pt x="2167" y="11598"/>
                    <a:pt x="2167" y="11693"/>
                  </a:cubicBezTo>
                  <a:cubicBezTo>
                    <a:pt x="2167" y="11812"/>
                    <a:pt x="2239" y="11907"/>
                    <a:pt x="2358" y="11907"/>
                  </a:cubicBezTo>
                  <a:lnTo>
                    <a:pt x="11598" y="11907"/>
                  </a:lnTo>
                  <a:cubicBezTo>
                    <a:pt x="11764" y="11907"/>
                    <a:pt x="11907" y="11788"/>
                    <a:pt x="11907" y="11598"/>
                  </a:cubicBezTo>
                  <a:lnTo>
                    <a:pt x="11907" y="11002"/>
                  </a:lnTo>
                  <a:cubicBezTo>
                    <a:pt x="11907" y="10836"/>
                    <a:pt x="11788" y="10717"/>
                    <a:pt x="11598" y="10717"/>
                  </a:cubicBez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0" y="0"/>
                    <a:pt x="9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7" name="Google Shape;2847;p51"/>
          <p:cNvGrpSpPr/>
          <p:nvPr/>
        </p:nvGrpSpPr>
        <p:grpSpPr>
          <a:xfrm>
            <a:off x="5522189" y="4146523"/>
            <a:ext cx="356019" cy="353179"/>
            <a:chOff x="5175388" y="3789408"/>
            <a:chExt cx="297700" cy="295325"/>
          </a:xfrm>
        </p:grpSpPr>
        <p:sp>
          <p:nvSpPr>
            <p:cNvPr id="2848" name="Google Shape;2848;p51"/>
            <p:cNvSpPr/>
            <p:nvPr/>
          </p:nvSpPr>
          <p:spPr>
            <a:xfrm>
              <a:off x="5176588" y="3789408"/>
              <a:ext cx="296500" cy="91700"/>
            </a:xfrm>
            <a:custGeom>
              <a:rect b="b" l="l" r="r" t="t"/>
              <a:pathLst>
                <a:path extrusionOk="0" h="3668" w="11860">
                  <a:moveTo>
                    <a:pt x="2834" y="334"/>
                  </a:moveTo>
                  <a:lnTo>
                    <a:pt x="2834" y="1763"/>
                  </a:lnTo>
                  <a:lnTo>
                    <a:pt x="2072" y="2120"/>
                  </a:lnTo>
                  <a:lnTo>
                    <a:pt x="1334" y="1763"/>
                  </a:lnTo>
                  <a:lnTo>
                    <a:pt x="1334" y="334"/>
                  </a:lnTo>
                  <a:close/>
                  <a:moveTo>
                    <a:pt x="1334" y="0"/>
                  </a:moveTo>
                  <a:cubicBezTo>
                    <a:pt x="1120" y="0"/>
                    <a:pt x="977" y="143"/>
                    <a:pt x="977" y="357"/>
                  </a:cubicBezTo>
                  <a:lnTo>
                    <a:pt x="977" y="477"/>
                  </a:lnTo>
                  <a:lnTo>
                    <a:pt x="358" y="477"/>
                  </a:lnTo>
                  <a:cubicBezTo>
                    <a:pt x="143" y="477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25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812" y="3596"/>
                    <a:pt x="10884" y="3525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67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67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27" y="2096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2001" y="2501"/>
                    <a:pt x="2048" y="2501"/>
                    <a:pt x="2072" y="2501"/>
                  </a:cubicBezTo>
                  <a:cubicBezTo>
                    <a:pt x="2120" y="2501"/>
                    <a:pt x="2191" y="2501"/>
                    <a:pt x="2239" y="2477"/>
                  </a:cubicBezTo>
                  <a:lnTo>
                    <a:pt x="2977" y="2120"/>
                  </a:lnTo>
                  <a:cubicBezTo>
                    <a:pt x="3096" y="2048"/>
                    <a:pt x="3192" y="1929"/>
                    <a:pt x="3192" y="1786"/>
                  </a:cubicBezTo>
                  <a:lnTo>
                    <a:pt x="3192" y="834"/>
                  </a:lnTo>
                  <a:lnTo>
                    <a:pt x="8264" y="834"/>
                  </a:lnTo>
                  <a:cubicBezTo>
                    <a:pt x="8359" y="834"/>
                    <a:pt x="8431" y="786"/>
                    <a:pt x="8455" y="691"/>
                  </a:cubicBezTo>
                  <a:cubicBezTo>
                    <a:pt x="8478" y="572"/>
                    <a:pt x="8383" y="477"/>
                    <a:pt x="8264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25" y="0"/>
                    <a:pt x="2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51"/>
            <p:cNvSpPr/>
            <p:nvPr/>
          </p:nvSpPr>
          <p:spPr>
            <a:xfrm>
              <a:off x="5175388" y="3892983"/>
              <a:ext cx="297700" cy="90525"/>
            </a:xfrm>
            <a:custGeom>
              <a:rect b="b" l="l" r="r" t="t"/>
              <a:pathLst>
                <a:path extrusionOk="0" h="3621" w="11908">
                  <a:moveTo>
                    <a:pt x="2835" y="287"/>
                  </a:moveTo>
                  <a:lnTo>
                    <a:pt x="2835" y="1716"/>
                  </a:lnTo>
                  <a:lnTo>
                    <a:pt x="2096" y="2073"/>
                  </a:lnTo>
                  <a:lnTo>
                    <a:pt x="1358" y="1716"/>
                  </a:lnTo>
                  <a:lnTo>
                    <a:pt x="1358" y="287"/>
                  </a:lnTo>
                  <a:close/>
                  <a:moveTo>
                    <a:pt x="358" y="763"/>
                  </a:moveTo>
                  <a:lnTo>
                    <a:pt x="1001" y="811"/>
                  </a:lnTo>
                  <a:lnTo>
                    <a:pt x="1001" y="1763"/>
                  </a:lnTo>
                  <a:cubicBezTo>
                    <a:pt x="1001" y="1906"/>
                    <a:pt x="1072" y="2025"/>
                    <a:pt x="1215" y="2073"/>
                  </a:cubicBezTo>
                  <a:lnTo>
                    <a:pt x="1954" y="2430"/>
                  </a:lnTo>
                  <a:cubicBezTo>
                    <a:pt x="2001" y="2478"/>
                    <a:pt x="2073" y="2478"/>
                    <a:pt x="2096" y="2478"/>
                  </a:cubicBezTo>
                  <a:cubicBezTo>
                    <a:pt x="2120" y="2478"/>
                    <a:pt x="2215" y="2478"/>
                    <a:pt x="2239" y="2430"/>
                  </a:cubicBezTo>
                  <a:lnTo>
                    <a:pt x="3001" y="2073"/>
                  </a:lnTo>
                  <a:cubicBezTo>
                    <a:pt x="3120" y="2025"/>
                    <a:pt x="3192" y="1906"/>
                    <a:pt x="3192" y="1763"/>
                  </a:cubicBezTo>
                  <a:lnTo>
                    <a:pt x="3192" y="811"/>
                  </a:lnTo>
                  <a:lnTo>
                    <a:pt x="10646" y="811"/>
                  </a:lnTo>
                  <a:lnTo>
                    <a:pt x="11527" y="2025"/>
                  </a:lnTo>
                  <a:lnTo>
                    <a:pt x="10646" y="3240"/>
                  </a:lnTo>
                  <a:lnTo>
                    <a:pt x="382" y="3240"/>
                  </a:lnTo>
                  <a:lnTo>
                    <a:pt x="358" y="764"/>
                  </a:lnTo>
                  <a:lnTo>
                    <a:pt x="358" y="764"/>
                  </a:lnTo>
                  <a:cubicBezTo>
                    <a:pt x="358" y="787"/>
                    <a:pt x="370" y="799"/>
                    <a:pt x="376" y="799"/>
                  </a:cubicBezTo>
                  <a:cubicBezTo>
                    <a:pt x="382" y="799"/>
                    <a:pt x="382" y="787"/>
                    <a:pt x="358" y="763"/>
                  </a:cubicBezTo>
                  <a:lnTo>
                    <a:pt x="358" y="763"/>
                  </a:lnTo>
                  <a:lnTo>
                    <a:pt x="358" y="763"/>
                  </a:lnTo>
                  <a:close/>
                  <a:moveTo>
                    <a:pt x="1358" y="1"/>
                  </a:moveTo>
                  <a:cubicBezTo>
                    <a:pt x="1144" y="1"/>
                    <a:pt x="1001" y="144"/>
                    <a:pt x="1001" y="358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167" y="501"/>
                    <a:pt x="1" y="644"/>
                    <a:pt x="1" y="834"/>
                  </a:cubicBezTo>
                  <a:lnTo>
                    <a:pt x="1" y="3311"/>
                  </a:lnTo>
                  <a:cubicBezTo>
                    <a:pt x="48" y="3454"/>
                    <a:pt x="191" y="3621"/>
                    <a:pt x="406" y="3621"/>
                  </a:cubicBezTo>
                  <a:lnTo>
                    <a:pt x="10646" y="3621"/>
                  </a:lnTo>
                  <a:cubicBezTo>
                    <a:pt x="10765" y="3621"/>
                    <a:pt x="10860" y="3573"/>
                    <a:pt x="10932" y="3478"/>
                  </a:cubicBezTo>
                  <a:lnTo>
                    <a:pt x="11837" y="2263"/>
                  </a:lnTo>
                  <a:cubicBezTo>
                    <a:pt x="11908" y="2144"/>
                    <a:pt x="11908" y="1954"/>
                    <a:pt x="11837" y="1835"/>
                  </a:cubicBezTo>
                  <a:lnTo>
                    <a:pt x="10932" y="620"/>
                  </a:lnTo>
                  <a:cubicBezTo>
                    <a:pt x="10884" y="525"/>
                    <a:pt x="10646" y="477"/>
                    <a:pt x="10646" y="477"/>
                  </a:cubicBezTo>
                  <a:lnTo>
                    <a:pt x="3192" y="477"/>
                  </a:lnTo>
                  <a:lnTo>
                    <a:pt x="3192" y="358"/>
                  </a:lnTo>
                  <a:cubicBezTo>
                    <a:pt x="3192" y="144"/>
                    <a:pt x="3049" y="1"/>
                    <a:pt x="2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51"/>
            <p:cNvSpPr/>
            <p:nvPr/>
          </p:nvSpPr>
          <p:spPr>
            <a:xfrm>
              <a:off x="5175388" y="3994808"/>
              <a:ext cx="297700" cy="89925"/>
            </a:xfrm>
            <a:custGeom>
              <a:rect b="b" l="l" r="r" t="t"/>
              <a:pathLst>
                <a:path extrusionOk="0" h="3597" w="11908">
                  <a:moveTo>
                    <a:pt x="2882" y="381"/>
                  </a:moveTo>
                  <a:lnTo>
                    <a:pt x="2882" y="1786"/>
                  </a:lnTo>
                  <a:lnTo>
                    <a:pt x="2120" y="2167"/>
                  </a:lnTo>
                  <a:lnTo>
                    <a:pt x="1382" y="1810"/>
                  </a:lnTo>
                  <a:lnTo>
                    <a:pt x="1382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7"/>
                  </a:lnTo>
                  <a:lnTo>
                    <a:pt x="358" y="477"/>
                  </a:lnTo>
                  <a:cubicBezTo>
                    <a:pt x="358" y="477"/>
                    <a:pt x="1" y="667"/>
                    <a:pt x="1" y="834"/>
                  </a:cubicBezTo>
                  <a:lnTo>
                    <a:pt x="1" y="1405"/>
                  </a:lnTo>
                  <a:cubicBezTo>
                    <a:pt x="1" y="1501"/>
                    <a:pt x="96" y="1572"/>
                    <a:pt x="191" y="1572"/>
                  </a:cubicBezTo>
                  <a:cubicBezTo>
                    <a:pt x="287" y="1572"/>
                    <a:pt x="358" y="1501"/>
                    <a:pt x="358" y="1405"/>
                  </a:cubicBezTo>
                  <a:lnTo>
                    <a:pt x="358" y="834"/>
                  </a:lnTo>
                  <a:lnTo>
                    <a:pt x="1001" y="834"/>
                  </a:lnTo>
                  <a:lnTo>
                    <a:pt x="1001" y="1786"/>
                  </a:lnTo>
                  <a:cubicBezTo>
                    <a:pt x="1001" y="1929"/>
                    <a:pt x="1072" y="2048"/>
                    <a:pt x="1191" y="2120"/>
                  </a:cubicBezTo>
                  <a:lnTo>
                    <a:pt x="1954" y="2477"/>
                  </a:lnTo>
                  <a:cubicBezTo>
                    <a:pt x="2001" y="2501"/>
                    <a:pt x="2073" y="2501"/>
                    <a:pt x="2096" y="2501"/>
                  </a:cubicBezTo>
                  <a:cubicBezTo>
                    <a:pt x="2120" y="2501"/>
                    <a:pt x="2215" y="2501"/>
                    <a:pt x="2239" y="2477"/>
                  </a:cubicBezTo>
                  <a:lnTo>
                    <a:pt x="2978" y="2120"/>
                  </a:lnTo>
                  <a:cubicBezTo>
                    <a:pt x="3097" y="2048"/>
                    <a:pt x="3192" y="1929"/>
                    <a:pt x="3192" y="1786"/>
                  </a:cubicBezTo>
                  <a:lnTo>
                    <a:pt x="3192" y="810"/>
                  </a:lnTo>
                  <a:lnTo>
                    <a:pt x="10646" y="810"/>
                  </a:lnTo>
                  <a:lnTo>
                    <a:pt x="11527" y="2024"/>
                  </a:lnTo>
                  <a:lnTo>
                    <a:pt x="10646" y="3239"/>
                  </a:lnTo>
                  <a:lnTo>
                    <a:pt x="358" y="3239"/>
                  </a:lnTo>
                  <a:lnTo>
                    <a:pt x="358" y="2144"/>
                  </a:lnTo>
                  <a:cubicBezTo>
                    <a:pt x="358" y="2048"/>
                    <a:pt x="310" y="2001"/>
                    <a:pt x="215" y="1977"/>
                  </a:cubicBezTo>
                  <a:cubicBezTo>
                    <a:pt x="194" y="1968"/>
                    <a:pt x="173" y="1964"/>
                    <a:pt x="153" y="1964"/>
                  </a:cubicBezTo>
                  <a:cubicBezTo>
                    <a:pt x="65" y="1964"/>
                    <a:pt x="1" y="2046"/>
                    <a:pt x="1" y="2144"/>
                  </a:cubicBezTo>
                  <a:lnTo>
                    <a:pt x="1" y="3239"/>
                  </a:lnTo>
                  <a:cubicBezTo>
                    <a:pt x="1" y="3453"/>
                    <a:pt x="167" y="3596"/>
                    <a:pt x="358" y="3596"/>
                  </a:cubicBezTo>
                  <a:lnTo>
                    <a:pt x="10646" y="3596"/>
                  </a:lnTo>
                  <a:cubicBezTo>
                    <a:pt x="10765" y="3596"/>
                    <a:pt x="10860" y="3549"/>
                    <a:pt x="10932" y="3453"/>
                  </a:cubicBezTo>
                  <a:lnTo>
                    <a:pt x="11837" y="2239"/>
                  </a:lnTo>
                  <a:cubicBezTo>
                    <a:pt x="11908" y="2120"/>
                    <a:pt x="11908" y="1929"/>
                    <a:pt x="11837" y="1810"/>
                  </a:cubicBezTo>
                  <a:lnTo>
                    <a:pt x="10932" y="619"/>
                  </a:lnTo>
                  <a:cubicBezTo>
                    <a:pt x="10884" y="548"/>
                    <a:pt x="10765" y="477"/>
                    <a:pt x="10646" y="477"/>
                  </a:cubicBezTo>
                  <a:lnTo>
                    <a:pt x="3192" y="477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1" name="Google Shape;2851;p51"/>
          <p:cNvGrpSpPr/>
          <p:nvPr/>
        </p:nvGrpSpPr>
        <p:grpSpPr>
          <a:xfrm>
            <a:off x="6273376" y="4145805"/>
            <a:ext cx="364570" cy="355750"/>
            <a:chOff x="5676088" y="3788808"/>
            <a:chExt cx="304850" cy="297475"/>
          </a:xfrm>
        </p:grpSpPr>
        <p:sp>
          <p:nvSpPr>
            <p:cNvPr id="2852" name="Google Shape;2852;p51"/>
            <p:cNvSpPr/>
            <p:nvPr/>
          </p:nvSpPr>
          <p:spPr>
            <a:xfrm>
              <a:off x="5676088" y="3788808"/>
              <a:ext cx="304850" cy="297475"/>
            </a:xfrm>
            <a:custGeom>
              <a:rect b="b" l="l" r="r" t="t"/>
              <a:pathLst>
                <a:path extrusionOk="0" h="11899" w="12194">
                  <a:moveTo>
                    <a:pt x="5970" y="1982"/>
                  </a:moveTo>
                  <a:cubicBezTo>
                    <a:pt x="8165" y="1982"/>
                    <a:pt x="9931" y="3767"/>
                    <a:pt x="9931" y="5954"/>
                  </a:cubicBezTo>
                  <a:cubicBezTo>
                    <a:pt x="9931" y="7740"/>
                    <a:pt x="8717" y="9312"/>
                    <a:pt x="6978" y="9788"/>
                  </a:cubicBezTo>
                  <a:cubicBezTo>
                    <a:pt x="6907" y="9812"/>
                    <a:pt x="6835" y="9907"/>
                    <a:pt x="6859" y="10002"/>
                  </a:cubicBezTo>
                  <a:cubicBezTo>
                    <a:pt x="6901" y="10064"/>
                    <a:pt x="6960" y="10126"/>
                    <a:pt x="7037" y="10126"/>
                  </a:cubicBezTo>
                  <a:cubicBezTo>
                    <a:pt x="7049" y="10126"/>
                    <a:pt x="7061" y="10125"/>
                    <a:pt x="7074" y="10122"/>
                  </a:cubicBezTo>
                  <a:cubicBezTo>
                    <a:pt x="8931" y="9645"/>
                    <a:pt x="10193" y="8002"/>
                    <a:pt x="10289" y="6121"/>
                  </a:cubicBezTo>
                  <a:lnTo>
                    <a:pt x="11575" y="6121"/>
                  </a:lnTo>
                  <a:cubicBezTo>
                    <a:pt x="11503" y="7550"/>
                    <a:pt x="10955" y="8907"/>
                    <a:pt x="9931" y="9907"/>
                  </a:cubicBezTo>
                  <a:cubicBezTo>
                    <a:pt x="8884" y="10955"/>
                    <a:pt x="7455" y="11550"/>
                    <a:pt x="5978" y="11550"/>
                  </a:cubicBezTo>
                  <a:cubicBezTo>
                    <a:pt x="4478" y="11550"/>
                    <a:pt x="3097" y="10955"/>
                    <a:pt x="2025" y="9907"/>
                  </a:cubicBezTo>
                  <a:cubicBezTo>
                    <a:pt x="1001" y="8907"/>
                    <a:pt x="429" y="7550"/>
                    <a:pt x="382" y="6121"/>
                  </a:cubicBezTo>
                  <a:lnTo>
                    <a:pt x="1668" y="6121"/>
                  </a:lnTo>
                  <a:cubicBezTo>
                    <a:pt x="1739" y="8431"/>
                    <a:pt x="3644" y="10264"/>
                    <a:pt x="5978" y="10264"/>
                  </a:cubicBezTo>
                  <a:lnTo>
                    <a:pt x="6240" y="10264"/>
                  </a:lnTo>
                  <a:cubicBezTo>
                    <a:pt x="6335" y="10264"/>
                    <a:pt x="6431" y="10169"/>
                    <a:pt x="6431" y="10098"/>
                  </a:cubicBezTo>
                  <a:cubicBezTo>
                    <a:pt x="6431" y="9979"/>
                    <a:pt x="6335" y="9907"/>
                    <a:pt x="6240" y="9907"/>
                  </a:cubicBezTo>
                  <a:lnTo>
                    <a:pt x="5978" y="9907"/>
                  </a:lnTo>
                  <a:cubicBezTo>
                    <a:pt x="3478" y="9907"/>
                    <a:pt x="1477" y="7550"/>
                    <a:pt x="2144" y="4954"/>
                  </a:cubicBezTo>
                  <a:cubicBezTo>
                    <a:pt x="2430" y="3715"/>
                    <a:pt x="3740" y="2406"/>
                    <a:pt x="5002" y="2096"/>
                  </a:cubicBezTo>
                  <a:cubicBezTo>
                    <a:pt x="5331" y="2018"/>
                    <a:pt x="5655" y="1982"/>
                    <a:pt x="5970" y="1982"/>
                  </a:cubicBezTo>
                  <a:close/>
                  <a:moveTo>
                    <a:pt x="5931" y="0"/>
                  </a:moveTo>
                  <a:cubicBezTo>
                    <a:pt x="5026" y="0"/>
                    <a:pt x="4121" y="215"/>
                    <a:pt x="3335" y="620"/>
                  </a:cubicBezTo>
                  <a:cubicBezTo>
                    <a:pt x="3239" y="643"/>
                    <a:pt x="3216" y="763"/>
                    <a:pt x="3239" y="858"/>
                  </a:cubicBezTo>
                  <a:cubicBezTo>
                    <a:pt x="3258" y="931"/>
                    <a:pt x="3331" y="962"/>
                    <a:pt x="3408" y="962"/>
                  </a:cubicBezTo>
                  <a:cubicBezTo>
                    <a:pt x="3431" y="962"/>
                    <a:pt x="3455" y="959"/>
                    <a:pt x="3478" y="953"/>
                  </a:cubicBezTo>
                  <a:cubicBezTo>
                    <a:pt x="4240" y="572"/>
                    <a:pt x="5073" y="381"/>
                    <a:pt x="5931" y="381"/>
                  </a:cubicBezTo>
                  <a:cubicBezTo>
                    <a:pt x="7431" y="381"/>
                    <a:pt x="8836" y="977"/>
                    <a:pt x="9908" y="2025"/>
                  </a:cubicBezTo>
                  <a:cubicBezTo>
                    <a:pt x="10908" y="3025"/>
                    <a:pt x="11479" y="4382"/>
                    <a:pt x="11527" y="5811"/>
                  </a:cubicBezTo>
                  <a:lnTo>
                    <a:pt x="10265" y="5811"/>
                  </a:lnTo>
                  <a:cubicBezTo>
                    <a:pt x="10170" y="3501"/>
                    <a:pt x="8264" y="1667"/>
                    <a:pt x="5931" y="1667"/>
                  </a:cubicBezTo>
                  <a:cubicBezTo>
                    <a:pt x="3621" y="1667"/>
                    <a:pt x="1715" y="3501"/>
                    <a:pt x="1620" y="5811"/>
                  </a:cubicBezTo>
                  <a:lnTo>
                    <a:pt x="358" y="5811"/>
                  </a:lnTo>
                  <a:cubicBezTo>
                    <a:pt x="406" y="4025"/>
                    <a:pt x="1311" y="2382"/>
                    <a:pt x="2763" y="1358"/>
                  </a:cubicBezTo>
                  <a:lnTo>
                    <a:pt x="2787" y="1334"/>
                  </a:lnTo>
                  <a:cubicBezTo>
                    <a:pt x="2858" y="1286"/>
                    <a:pt x="2882" y="1191"/>
                    <a:pt x="2858" y="1096"/>
                  </a:cubicBezTo>
                  <a:cubicBezTo>
                    <a:pt x="2815" y="1038"/>
                    <a:pt x="2754" y="1007"/>
                    <a:pt x="2692" y="1007"/>
                  </a:cubicBezTo>
                  <a:cubicBezTo>
                    <a:pt x="2652" y="1007"/>
                    <a:pt x="2610" y="1020"/>
                    <a:pt x="2573" y="1048"/>
                  </a:cubicBezTo>
                  <a:lnTo>
                    <a:pt x="2549" y="1072"/>
                  </a:lnTo>
                  <a:cubicBezTo>
                    <a:pt x="953" y="2168"/>
                    <a:pt x="1" y="4025"/>
                    <a:pt x="1" y="5954"/>
                  </a:cubicBezTo>
                  <a:cubicBezTo>
                    <a:pt x="1" y="7954"/>
                    <a:pt x="953" y="9764"/>
                    <a:pt x="2668" y="10931"/>
                  </a:cubicBezTo>
                  <a:cubicBezTo>
                    <a:pt x="3287" y="11336"/>
                    <a:pt x="4002" y="11646"/>
                    <a:pt x="4764" y="11789"/>
                  </a:cubicBezTo>
                  <a:cubicBezTo>
                    <a:pt x="5157" y="11863"/>
                    <a:pt x="5548" y="11899"/>
                    <a:pt x="5933" y="11899"/>
                  </a:cubicBezTo>
                  <a:cubicBezTo>
                    <a:pt x="7527" y="11899"/>
                    <a:pt x="9014" y="11277"/>
                    <a:pt x="10146" y="10145"/>
                  </a:cubicBezTo>
                  <a:cubicBezTo>
                    <a:pt x="11575" y="8740"/>
                    <a:pt x="12194" y="6788"/>
                    <a:pt x="11789" y="4763"/>
                  </a:cubicBezTo>
                  <a:cubicBezTo>
                    <a:pt x="11622" y="4025"/>
                    <a:pt x="11336" y="3311"/>
                    <a:pt x="10908" y="2668"/>
                  </a:cubicBezTo>
                  <a:cubicBezTo>
                    <a:pt x="9765" y="977"/>
                    <a:pt x="7931" y="0"/>
                    <a:pt x="5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51"/>
            <p:cNvSpPr/>
            <p:nvPr/>
          </p:nvSpPr>
          <p:spPr>
            <a:xfrm>
              <a:off x="5861263" y="3905883"/>
              <a:ext cx="30975" cy="62750"/>
            </a:xfrm>
            <a:custGeom>
              <a:rect b="b" l="l" r="r" t="t"/>
              <a:pathLst>
                <a:path extrusionOk="0" h="2510" w="1239">
                  <a:moveTo>
                    <a:pt x="1065" y="0"/>
                  </a:moveTo>
                  <a:cubicBezTo>
                    <a:pt x="1004" y="0"/>
                    <a:pt x="936" y="31"/>
                    <a:pt x="881" y="104"/>
                  </a:cubicBezTo>
                  <a:lnTo>
                    <a:pt x="0" y="2247"/>
                  </a:lnTo>
                  <a:cubicBezTo>
                    <a:pt x="0" y="2366"/>
                    <a:pt x="24" y="2486"/>
                    <a:pt x="119" y="2509"/>
                  </a:cubicBezTo>
                  <a:lnTo>
                    <a:pt x="167" y="2509"/>
                  </a:lnTo>
                  <a:cubicBezTo>
                    <a:pt x="238" y="2509"/>
                    <a:pt x="286" y="2486"/>
                    <a:pt x="333" y="2390"/>
                  </a:cubicBezTo>
                  <a:lnTo>
                    <a:pt x="1215" y="247"/>
                  </a:lnTo>
                  <a:cubicBezTo>
                    <a:pt x="1238" y="176"/>
                    <a:pt x="1215" y="80"/>
                    <a:pt x="1119" y="9"/>
                  </a:cubicBezTo>
                  <a:cubicBezTo>
                    <a:pt x="1102" y="3"/>
                    <a:pt x="1084" y="0"/>
                    <a:pt x="10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51"/>
            <p:cNvSpPr/>
            <p:nvPr/>
          </p:nvSpPr>
          <p:spPr>
            <a:xfrm>
              <a:off x="5747538" y="3906083"/>
              <a:ext cx="42300" cy="66725"/>
            </a:xfrm>
            <a:custGeom>
              <a:rect b="b" l="l" r="r" t="t"/>
              <a:pathLst>
                <a:path extrusionOk="0" h="2669" w="1692">
                  <a:moveTo>
                    <a:pt x="596" y="1"/>
                  </a:moveTo>
                  <a:cubicBezTo>
                    <a:pt x="501" y="1"/>
                    <a:pt x="429" y="72"/>
                    <a:pt x="405" y="168"/>
                  </a:cubicBezTo>
                  <a:lnTo>
                    <a:pt x="215" y="1168"/>
                  </a:lnTo>
                  <a:cubicBezTo>
                    <a:pt x="215" y="1239"/>
                    <a:pt x="262" y="1287"/>
                    <a:pt x="286" y="1358"/>
                  </a:cubicBezTo>
                  <a:cubicBezTo>
                    <a:pt x="322" y="1370"/>
                    <a:pt x="352" y="1376"/>
                    <a:pt x="381" y="1376"/>
                  </a:cubicBezTo>
                  <a:cubicBezTo>
                    <a:pt x="411" y="1376"/>
                    <a:pt x="441" y="1370"/>
                    <a:pt x="477" y="1358"/>
                  </a:cubicBezTo>
                  <a:lnTo>
                    <a:pt x="501" y="1358"/>
                  </a:lnTo>
                  <a:cubicBezTo>
                    <a:pt x="596" y="1311"/>
                    <a:pt x="667" y="1287"/>
                    <a:pt x="858" y="1287"/>
                  </a:cubicBezTo>
                  <a:cubicBezTo>
                    <a:pt x="1001" y="1287"/>
                    <a:pt x="1120" y="1358"/>
                    <a:pt x="1215" y="1430"/>
                  </a:cubicBezTo>
                  <a:cubicBezTo>
                    <a:pt x="1310" y="1525"/>
                    <a:pt x="1358" y="1668"/>
                    <a:pt x="1358" y="1835"/>
                  </a:cubicBezTo>
                  <a:cubicBezTo>
                    <a:pt x="1358" y="2097"/>
                    <a:pt x="1120" y="2311"/>
                    <a:pt x="858" y="2311"/>
                  </a:cubicBezTo>
                  <a:cubicBezTo>
                    <a:pt x="596" y="2311"/>
                    <a:pt x="381" y="2120"/>
                    <a:pt x="358" y="1858"/>
                  </a:cubicBezTo>
                  <a:lnTo>
                    <a:pt x="358" y="1787"/>
                  </a:lnTo>
                  <a:cubicBezTo>
                    <a:pt x="358" y="1716"/>
                    <a:pt x="286" y="1644"/>
                    <a:pt x="191" y="1620"/>
                  </a:cubicBezTo>
                  <a:cubicBezTo>
                    <a:pt x="176" y="1617"/>
                    <a:pt x="161" y="1616"/>
                    <a:pt x="147" y="1616"/>
                  </a:cubicBezTo>
                  <a:cubicBezTo>
                    <a:pt x="55" y="1616"/>
                    <a:pt x="0" y="1683"/>
                    <a:pt x="0" y="1787"/>
                  </a:cubicBezTo>
                  <a:lnTo>
                    <a:pt x="0" y="1906"/>
                  </a:lnTo>
                  <a:cubicBezTo>
                    <a:pt x="48" y="2335"/>
                    <a:pt x="405" y="2668"/>
                    <a:pt x="810" y="2668"/>
                  </a:cubicBezTo>
                  <a:lnTo>
                    <a:pt x="858" y="2668"/>
                  </a:lnTo>
                  <a:cubicBezTo>
                    <a:pt x="1286" y="2668"/>
                    <a:pt x="1667" y="2311"/>
                    <a:pt x="1691" y="1858"/>
                  </a:cubicBezTo>
                  <a:cubicBezTo>
                    <a:pt x="1691" y="1620"/>
                    <a:pt x="1620" y="1382"/>
                    <a:pt x="1453" y="1239"/>
                  </a:cubicBezTo>
                  <a:cubicBezTo>
                    <a:pt x="1334" y="1001"/>
                    <a:pt x="1096" y="906"/>
                    <a:pt x="882" y="906"/>
                  </a:cubicBezTo>
                  <a:cubicBezTo>
                    <a:pt x="786" y="906"/>
                    <a:pt x="691" y="906"/>
                    <a:pt x="643" y="930"/>
                  </a:cubicBezTo>
                  <a:lnTo>
                    <a:pt x="739" y="358"/>
                  </a:lnTo>
                  <a:lnTo>
                    <a:pt x="1406" y="358"/>
                  </a:lnTo>
                  <a:cubicBezTo>
                    <a:pt x="1501" y="358"/>
                    <a:pt x="1596" y="310"/>
                    <a:pt x="1596" y="215"/>
                  </a:cubicBezTo>
                  <a:cubicBezTo>
                    <a:pt x="1596" y="96"/>
                    <a:pt x="1525" y="1"/>
                    <a:pt x="1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51"/>
            <p:cNvSpPr/>
            <p:nvPr/>
          </p:nvSpPr>
          <p:spPr>
            <a:xfrm>
              <a:off x="5798738" y="3904308"/>
              <a:ext cx="41100" cy="67075"/>
            </a:xfrm>
            <a:custGeom>
              <a:rect b="b" l="l" r="r" t="t"/>
              <a:pathLst>
                <a:path extrusionOk="0" h="2683" w="1644">
                  <a:moveTo>
                    <a:pt x="803" y="297"/>
                  </a:moveTo>
                  <a:cubicBezTo>
                    <a:pt x="1066" y="297"/>
                    <a:pt x="1286" y="511"/>
                    <a:pt x="1286" y="762"/>
                  </a:cubicBezTo>
                  <a:lnTo>
                    <a:pt x="1286" y="1858"/>
                  </a:lnTo>
                  <a:cubicBezTo>
                    <a:pt x="1286" y="2121"/>
                    <a:pt x="1064" y="2332"/>
                    <a:pt x="822" y="2332"/>
                  </a:cubicBezTo>
                  <a:cubicBezTo>
                    <a:pt x="779" y="2332"/>
                    <a:pt x="735" y="2325"/>
                    <a:pt x="691" y="2310"/>
                  </a:cubicBezTo>
                  <a:cubicBezTo>
                    <a:pt x="477" y="2263"/>
                    <a:pt x="334" y="2072"/>
                    <a:pt x="334" y="1834"/>
                  </a:cubicBezTo>
                  <a:lnTo>
                    <a:pt x="334" y="786"/>
                  </a:lnTo>
                  <a:cubicBezTo>
                    <a:pt x="334" y="596"/>
                    <a:pt x="477" y="381"/>
                    <a:pt x="691" y="310"/>
                  </a:cubicBezTo>
                  <a:cubicBezTo>
                    <a:pt x="729" y="301"/>
                    <a:pt x="766" y="297"/>
                    <a:pt x="803" y="297"/>
                  </a:cubicBezTo>
                  <a:close/>
                  <a:moveTo>
                    <a:pt x="834" y="0"/>
                  </a:moveTo>
                  <a:cubicBezTo>
                    <a:pt x="382" y="0"/>
                    <a:pt x="1" y="358"/>
                    <a:pt x="1" y="834"/>
                  </a:cubicBezTo>
                  <a:lnTo>
                    <a:pt x="1" y="1858"/>
                  </a:lnTo>
                  <a:cubicBezTo>
                    <a:pt x="1" y="2263"/>
                    <a:pt x="262" y="2620"/>
                    <a:pt x="643" y="2668"/>
                  </a:cubicBezTo>
                  <a:cubicBezTo>
                    <a:pt x="700" y="2678"/>
                    <a:pt x="756" y="2682"/>
                    <a:pt x="811" y="2682"/>
                  </a:cubicBezTo>
                  <a:cubicBezTo>
                    <a:pt x="1280" y="2682"/>
                    <a:pt x="1644" y="2328"/>
                    <a:pt x="1644" y="1858"/>
                  </a:cubicBezTo>
                  <a:lnTo>
                    <a:pt x="1644" y="834"/>
                  </a:lnTo>
                  <a:cubicBezTo>
                    <a:pt x="1620" y="381"/>
                    <a:pt x="1286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51"/>
            <p:cNvSpPr/>
            <p:nvPr/>
          </p:nvSpPr>
          <p:spPr>
            <a:xfrm>
              <a:off x="5851713" y="3909058"/>
              <a:ext cx="14925" cy="14925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44"/>
                    <a:pt x="1" y="311"/>
                  </a:cubicBezTo>
                  <a:cubicBezTo>
                    <a:pt x="1" y="477"/>
                    <a:pt x="120" y="596"/>
                    <a:pt x="287" y="596"/>
                  </a:cubicBezTo>
                  <a:cubicBezTo>
                    <a:pt x="453" y="596"/>
                    <a:pt x="596" y="477"/>
                    <a:pt x="596" y="311"/>
                  </a:cubicBezTo>
                  <a:cubicBezTo>
                    <a:pt x="596" y="144"/>
                    <a:pt x="453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51"/>
            <p:cNvSpPr/>
            <p:nvPr/>
          </p:nvSpPr>
          <p:spPr>
            <a:xfrm>
              <a:off x="5888038" y="3951933"/>
              <a:ext cx="14925" cy="14900"/>
            </a:xfrm>
            <a:custGeom>
              <a:rect b="b" l="l" r="r" t="t"/>
              <a:pathLst>
                <a:path extrusionOk="0" h="596" w="597">
                  <a:moveTo>
                    <a:pt x="286" y="1"/>
                  </a:moveTo>
                  <a:cubicBezTo>
                    <a:pt x="120" y="1"/>
                    <a:pt x="1" y="120"/>
                    <a:pt x="1" y="286"/>
                  </a:cubicBezTo>
                  <a:cubicBezTo>
                    <a:pt x="1" y="429"/>
                    <a:pt x="120" y="596"/>
                    <a:pt x="286" y="596"/>
                  </a:cubicBezTo>
                  <a:cubicBezTo>
                    <a:pt x="477" y="596"/>
                    <a:pt x="596" y="477"/>
                    <a:pt x="596" y="286"/>
                  </a:cubicBezTo>
                  <a:cubicBezTo>
                    <a:pt x="596" y="120"/>
                    <a:pt x="477" y="1"/>
                    <a:pt x="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58" name="Google Shape;2858;p51"/>
          <p:cNvGrpSpPr/>
          <p:nvPr/>
        </p:nvGrpSpPr>
        <p:grpSpPr>
          <a:xfrm>
            <a:off x="6997506" y="4146523"/>
            <a:ext cx="356019" cy="356737"/>
            <a:chOff x="6154163" y="3789408"/>
            <a:chExt cx="297700" cy="298300"/>
          </a:xfrm>
        </p:grpSpPr>
        <p:sp>
          <p:nvSpPr>
            <p:cNvPr id="2859" name="Google Shape;2859;p51"/>
            <p:cNvSpPr/>
            <p:nvPr/>
          </p:nvSpPr>
          <p:spPr>
            <a:xfrm>
              <a:off x="6283363" y="3813208"/>
              <a:ext cx="15500" cy="8975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310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0" name="Google Shape;2860;p51"/>
            <p:cNvSpPr/>
            <p:nvPr/>
          </p:nvSpPr>
          <p:spPr>
            <a:xfrm>
              <a:off x="6260138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215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1" name="Google Shape;2861;p51"/>
            <p:cNvSpPr/>
            <p:nvPr/>
          </p:nvSpPr>
          <p:spPr>
            <a:xfrm>
              <a:off x="637623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2" name="Google Shape;2862;p51"/>
            <p:cNvSpPr/>
            <p:nvPr/>
          </p:nvSpPr>
          <p:spPr>
            <a:xfrm>
              <a:off x="63298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71" y="358"/>
                    <a:pt x="191" y="358"/>
                  </a:cubicBezTo>
                  <a:lnTo>
                    <a:pt x="429" y="358"/>
                  </a:lnTo>
                  <a:cubicBezTo>
                    <a:pt x="500" y="358"/>
                    <a:pt x="595" y="310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3" name="Google Shape;2863;p51"/>
            <p:cNvSpPr/>
            <p:nvPr/>
          </p:nvSpPr>
          <p:spPr>
            <a:xfrm>
              <a:off x="63530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4" name="Google Shape;2864;p51"/>
            <p:cNvSpPr/>
            <p:nvPr/>
          </p:nvSpPr>
          <p:spPr>
            <a:xfrm>
              <a:off x="6305988" y="3813208"/>
              <a:ext cx="16100" cy="8975"/>
            </a:xfrm>
            <a:custGeom>
              <a:rect b="b" l="l" r="r" t="t"/>
              <a:pathLst>
                <a:path extrusionOk="0" h="359" w="644">
                  <a:moveTo>
                    <a:pt x="215" y="1"/>
                  </a:moveTo>
                  <a:cubicBezTo>
                    <a:pt x="120" y="1"/>
                    <a:pt x="48" y="72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310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5" name="Google Shape;2865;p51"/>
            <p:cNvSpPr/>
            <p:nvPr/>
          </p:nvSpPr>
          <p:spPr>
            <a:xfrm>
              <a:off x="6191088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119" y="1"/>
                    <a:pt x="24" y="72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05" y="358"/>
                  </a:lnTo>
                  <a:cubicBezTo>
                    <a:pt x="500" y="358"/>
                    <a:pt x="596" y="310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6" name="Google Shape;2866;p51"/>
            <p:cNvSpPr/>
            <p:nvPr/>
          </p:nvSpPr>
          <p:spPr>
            <a:xfrm>
              <a:off x="6213713" y="3813208"/>
              <a:ext cx="14900" cy="8975"/>
            </a:xfrm>
            <a:custGeom>
              <a:rect b="b" l="l" r="r" t="t"/>
              <a:pathLst>
                <a:path extrusionOk="0" h="359" w="596">
                  <a:moveTo>
                    <a:pt x="191" y="1"/>
                  </a:moveTo>
                  <a:cubicBezTo>
                    <a:pt x="95" y="1"/>
                    <a:pt x="0" y="72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6" y="310"/>
                    <a:pt x="596" y="215"/>
                  </a:cubicBezTo>
                  <a:cubicBezTo>
                    <a:pt x="596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7" name="Google Shape;2867;p51"/>
            <p:cNvSpPr/>
            <p:nvPr/>
          </p:nvSpPr>
          <p:spPr>
            <a:xfrm>
              <a:off x="6236913" y="3813208"/>
              <a:ext cx="14925" cy="8975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6" y="358"/>
                  </a:lnTo>
                  <a:cubicBezTo>
                    <a:pt x="501" y="358"/>
                    <a:pt x="596" y="310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8" name="Google Shape;2868;p51"/>
            <p:cNvSpPr/>
            <p:nvPr/>
          </p:nvSpPr>
          <p:spPr>
            <a:xfrm>
              <a:off x="63071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5" y="310"/>
                    <a:pt x="595" y="214"/>
                  </a:cubicBezTo>
                  <a:cubicBezTo>
                    <a:pt x="595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9" name="Google Shape;2869;p51"/>
            <p:cNvSpPr/>
            <p:nvPr/>
          </p:nvSpPr>
          <p:spPr>
            <a:xfrm>
              <a:off x="6191088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72" y="0"/>
                    <a:pt x="0" y="95"/>
                    <a:pt x="0" y="214"/>
                  </a:cubicBezTo>
                  <a:cubicBezTo>
                    <a:pt x="24" y="286"/>
                    <a:pt x="119" y="357"/>
                    <a:pt x="191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0" name="Google Shape;2870;p51"/>
            <p:cNvSpPr/>
            <p:nvPr/>
          </p:nvSpPr>
          <p:spPr>
            <a:xfrm>
              <a:off x="6236913" y="3873358"/>
              <a:ext cx="14925" cy="8950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5" y="286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1" name="Google Shape;2871;p51"/>
            <p:cNvSpPr/>
            <p:nvPr/>
          </p:nvSpPr>
          <p:spPr>
            <a:xfrm>
              <a:off x="6260738" y="3873358"/>
              <a:ext cx="14325" cy="8950"/>
            </a:xfrm>
            <a:custGeom>
              <a:rect b="b" l="l" r="r" t="t"/>
              <a:pathLst>
                <a:path extrusionOk="0" h="358" w="573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286"/>
                    <a:pt x="96" y="357"/>
                    <a:pt x="191" y="357"/>
                  </a:cubicBezTo>
                  <a:lnTo>
                    <a:pt x="382" y="357"/>
                  </a:lnTo>
                  <a:cubicBezTo>
                    <a:pt x="477" y="357"/>
                    <a:pt x="572" y="310"/>
                    <a:pt x="572" y="214"/>
                  </a:cubicBezTo>
                  <a:cubicBezTo>
                    <a:pt x="572" y="95"/>
                    <a:pt x="501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2" name="Google Shape;2872;p51"/>
            <p:cNvSpPr/>
            <p:nvPr/>
          </p:nvSpPr>
          <p:spPr>
            <a:xfrm>
              <a:off x="621371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48" y="286"/>
                    <a:pt x="119" y="357"/>
                    <a:pt x="215" y="357"/>
                  </a:cubicBezTo>
                  <a:lnTo>
                    <a:pt x="429" y="357"/>
                  </a:lnTo>
                  <a:cubicBezTo>
                    <a:pt x="524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3" name="Google Shape;2873;p51"/>
            <p:cNvSpPr/>
            <p:nvPr/>
          </p:nvSpPr>
          <p:spPr>
            <a:xfrm>
              <a:off x="6283963" y="3873358"/>
              <a:ext cx="14900" cy="8950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0" y="95"/>
                    <a:pt x="0" y="214"/>
                  </a:cubicBezTo>
                  <a:cubicBezTo>
                    <a:pt x="24" y="286"/>
                    <a:pt x="119" y="357"/>
                    <a:pt x="215" y="357"/>
                  </a:cubicBezTo>
                  <a:lnTo>
                    <a:pt x="405" y="357"/>
                  </a:lnTo>
                  <a:cubicBezTo>
                    <a:pt x="500" y="357"/>
                    <a:pt x="596" y="310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4" name="Google Shape;2874;p51"/>
            <p:cNvSpPr/>
            <p:nvPr/>
          </p:nvSpPr>
          <p:spPr>
            <a:xfrm>
              <a:off x="6154163" y="3789408"/>
              <a:ext cx="297700" cy="298300"/>
            </a:xfrm>
            <a:custGeom>
              <a:rect b="b" l="l" r="r" t="t"/>
              <a:pathLst>
                <a:path extrusionOk="0" h="11932" w="11908">
                  <a:moveTo>
                    <a:pt x="10241" y="1524"/>
                  </a:moveTo>
                  <a:lnTo>
                    <a:pt x="10813" y="2691"/>
                  </a:lnTo>
                  <a:lnTo>
                    <a:pt x="10813" y="3763"/>
                  </a:lnTo>
                  <a:lnTo>
                    <a:pt x="10455" y="3049"/>
                  </a:lnTo>
                  <a:cubicBezTo>
                    <a:pt x="10431" y="2953"/>
                    <a:pt x="10336" y="2882"/>
                    <a:pt x="10241" y="2882"/>
                  </a:cubicBezTo>
                  <a:cubicBezTo>
                    <a:pt x="10170" y="2882"/>
                    <a:pt x="10074" y="2953"/>
                    <a:pt x="10050" y="3049"/>
                  </a:cubicBezTo>
                  <a:lnTo>
                    <a:pt x="9146" y="4787"/>
                  </a:lnTo>
                  <a:lnTo>
                    <a:pt x="8693" y="4025"/>
                  </a:lnTo>
                  <a:cubicBezTo>
                    <a:pt x="8645" y="3930"/>
                    <a:pt x="8574" y="3906"/>
                    <a:pt x="8479" y="3906"/>
                  </a:cubicBezTo>
                  <a:cubicBezTo>
                    <a:pt x="8407" y="3906"/>
                    <a:pt x="8312" y="3953"/>
                    <a:pt x="8288" y="4049"/>
                  </a:cubicBezTo>
                  <a:lnTo>
                    <a:pt x="7121" y="6430"/>
                  </a:lnTo>
                  <a:lnTo>
                    <a:pt x="6454" y="6168"/>
                  </a:lnTo>
                  <a:cubicBezTo>
                    <a:pt x="6422" y="6149"/>
                    <a:pt x="6387" y="6140"/>
                    <a:pt x="6353" y="6140"/>
                  </a:cubicBezTo>
                  <a:cubicBezTo>
                    <a:pt x="6264" y="6140"/>
                    <a:pt x="6179" y="6201"/>
                    <a:pt x="6145" y="6287"/>
                  </a:cubicBezTo>
                  <a:lnTo>
                    <a:pt x="5264" y="8121"/>
                  </a:lnTo>
                  <a:lnTo>
                    <a:pt x="4406" y="7692"/>
                  </a:lnTo>
                  <a:cubicBezTo>
                    <a:pt x="4362" y="7666"/>
                    <a:pt x="4317" y="7652"/>
                    <a:pt x="4276" y="7652"/>
                  </a:cubicBezTo>
                  <a:cubicBezTo>
                    <a:pt x="4208" y="7652"/>
                    <a:pt x="4150" y="7689"/>
                    <a:pt x="4121" y="7764"/>
                  </a:cubicBezTo>
                  <a:lnTo>
                    <a:pt x="3525" y="8597"/>
                  </a:lnTo>
                  <a:lnTo>
                    <a:pt x="2382" y="7573"/>
                  </a:lnTo>
                  <a:cubicBezTo>
                    <a:pt x="2335" y="7502"/>
                    <a:pt x="2239" y="7502"/>
                    <a:pt x="2168" y="7502"/>
                  </a:cubicBezTo>
                  <a:cubicBezTo>
                    <a:pt x="2096" y="7502"/>
                    <a:pt x="2025" y="7573"/>
                    <a:pt x="2001" y="7645"/>
                  </a:cubicBezTo>
                  <a:lnTo>
                    <a:pt x="1858" y="7978"/>
                  </a:lnTo>
                  <a:lnTo>
                    <a:pt x="1858" y="6906"/>
                  </a:lnTo>
                  <a:lnTo>
                    <a:pt x="2263" y="6049"/>
                  </a:lnTo>
                  <a:lnTo>
                    <a:pt x="3454" y="7121"/>
                  </a:lnTo>
                  <a:cubicBezTo>
                    <a:pt x="3501" y="7145"/>
                    <a:pt x="3501" y="7145"/>
                    <a:pt x="3525" y="7145"/>
                  </a:cubicBezTo>
                  <a:cubicBezTo>
                    <a:pt x="3551" y="7151"/>
                    <a:pt x="3573" y="7154"/>
                    <a:pt x="3593" y="7154"/>
                  </a:cubicBezTo>
                  <a:cubicBezTo>
                    <a:pt x="3648" y="7154"/>
                    <a:pt x="3687" y="7132"/>
                    <a:pt x="3740" y="7097"/>
                  </a:cubicBezTo>
                  <a:lnTo>
                    <a:pt x="4383" y="6168"/>
                  </a:lnTo>
                  <a:lnTo>
                    <a:pt x="5240" y="6621"/>
                  </a:lnTo>
                  <a:cubicBezTo>
                    <a:pt x="5276" y="6633"/>
                    <a:pt x="5305" y="6639"/>
                    <a:pt x="5335" y="6639"/>
                  </a:cubicBezTo>
                  <a:cubicBezTo>
                    <a:pt x="5365" y="6639"/>
                    <a:pt x="5395" y="6633"/>
                    <a:pt x="5430" y="6621"/>
                  </a:cubicBezTo>
                  <a:cubicBezTo>
                    <a:pt x="5478" y="6573"/>
                    <a:pt x="5550" y="6549"/>
                    <a:pt x="5573" y="6502"/>
                  </a:cubicBezTo>
                  <a:lnTo>
                    <a:pt x="6431" y="4644"/>
                  </a:lnTo>
                  <a:lnTo>
                    <a:pt x="7097" y="4906"/>
                  </a:lnTo>
                  <a:cubicBezTo>
                    <a:pt x="7130" y="4926"/>
                    <a:pt x="7165" y="4935"/>
                    <a:pt x="7198" y="4935"/>
                  </a:cubicBezTo>
                  <a:cubicBezTo>
                    <a:pt x="7286" y="4935"/>
                    <a:pt x="7366" y="4873"/>
                    <a:pt x="7383" y="4787"/>
                  </a:cubicBezTo>
                  <a:lnTo>
                    <a:pt x="8526" y="2501"/>
                  </a:lnTo>
                  <a:lnTo>
                    <a:pt x="8979" y="3239"/>
                  </a:lnTo>
                  <a:cubicBezTo>
                    <a:pt x="9026" y="3334"/>
                    <a:pt x="9098" y="3358"/>
                    <a:pt x="9169" y="3358"/>
                  </a:cubicBezTo>
                  <a:cubicBezTo>
                    <a:pt x="9265" y="3358"/>
                    <a:pt x="9360" y="3310"/>
                    <a:pt x="9384" y="3239"/>
                  </a:cubicBezTo>
                  <a:lnTo>
                    <a:pt x="10241" y="1524"/>
                  </a:lnTo>
                  <a:close/>
                  <a:moveTo>
                    <a:pt x="10217" y="3406"/>
                  </a:moveTo>
                  <a:lnTo>
                    <a:pt x="10789" y="4549"/>
                  </a:lnTo>
                  <a:lnTo>
                    <a:pt x="10789" y="10717"/>
                  </a:lnTo>
                  <a:lnTo>
                    <a:pt x="1787" y="10717"/>
                  </a:lnTo>
                  <a:lnTo>
                    <a:pt x="1787" y="8788"/>
                  </a:lnTo>
                  <a:lnTo>
                    <a:pt x="1858" y="8788"/>
                  </a:lnTo>
                  <a:lnTo>
                    <a:pt x="2263" y="7930"/>
                  </a:lnTo>
                  <a:lnTo>
                    <a:pt x="3406" y="8931"/>
                  </a:lnTo>
                  <a:cubicBezTo>
                    <a:pt x="3454" y="9002"/>
                    <a:pt x="3525" y="9002"/>
                    <a:pt x="3573" y="9002"/>
                  </a:cubicBezTo>
                  <a:cubicBezTo>
                    <a:pt x="3644" y="9002"/>
                    <a:pt x="3692" y="8931"/>
                    <a:pt x="3763" y="8907"/>
                  </a:cubicBezTo>
                  <a:lnTo>
                    <a:pt x="4359" y="8050"/>
                  </a:lnTo>
                  <a:lnTo>
                    <a:pt x="5216" y="8478"/>
                  </a:lnTo>
                  <a:cubicBezTo>
                    <a:pt x="5252" y="8502"/>
                    <a:pt x="5282" y="8514"/>
                    <a:pt x="5311" y="8514"/>
                  </a:cubicBezTo>
                  <a:cubicBezTo>
                    <a:pt x="5341" y="8514"/>
                    <a:pt x="5371" y="8502"/>
                    <a:pt x="5407" y="8478"/>
                  </a:cubicBezTo>
                  <a:cubicBezTo>
                    <a:pt x="5454" y="8454"/>
                    <a:pt x="5502" y="8431"/>
                    <a:pt x="5550" y="8359"/>
                  </a:cubicBezTo>
                  <a:lnTo>
                    <a:pt x="6407" y="6525"/>
                  </a:lnTo>
                  <a:lnTo>
                    <a:pt x="7074" y="6787"/>
                  </a:lnTo>
                  <a:cubicBezTo>
                    <a:pt x="7106" y="6807"/>
                    <a:pt x="7141" y="6816"/>
                    <a:pt x="7174" y="6816"/>
                  </a:cubicBezTo>
                  <a:cubicBezTo>
                    <a:pt x="7262" y="6816"/>
                    <a:pt x="7342" y="6755"/>
                    <a:pt x="7359" y="6668"/>
                  </a:cubicBezTo>
                  <a:lnTo>
                    <a:pt x="8479" y="4382"/>
                  </a:lnTo>
                  <a:lnTo>
                    <a:pt x="8931" y="5120"/>
                  </a:lnTo>
                  <a:cubicBezTo>
                    <a:pt x="9003" y="5216"/>
                    <a:pt x="9050" y="5239"/>
                    <a:pt x="9146" y="5239"/>
                  </a:cubicBezTo>
                  <a:cubicBezTo>
                    <a:pt x="9241" y="5239"/>
                    <a:pt x="9336" y="5192"/>
                    <a:pt x="9360" y="5120"/>
                  </a:cubicBezTo>
                  <a:lnTo>
                    <a:pt x="10217" y="3406"/>
                  </a:lnTo>
                  <a:close/>
                  <a:moveTo>
                    <a:pt x="11551" y="11050"/>
                  </a:moveTo>
                  <a:lnTo>
                    <a:pt x="11551" y="11526"/>
                  </a:lnTo>
                  <a:lnTo>
                    <a:pt x="358" y="11526"/>
                  </a:lnTo>
                  <a:lnTo>
                    <a:pt x="358" y="11050"/>
                  </a:lnTo>
                  <a:close/>
                  <a:moveTo>
                    <a:pt x="930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2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1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39"/>
                    <a:pt x="382" y="3834"/>
                    <a:pt x="501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29" y="5978"/>
                    <a:pt x="334" y="6049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1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382" y="8835"/>
                    <a:pt x="501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477" y="9740"/>
                  </a:lnTo>
                  <a:cubicBezTo>
                    <a:pt x="429" y="9740"/>
                    <a:pt x="334" y="9764"/>
                    <a:pt x="310" y="9859"/>
                  </a:cubicBezTo>
                  <a:cubicBezTo>
                    <a:pt x="239" y="10002"/>
                    <a:pt x="334" y="10121"/>
                    <a:pt x="477" y="10121"/>
                  </a:cubicBezTo>
                  <a:lnTo>
                    <a:pt x="715" y="10121"/>
                  </a:lnTo>
                  <a:lnTo>
                    <a:pt x="715" y="10741"/>
                  </a:lnTo>
                  <a:lnTo>
                    <a:pt x="310" y="10741"/>
                  </a:lnTo>
                  <a:cubicBezTo>
                    <a:pt x="144" y="10741"/>
                    <a:pt x="1" y="10860"/>
                    <a:pt x="1" y="11050"/>
                  </a:cubicBezTo>
                  <a:lnTo>
                    <a:pt x="1" y="11645"/>
                  </a:lnTo>
                  <a:cubicBezTo>
                    <a:pt x="1" y="11788"/>
                    <a:pt x="120" y="11931"/>
                    <a:pt x="310" y="11931"/>
                  </a:cubicBezTo>
                  <a:lnTo>
                    <a:pt x="11622" y="11931"/>
                  </a:lnTo>
                  <a:cubicBezTo>
                    <a:pt x="11765" y="11931"/>
                    <a:pt x="11908" y="11812"/>
                    <a:pt x="11908" y="11645"/>
                  </a:cubicBezTo>
                  <a:lnTo>
                    <a:pt x="11908" y="11050"/>
                  </a:lnTo>
                  <a:cubicBezTo>
                    <a:pt x="11908" y="10836"/>
                    <a:pt x="11789" y="10717"/>
                    <a:pt x="11622" y="10717"/>
                  </a:cubicBezTo>
                  <a:lnTo>
                    <a:pt x="11146" y="10717"/>
                  </a:lnTo>
                  <a:lnTo>
                    <a:pt x="11146" y="2691"/>
                  </a:lnTo>
                  <a:cubicBezTo>
                    <a:pt x="11146" y="2644"/>
                    <a:pt x="11146" y="2620"/>
                    <a:pt x="11122" y="2572"/>
                  </a:cubicBezTo>
                  <a:lnTo>
                    <a:pt x="10431" y="1191"/>
                  </a:lnTo>
                  <a:cubicBezTo>
                    <a:pt x="10408" y="1096"/>
                    <a:pt x="10312" y="1048"/>
                    <a:pt x="10217" y="1048"/>
                  </a:cubicBezTo>
                  <a:cubicBezTo>
                    <a:pt x="10217" y="1048"/>
                    <a:pt x="10050" y="1072"/>
                    <a:pt x="10003" y="1167"/>
                  </a:cubicBezTo>
                  <a:lnTo>
                    <a:pt x="9122" y="2882"/>
                  </a:lnTo>
                  <a:lnTo>
                    <a:pt x="8669" y="2120"/>
                  </a:lnTo>
                  <a:cubicBezTo>
                    <a:pt x="8598" y="2024"/>
                    <a:pt x="8550" y="2001"/>
                    <a:pt x="8455" y="2001"/>
                  </a:cubicBezTo>
                  <a:cubicBezTo>
                    <a:pt x="8383" y="2001"/>
                    <a:pt x="8288" y="2048"/>
                    <a:pt x="8241" y="2144"/>
                  </a:cubicBezTo>
                  <a:lnTo>
                    <a:pt x="7097" y="4525"/>
                  </a:lnTo>
                  <a:lnTo>
                    <a:pt x="6431" y="4263"/>
                  </a:lnTo>
                  <a:cubicBezTo>
                    <a:pt x="6398" y="4243"/>
                    <a:pt x="6363" y="4235"/>
                    <a:pt x="6330" y="4235"/>
                  </a:cubicBezTo>
                  <a:cubicBezTo>
                    <a:pt x="6242" y="4235"/>
                    <a:pt x="6162" y="4296"/>
                    <a:pt x="6145" y="4382"/>
                  </a:cubicBezTo>
                  <a:lnTo>
                    <a:pt x="5264" y="6216"/>
                  </a:lnTo>
                  <a:lnTo>
                    <a:pt x="4406" y="5763"/>
                  </a:lnTo>
                  <a:cubicBezTo>
                    <a:pt x="4369" y="5748"/>
                    <a:pt x="4331" y="5740"/>
                    <a:pt x="4296" y="5740"/>
                  </a:cubicBezTo>
                  <a:cubicBezTo>
                    <a:pt x="4219" y="5740"/>
                    <a:pt x="4153" y="5777"/>
                    <a:pt x="4121" y="5859"/>
                  </a:cubicBezTo>
                  <a:lnTo>
                    <a:pt x="3525" y="6692"/>
                  </a:lnTo>
                  <a:lnTo>
                    <a:pt x="2382" y="5668"/>
                  </a:lnTo>
                  <a:cubicBezTo>
                    <a:pt x="2335" y="5597"/>
                    <a:pt x="2239" y="5597"/>
                    <a:pt x="2168" y="5597"/>
                  </a:cubicBezTo>
                  <a:cubicBezTo>
                    <a:pt x="2096" y="5597"/>
                    <a:pt x="2025" y="5668"/>
                    <a:pt x="2001" y="5740"/>
                  </a:cubicBezTo>
                  <a:lnTo>
                    <a:pt x="1525" y="6764"/>
                  </a:lnTo>
                  <a:cubicBezTo>
                    <a:pt x="1501" y="6787"/>
                    <a:pt x="1501" y="6811"/>
                    <a:pt x="1501" y="6883"/>
                  </a:cubicBezTo>
                  <a:lnTo>
                    <a:pt x="1501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5" y="0"/>
                    <a:pt x="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75" name="Google Shape;2875;p51"/>
          <p:cNvGrpSpPr/>
          <p:nvPr/>
        </p:nvGrpSpPr>
        <p:grpSpPr>
          <a:xfrm>
            <a:off x="7740860" y="4149184"/>
            <a:ext cx="356049" cy="353359"/>
            <a:chOff x="6648313" y="3791633"/>
            <a:chExt cx="297725" cy="295475"/>
          </a:xfrm>
        </p:grpSpPr>
        <p:sp>
          <p:nvSpPr>
            <p:cNvPr id="2876" name="Google Shape;2876;p51"/>
            <p:cNvSpPr/>
            <p:nvPr/>
          </p:nvSpPr>
          <p:spPr>
            <a:xfrm>
              <a:off x="6763213" y="391443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310"/>
                    <a:pt x="2716" y="215"/>
                  </a:cubicBezTo>
                  <a:cubicBezTo>
                    <a:pt x="2740" y="96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7" name="Google Shape;2877;p51"/>
            <p:cNvSpPr/>
            <p:nvPr/>
          </p:nvSpPr>
          <p:spPr>
            <a:xfrm>
              <a:off x="6763213" y="3934083"/>
              <a:ext cx="68500" cy="8950"/>
            </a:xfrm>
            <a:custGeom>
              <a:rect b="b" l="l" r="r" t="t"/>
              <a:pathLst>
                <a:path extrusionOk="0" h="358" w="2740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9" y="357"/>
                    <a:pt x="168" y="357"/>
                  </a:cubicBezTo>
                  <a:lnTo>
                    <a:pt x="2525" y="357"/>
                  </a:lnTo>
                  <a:cubicBezTo>
                    <a:pt x="2621" y="357"/>
                    <a:pt x="2716" y="286"/>
                    <a:pt x="2716" y="191"/>
                  </a:cubicBezTo>
                  <a:cubicBezTo>
                    <a:pt x="2740" y="72"/>
                    <a:pt x="2644" y="0"/>
                    <a:pt x="2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8" name="Google Shape;2878;p51"/>
            <p:cNvSpPr/>
            <p:nvPr/>
          </p:nvSpPr>
          <p:spPr>
            <a:xfrm>
              <a:off x="6778713" y="3952533"/>
              <a:ext cx="38125" cy="8950"/>
            </a:xfrm>
            <a:custGeom>
              <a:rect b="b" l="l" r="r" t="t"/>
              <a:pathLst>
                <a:path extrusionOk="0" h="358" w="1525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29" y="358"/>
                    <a:pt x="1524" y="286"/>
                    <a:pt x="1524" y="215"/>
                  </a:cubicBezTo>
                  <a:cubicBezTo>
                    <a:pt x="1524" y="96"/>
                    <a:pt x="1429" y="0"/>
                    <a:pt x="13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9" name="Google Shape;2879;p51"/>
            <p:cNvSpPr/>
            <p:nvPr/>
          </p:nvSpPr>
          <p:spPr>
            <a:xfrm>
              <a:off x="6732863" y="3873358"/>
              <a:ext cx="129225" cy="129800"/>
            </a:xfrm>
            <a:custGeom>
              <a:rect b="b" l="l" r="r" t="t"/>
              <a:pathLst>
                <a:path extrusionOk="0" h="5192" w="5169">
                  <a:moveTo>
                    <a:pt x="2572" y="333"/>
                  </a:moveTo>
                  <a:cubicBezTo>
                    <a:pt x="3811" y="333"/>
                    <a:pt x="4811" y="1358"/>
                    <a:pt x="4811" y="2572"/>
                  </a:cubicBezTo>
                  <a:cubicBezTo>
                    <a:pt x="4811" y="3810"/>
                    <a:pt x="3811" y="4811"/>
                    <a:pt x="2572" y="4811"/>
                  </a:cubicBezTo>
                  <a:cubicBezTo>
                    <a:pt x="1358" y="4811"/>
                    <a:pt x="358" y="3787"/>
                    <a:pt x="358" y="2572"/>
                  </a:cubicBezTo>
                  <a:cubicBezTo>
                    <a:pt x="358" y="1358"/>
                    <a:pt x="1358" y="333"/>
                    <a:pt x="2572" y="333"/>
                  </a:cubicBezTo>
                  <a:close/>
                  <a:moveTo>
                    <a:pt x="2572" y="0"/>
                  </a:moveTo>
                  <a:cubicBezTo>
                    <a:pt x="1144" y="0"/>
                    <a:pt x="0" y="1167"/>
                    <a:pt x="0" y="2596"/>
                  </a:cubicBezTo>
                  <a:cubicBezTo>
                    <a:pt x="0" y="4025"/>
                    <a:pt x="1144" y="5192"/>
                    <a:pt x="2572" y="5192"/>
                  </a:cubicBezTo>
                  <a:cubicBezTo>
                    <a:pt x="4001" y="5192"/>
                    <a:pt x="5168" y="4025"/>
                    <a:pt x="5168" y="2596"/>
                  </a:cubicBezTo>
                  <a:cubicBezTo>
                    <a:pt x="5144" y="1143"/>
                    <a:pt x="4001" y="0"/>
                    <a:pt x="2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0" name="Google Shape;2880;p51"/>
            <p:cNvSpPr/>
            <p:nvPr/>
          </p:nvSpPr>
          <p:spPr>
            <a:xfrm>
              <a:off x="6648313" y="3791633"/>
              <a:ext cx="297725" cy="295475"/>
            </a:xfrm>
            <a:custGeom>
              <a:rect b="b" l="l" r="r" t="t"/>
              <a:pathLst>
                <a:path extrusionOk="0" h="11819" w="11909">
                  <a:moveTo>
                    <a:pt x="6240" y="364"/>
                  </a:moveTo>
                  <a:lnTo>
                    <a:pt x="6240" y="673"/>
                  </a:lnTo>
                  <a:cubicBezTo>
                    <a:pt x="6240" y="769"/>
                    <a:pt x="6288" y="864"/>
                    <a:pt x="6383" y="864"/>
                  </a:cubicBezTo>
                  <a:cubicBezTo>
                    <a:pt x="7669" y="959"/>
                    <a:pt x="8812" y="1507"/>
                    <a:pt x="9717" y="2436"/>
                  </a:cubicBezTo>
                  <a:cubicBezTo>
                    <a:pt x="10289" y="3079"/>
                    <a:pt x="10693" y="3817"/>
                    <a:pt x="10908" y="4627"/>
                  </a:cubicBezTo>
                  <a:lnTo>
                    <a:pt x="10693" y="4341"/>
                  </a:lnTo>
                  <a:cubicBezTo>
                    <a:pt x="10620" y="4248"/>
                    <a:pt x="10517" y="4213"/>
                    <a:pt x="10419" y="4213"/>
                  </a:cubicBezTo>
                  <a:cubicBezTo>
                    <a:pt x="10391" y="4213"/>
                    <a:pt x="10363" y="4216"/>
                    <a:pt x="10336" y="4222"/>
                  </a:cubicBezTo>
                  <a:cubicBezTo>
                    <a:pt x="10265" y="4269"/>
                    <a:pt x="10241" y="4293"/>
                    <a:pt x="10193" y="4341"/>
                  </a:cubicBezTo>
                  <a:lnTo>
                    <a:pt x="9812" y="4912"/>
                  </a:lnTo>
                  <a:cubicBezTo>
                    <a:pt x="9646" y="4293"/>
                    <a:pt x="9336" y="3722"/>
                    <a:pt x="8907" y="3245"/>
                  </a:cubicBezTo>
                  <a:cubicBezTo>
                    <a:pt x="8264" y="2531"/>
                    <a:pt x="7359" y="2078"/>
                    <a:pt x="6407" y="2007"/>
                  </a:cubicBezTo>
                  <a:cubicBezTo>
                    <a:pt x="6312" y="2007"/>
                    <a:pt x="6264" y="2031"/>
                    <a:pt x="6240" y="2102"/>
                  </a:cubicBezTo>
                  <a:lnTo>
                    <a:pt x="6240" y="2174"/>
                  </a:lnTo>
                  <a:lnTo>
                    <a:pt x="6240" y="2507"/>
                  </a:lnTo>
                  <a:lnTo>
                    <a:pt x="4716" y="1435"/>
                  </a:lnTo>
                  <a:lnTo>
                    <a:pt x="6240" y="364"/>
                  </a:lnTo>
                  <a:close/>
                  <a:moveTo>
                    <a:pt x="4859" y="769"/>
                  </a:moveTo>
                  <a:lnTo>
                    <a:pt x="4359" y="1126"/>
                  </a:lnTo>
                  <a:cubicBezTo>
                    <a:pt x="4335" y="1173"/>
                    <a:pt x="4264" y="1197"/>
                    <a:pt x="4264" y="1245"/>
                  </a:cubicBezTo>
                  <a:cubicBezTo>
                    <a:pt x="4216" y="1388"/>
                    <a:pt x="4240" y="1554"/>
                    <a:pt x="4359" y="1626"/>
                  </a:cubicBezTo>
                  <a:lnTo>
                    <a:pt x="4811" y="1935"/>
                  </a:lnTo>
                  <a:cubicBezTo>
                    <a:pt x="4335" y="2078"/>
                    <a:pt x="3883" y="2293"/>
                    <a:pt x="3502" y="2626"/>
                  </a:cubicBezTo>
                  <a:cubicBezTo>
                    <a:pt x="3406" y="2674"/>
                    <a:pt x="3406" y="2793"/>
                    <a:pt x="3454" y="2864"/>
                  </a:cubicBezTo>
                  <a:cubicBezTo>
                    <a:pt x="3492" y="2915"/>
                    <a:pt x="3544" y="2939"/>
                    <a:pt x="3591" y="2939"/>
                  </a:cubicBezTo>
                  <a:cubicBezTo>
                    <a:pt x="3632" y="2939"/>
                    <a:pt x="3670" y="2921"/>
                    <a:pt x="3692" y="2888"/>
                  </a:cubicBezTo>
                  <a:cubicBezTo>
                    <a:pt x="4144" y="2531"/>
                    <a:pt x="4645" y="2317"/>
                    <a:pt x="5192" y="2197"/>
                  </a:cubicBezTo>
                  <a:lnTo>
                    <a:pt x="6002" y="2769"/>
                  </a:lnTo>
                  <a:cubicBezTo>
                    <a:pt x="6053" y="2803"/>
                    <a:pt x="6115" y="2836"/>
                    <a:pt x="6181" y="2836"/>
                  </a:cubicBezTo>
                  <a:cubicBezTo>
                    <a:pt x="6208" y="2836"/>
                    <a:pt x="6236" y="2831"/>
                    <a:pt x="6264" y="2817"/>
                  </a:cubicBezTo>
                  <a:cubicBezTo>
                    <a:pt x="6383" y="2793"/>
                    <a:pt x="6478" y="2674"/>
                    <a:pt x="6478" y="2531"/>
                  </a:cubicBezTo>
                  <a:lnTo>
                    <a:pt x="6478" y="2317"/>
                  </a:lnTo>
                  <a:cubicBezTo>
                    <a:pt x="7264" y="2436"/>
                    <a:pt x="8026" y="2817"/>
                    <a:pt x="8550" y="3460"/>
                  </a:cubicBezTo>
                  <a:cubicBezTo>
                    <a:pt x="9026" y="3960"/>
                    <a:pt x="9336" y="4603"/>
                    <a:pt x="9455" y="5293"/>
                  </a:cubicBezTo>
                  <a:lnTo>
                    <a:pt x="9026" y="6008"/>
                  </a:lnTo>
                  <a:cubicBezTo>
                    <a:pt x="8931" y="6127"/>
                    <a:pt x="8931" y="6246"/>
                    <a:pt x="9026" y="6365"/>
                  </a:cubicBezTo>
                  <a:cubicBezTo>
                    <a:pt x="9098" y="6460"/>
                    <a:pt x="9169" y="6484"/>
                    <a:pt x="9288" y="6484"/>
                  </a:cubicBezTo>
                  <a:lnTo>
                    <a:pt x="9503" y="6484"/>
                  </a:lnTo>
                  <a:cubicBezTo>
                    <a:pt x="9384" y="7294"/>
                    <a:pt x="9003" y="8032"/>
                    <a:pt x="8383" y="8604"/>
                  </a:cubicBezTo>
                  <a:cubicBezTo>
                    <a:pt x="7907" y="9056"/>
                    <a:pt x="7312" y="9342"/>
                    <a:pt x="6669" y="9461"/>
                  </a:cubicBezTo>
                  <a:lnTo>
                    <a:pt x="5835" y="8865"/>
                  </a:lnTo>
                  <a:cubicBezTo>
                    <a:pt x="5782" y="8823"/>
                    <a:pt x="5723" y="8799"/>
                    <a:pt x="5665" y="8799"/>
                  </a:cubicBezTo>
                  <a:cubicBezTo>
                    <a:pt x="5593" y="8799"/>
                    <a:pt x="5520" y="8834"/>
                    <a:pt x="5454" y="8913"/>
                  </a:cubicBezTo>
                  <a:cubicBezTo>
                    <a:pt x="5407" y="8961"/>
                    <a:pt x="5335" y="9056"/>
                    <a:pt x="5335" y="9151"/>
                  </a:cubicBezTo>
                  <a:lnTo>
                    <a:pt x="5335" y="9318"/>
                  </a:lnTo>
                  <a:cubicBezTo>
                    <a:pt x="4526" y="9199"/>
                    <a:pt x="3787" y="8818"/>
                    <a:pt x="3263" y="8199"/>
                  </a:cubicBezTo>
                  <a:cubicBezTo>
                    <a:pt x="2787" y="7675"/>
                    <a:pt x="2477" y="7032"/>
                    <a:pt x="2358" y="6365"/>
                  </a:cubicBezTo>
                  <a:lnTo>
                    <a:pt x="2835" y="5674"/>
                  </a:lnTo>
                  <a:cubicBezTo>
                    <a:pt x="2906" y="5603"/>
                    <a:pt x="2930" y="5508"/>
                    <a:pt x="2906" y="5412"/>
                  </a:cubicBezTo>
                  <a:cubicBezTo>
                    <a:pt x="2859" y="5293"/>
                    <a:pt x="2739" y="5222"/>
                    <a:pt x="2597" y="5222"/>
                  </a:cubicBezTo>
                  <a:lnTo>
                    <a:pt x="2382" y="5222"/>
                  </a:lnTo>
                  <a:lnTo>
                    <a:pt x="2382" y="5150"/>
                  </a:lnTo>
                  <a:cubicBezTo>
                    <a:pt x="2477" y="4627"/>
                    <a:pt x="2716" y="4079"/>
                    <a:pt x="3049" y="3626"/>
                  </a:cubicBezTo>
                  <a:cubicBezTo>
                    <a:pt x="3073" y="3579"/>
                    <a:pt x="3144" y="3555"/>
                    <a:pt x="3168" y="3483"/>
                  </a:cubicBezTo>
                  <a:cubicBezTo>
                    <a:pt x="3216" y="3436"/>
                    <a:pt x="3216" y="3341"/>
                    <a:pt x="3168" y="3269"/>
                  </a:cubicBezTo>
                  <a:cubicBezTo>
                    <a:pt x="3132" y="3233"/>
                    <a:pt x="3079" y="3216"/>
                    <a:pt x="3028" y="3216"/>
                  </a:cubicBezTo>
                  <a:cubicBezTo>
                    <a:pt x="2978" y="3216"/>
                    <a:pt x="2930" y="3233"/>
                    <a:pt x="2906" y="3269"/>
                  </a:cubicBezTo>
                  <a:cubicBezTo>
                    <a:pt x="2477" y="3793"/>
                    <a:pt x="2216" y="4341"/>
                    <a:pt x="2073" y="4984"/>
                  </a:cubicBezTo>
                  <a:cubicBezTo>
                    <a:pt x="2025" y="5127"/>
                    <a:pt x="1954" y="5365"/>
                    <a:pt x="2025" y="5508"/>
                  </a:cubicBezTo>
                  <a:cubicBezTo>
                    <a:pt x="2073" y="5531"/>
                    <a:pt x="2120" y="5579"/>
                    <a:pt x="2144" y="5579"/>
                  </a:cubicBezTo>
                  <a:lnTo>
                    <a:pt x="2477" y="5579"/>
                  </a:lnTo>
                  <a:lnTo>
                    <a:pt x="1406" y="7079"/>
                  </a:lnTo>
                  <a:lnTo>
                    <a:pt x="334" y="5579"/>
                  </a:lnTo>
                  <a:lnTo>
                    <a:pt x="668" y="5579"/>
                  </a:lnTo>
                  <a:cubicBezTo>
                    <a:pt x="763" y="5579"/>
                    <a:pt x="834" y="5508"/>
                    <a:pt x="834" y="5412"/>
                  </a:cubicBezTo>
                  <a:lnTo>
                    <a:pt x="834" y="5293"/>
                  </a:lnTo>
                  <a:cubicBezTo>
                    <a:pt x="882" y="5055"/>
                    <a:pt x="906" y="4865"/>
                    <a:pt x="953" y="4627"/>
                  </a:cubicBezTo>
                  <a:cubicBezTo>
                    <a:pt x="1120" y="3960"/>
                    <a:pt x="1382" y="3341"/>
                    <a:pt x="1763" y="2793"/>
                  </a:cubicBezTo>
                  <a:cubicBezTo>
                    <a:pt x="1954" y="2531"/>
                    <a:pt x="2192" y="2293"/>
                    <a:pt x="2430" y="2055"/>
                  </a:cubicBezTo>
                  <a:cubicBezTo>
                    <a:pt x="3097" y="1412"/>
                    <a:pt x="3930" y="983"/>
                    <a:pt x="4859" y="769"/>
                  </a:cubicBezTo>
                  <a:close/>
                  <a:moveTo>
                    <a:pt x="2120" y="6770"/>
                  </a:moveTo>
                  <a:cubicBezTo>
                    <a:pt x="2263" y="7389"/>
                    <a:pt x="2597" y="7961"/>
                    <a:pt x="3001" y="8437"/>
                  </a:cubicBezTo>
                  <a:cubicBezTo>
                    <a:pt x="3668" y="9151"/>
                    <a:pt x="4573" y="9580"/>
                    <a:pt x="5502" y="9675"/>
                  </a:cubicBezTo>
                  <a:cubicBezTo>
                    <a:pt x="5573" y="9675"/>
                    <a:pt x="5669" y="9651"/>
                    <a:pt x="5692" y="9556"/>
                  </a:cubicBezTo>
                  <a:lnTo>
                    <a:pt x="5692" y="9508"/>
                  </a:lnTo>
                  <a:lnTo>
                    <a:pt x="5692" y="9175"/>
                  </a:lnTo>
                  <a:lnTo>
                    <a:pt x="7240" y="10271"/>
                  </a:lnTo>
                  <a:lnTo>
                    <a:pt x="5716" y="11342"/>
                  </a:lnTo>
                  <a:lnTo>
                    <a:pt x="5716" y="11009"/>
                  </a:lnTo>
                  <a:cubicBezTo>
                    <a:pt x="5716" y="10937"/>
                    <a:pt x="5669" y="10842"/>
                    <a:pt x="5573" y="10842"/>
                  </a:cubicBezTo>
                  <a:cubicBezTo>
                    <a:pt x="4287" y="10747"/>
                    <a:pt x="3120" y="10175"/>
                    <a:pt x="2239" y="9246"/>
                  </a:cubicBezTo>
                  <a:cubicBezTo>
                    <a:pt x="1668" y="8627"/>
                    <a:pt x="1263" y="7889"/>
                    <a:pt x="1049" y="7079"/>
                  </a:cubicBezTo>
                  <a:lnTo>
                    <a:pt x="1049" y="7079"/>
                  </a:lnTo>
                  <a:lnTo>
                    <a:pt x="1215" y="7318"/>
                  </a:lnTo>
                  <a:cubicBezTo>
                    <a:pt x="1263" y="7389"/>
                    <a:pt x="1311" y="7413"/>
                    <a:pt x="1382" y="7437"/>
                  </a:cubicBezTo>
                  <a:cubicBezTo>
                    <a:pt x="1421" y="7456"/>
                    <a:pt x="1461" y="7465"/>
                    <a:pt x="1499" y="7465"/>
                  </a:cubicBezTo>
                  <a:cubicBezTo>
                    <a:pt x="1598" y="7465"/>
                    <a:pt x="1687" y="7404"/>
                    <a:pt x="1739" y="7318"/>
                  </a:cubicBezTo>
                  <a:lnTo>
                    <a:pt x="2120" y="6770"/>
                  </a:lnTo>
                  <a:close/>
                  <a:moveTo>
                    <a:pt x="6228" y="1"/>
                  </a:moveTo>
                  <a:cubicBezTo>
                    <a:pt x="6169" y="1"/>
                    <a:pt x="6109" y="18"/>
                    <a:pt x="6050" y="54"/>
                  </a:cubicBezTo>
                  <a:lnTo>
                    <a:pt x="5550" y="411"/>
                  </a:lnTo>
                  <a:cubicBezTo>
                    <a:pt x="4311" y="507"/>
                    <a:pt x="3168" y="1007"/>
                    <a:pt x="2263" y="1840"/>
                  </a:cubicBezTo>
                  <a:cubicBezTo>
                    <a:pt x="1430" y="2626"/>
                    <a:pt x="906" y="3602"/>
                    <a:pt x="668" y="4698"/>
                  </a:cubicBezTo>
                  <a:cubicBezTo>
                    <a:pt x="620" y="4865"/>
                    <a:pt x="596" y="5008"/>
                    <a:pt x="596" y="5150"/>
                  </a:cubicBezTo>
                  <a:lnTo>
                    <a:pt x="596" y="5269"/>
                  </a:lnTo>
                  <a:lnTo>
                    <a:pt x="334" y="5269"/>
                  </a:lnTo>
                  <a:cubicBezTo>
                    <a:pt x="239" y="5269"/>
                    <a:pt x="144" y="5293"/>
                    <a:pt x="96" y="5389"/>
                  </a:cubicBezTo>
                  <a:cubicBezTo>
                    <a:pt x="1" y="5508"/>
                    <a:pt x="1" y="5651"/>
                    <a:pt x="72" y="5770"/>
                  </a:cubicBezTo>
                  <a:lnTo>
                    <a:pt x="572" y="6484"/>
                  </a:lnTo>
                  <a:cubicBezTo>
                    <a:pt x="691" y="7651"/>
                    <a:pt x="1191" y="8723"/>
                    <a:pt x="2001" y="9556"/>
                  </a:cubicBezTo>
                  <a:cubicBezTo>
                    <a:pt x="2906" y="10509"/>
                    <a:pt x="4097" y="11104"/>
                    <a:pt x="5383" y="11223"/>
                  </a:cubicBezTo>
                  <a:lnTo>
                    <a:pt x="5383" y="11485"/>
                  </a:lnTo>
                  <a:cubicBezTo>
                    <a:pt x="5383" y="11580"/>
                    <a:pt x="5454" y="11699"/>
                    <a:pt x="5502" y="11747"/>
                  </a:cubicBezTo>
                  <a:cubicBezTo>
                    <a:pt x="5573" y="11795"/>
                    <a:pt x="5621" y="11818"/>
                    <a:pt x="5692" y="11818"/>
                  </a:cubicBezTo>
                  <a:cubicBezTo>
                    <a:pt x="5764" y="11818"/>
                    <a:pt x="5812" y="11795"/>
                    <a:pt x="5883" y="11747"/>
                  </a:cubicBezTo>
                  <a:lnTo>
                    <a:pt x="6383" y="11390"/>
                  </a:lnTo>
                  <a:cubicBezTo>
                    <a:pt x="7264" y="11342"/>
                    <a:pt x="8169" y="11033"/>
                    <a:pt x="8907" y="10532"/>
                  </a:cubicBezTo>
                  <a:cubicBezTo>
                    <a:pt x="9765" y="9985"/>
                    <a:pt x="10432" y="9199"/>
                    <a:pt x="10884" y="8318"/>
                  </a:cubicBezTo>
                  <a:lnTo>
                    <a:pt x="10908" y="8270"/>
                  </a:lnTo>
                  <a:cubicBezTo>
                    <a:pt x="10932" y="8175"/>
                    <a:pt x="10932" y="8103"/>
                    <a:pt x="10836" y="8056"/>
                  </a:cubicBezTo>
                  <a:cubicBezTo>
                    <a:pt x="10813" y="8040"/>
                    <a:pt x="10783" y="8032"/>
                    <a:pt x="10753" y="8032"/>
                  </a:cubicBezTo>
                  <a:cubicBezTo>
                    <a:pt x="10691" y="8032"/>
                    <a:pt x="10622" y="8064"/>
                    <a:pt x="10574" y="8127"/>
                  </a:cubicBezTo>
                  <a:lnTo>
                    <a:pt x="10551" y="8175"/>
                  </a:lnTo>
                  <a:cubicBezTo>
                    <a:pt x="10170" y="9056"/>
                    <a:pt x="9503" y="9770"/>
                    <a:pt x="8741" y="10271"/>
                  </a:cubicBezTo>
                  <a:cubicBezTo>
                    <a:pt x="8193" y="10628"/>
                    <a:pt x="7621" y="10866"/>
                    <a:pt x="7002" y="10985"/>
                  </a:cubicBezTo>
                  <a:lnTo>
                    <a:pt x="7502" y="10628"/>
                  </a:lnTo>
                  <a:cubicBezTo>
                    <a:pt x="7574" y="10604"/>
                    <a:pt x="7598" y="10532"/>
                    <a:pt x="7621" y="10485"/>
                  </a:cubicBezTo>
                  <a:cubicBezTo>
                    <a:pt x="7693" y="10318"/>
                    <a:pt x="7621" y="10175"/>
                    <a:pt x="7502" y="10128"/>
                  </a:cubicBezTo>
                  <a:lnTo>
                    <a:pt x="7074" y="9818"/>
                  </a:lnTo>
                  <a:cubicBezTo>
                    <a:pt x="7621" y="9651"/>
                    <a:pt x="8169" y="9366"/>
                    <a:pt x="8622" y="8961"/>
                  </a:cubicBezTo>
                  <a:cubicBezTo>
                    <a:pt x="9336" y="8318"/>
                    <a:pt x="9765" y="7413"/>
                    <a:pt x="9860" y="6460"/>
                  </a:cubicBezTo>
                  <a:cubicBezTo>
                    <a:pt x="9860" y="6365"/>
                    <a:pt x="9836" y="6317"/>
                    <a:pt x="9741" y="6270"/>
                  </a:cubicBezTo>
                  <a:lnTo>
                    <a:pt x="9360" y="6270"/>
                  </a:lnTo>
                  <a:lnTo>
                    <a:pt x="10432" y="4769"/>
                  </a:lnTo>
                  <a:lnTo>
                    <a:pt x="11503" y="6270"/>
                  </a:lnTo>
                  <a:lnTo>
                    <a:pt x="11170" y="6270"/>
                  </a:lnTo>
                  <a:cubicBezTo>
                    <a:pt x="11075" y="6270"/>
                    <a:pt x="11003" y="6341"/>
                    <a:pt x="11003" y="6436"/>
                  </a:cubicBezTo>
                  <a:cubicBezTo>
                    <a:pt x="10955" y="6770"/>
                    <a:pt x="10908" y="7127"/>
                    <a:pt x="10813" y="7437"/>
                  </a:cubicBezTo>
                  <a:cubicBezTo>
                    <a:pt x="10789" y="7532"/>
                    <a:pt x="10836" y="7627"/>
                    <a:pt x="10932" y="7651"/>
                  </a:cubicBezTo>
                  <a:cubicBezTo>
                    <a:pt x="10948" y="7655"/>
                    <a:pt x="10964" y="7657"/>
                    <a:pt x="10980" y="7657"/>
                  </a:cubicBezTo>
                  <a:cubicBezTo>
                    <a:pt x="11057" y="7657"/>
                    <a:pt x="11126" y="7611"/>
                    <a:pt x="11146" y="7532"/>
                  </a:cubicBezTo>
                  <a:cubicBezTo>
                    <a:pt x="11241" y="7222"/>
                    <a:pt x="11289" y="6936"/>
                    <a:pt x="11313" y="6603"/>
                  </a:cubicBezTo>
                  <a:lnTo>
                    <a:pt x="11598" y="6603"/>
                  </a:lnTo>
                  <a:cubicBezTo>
                    <a:pt x="11718" y="6603"/>
                    <a:pt x="11789" y="6555"/>
                    <a:pt x="11860" y="6436"/>
                  </a:cubicBezTo>
                  <a:cubicBezTo>
                    <a:pt x="11908" y="6222"/>
                    <a:pt x="11908" y="6103"/>
                    <a:pt x="11860" y="6008"/>
                  </a:cubicBezTo>
                  <a:lnTo>
                    <a:pt x="11336" y="5293"/>
                  </a:lnTo>
                  <a:cubicBezTo>
                    <a:pt x="11241" y="4150"/>
                    <a:pt x="10717" y="3079"/>
                    <a:pt x="9931" y="2245"/>
                  </a:cubicBezTo>
                  <a:cubicBezTo>
                    <a:pt x="9026" y="1292"/>
                    <a:pt x="7836" y="697"/>
                    <a:pt x="6526" y="578"/>
                  </a:cubicBezTo>
                  <a:lnTo>
                    <a:pt x="6526" y="292"/>
                  </a:lnTo>
                  <a:cubicBezTo>
                    <a:pt x="6526" y="221"/>
                    <a:pt x="6502" y="102"/>
                    <a:pt x="6407" y="54"/>
                  </a:cubicBezTo>
                  <a:cubicBezTo>
                    <a:pt x="6347" y="18"/>
                    <a:pt x="6288" y="1"/>
                    <a:pt x="62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1" name="Google Shape;2881;p51"/>
          <p:cNvGrpSpPr/>
          <p:nvPr/>
        </p:nvGrpSpPr>
        <p:grpSpPr>
          <a:xfrm>
            <a:off x="4023373" y="1924391"/>
            <a:ext cx="358172" cy="355332"/>
            <a:chOff x="4176963" y="1931283"/>
            <a:chExt cx="299500" cy="297125"/>
          </a:xfrm>
        </p:grpSpPr>
        <p:sp>
          <p:nvSpPr>
            <p:cNvPr id="2882" name="Google Shape;2882;p51"/>
            <p:cNvSpPr/>
            <p:nvPr/>
          </p:nvSpPr>
          <p:spPr>
            <a:xfrm>
              <a:off x="4333563" y="1931283"/>
              <a:ext cx="142900" cy="294125"/>
            </a:xfrm>
            <a:custGeom>
              <a:rect b="b" l="l" r="r" t="t"/>
              <a:pathLst>
                <a:path extrusionOk="0" h="11765" w="5716">
                  <a:moveTo>
                    <a:pt x="357" y="1"/>
                  </a:moveTo>
                  <a:cubicBezTo>
                    <a:pt x="286" y="1"/>
                    <a:pt x="191" y="1"/>
                    <a:pt x="167" y="48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15"/>
                  </a:lnTo>
                  <a:cubicBezTo>
                    <a:pt x="119" y="1715"/>
                    <a:pt x="167" y="1930"/>
                    <a:pt x="310" y="1953"/>
                  </a:cubicBezTo>
                  <a:cubicBezTo>
                    <a:pt x="1238" y="2120"/>
                    <a:pt x="2096" y="2596"/>
                    <a:pt x="2691" y="3263"/>
                  </a:cubicBezTo>
                  <a:cubicBezTo>
                    <a:pt x="3334" y="3978"/>
                    <a:pt x="3691" y="4906"/>
                    <a:pt x="3691" y="5859"/>
                  </a:cubicBezTo>
                  <a:cubicBezTo>
                    <a:pt x="3691" y="7859"/>
                    <a:pt x="2191" y="9550"/>
                    <a:pt x="191" y="9788"/>
                  </a:cubicBezTo>
                  <a:cubicBezTo>
                    <a:pt x="72" y="9788"/>
                    <a:pt x="0" y="10026"/>
                    <a:pt x="0" y="10026"/>
                  </a:cubicBezTo>
                  <a:lnTo>
                    <a:pt x="0" y="11527"/>
                  </a:lnTo>
                  <a:cubicBezTo>
                    <a:pt x="0" y="11527"/>
                    <a:pt x="24" y="11646"/>
                    <a:pt x="48" y="11693"/>
                  </a:cubicBezTo>
                  <a:cubicBezTo>
                    <a:pt x="119" y="11717"/>
                    <a:pt x="143" y="11765"/>
                    <a:pt x="238" y="11765"/>
                  </a:cubicBezTo>
                  <a:lnTo>
                    <a:pt x="262" y="11765"/>
                  </a:lnTo>
                  <a:cubicBezTo>
                    <a:pt x="1334" y="11670"/>
                    <a:pt x="2382" y="11289"/>
                    <a:pt x="3263" y="10622"/>
                  </a:cubicBezTo>
                  <a:cubicBezTo>
                    <a:pt x="3358" y="10574"/>
                    <a:pt x="3358" y="10455"/>
                    <a:pt x="3286" y="10384"/>
                  </a:cubicBezTo>
                  <a:cubicBezTo>
                    <a:pt x="3261" y="10333"/>
                    <a:pt x="3215" y="10309"/>
                    <a:pt x="3167" y="10309"/>
                  </a:cubicBezTo>
                  <a:cubicBezTo>
                    <a:pt x="3125" y="10309"/>
                    <a:pt x="3081" y="10327"/>
                    <a:pt x="3048" y="10360"/>
                  </a:cubicBezTo>
                  <a:cubicBezTo>
                    <a:pt x="2262" y="10955"/>
                    <a:pt x="357" y="11384"/>
                    <a:pt x="357" y="11384"/>
                  </a:cubicBezTo>
                  <a:lnTo>
                    <a:pt x="357" y="10122"/>
                  </a:lnTo>
                  <a:cubicBezTo>
                    <a:pt x="357" y="10122"/>
                    <a:pt x="4120" y="9836"/>
                    <a:pt x="4072" y="5859"/>
                  </a:cubicBezTo>
                  <a:cubicBezTo>
                    <a:pt x="4049" y="4811"/>
                    <a:pt x="3691" y="3811"/>
                    <a:pt x="3024" y="3025"/>
                  </a:cubicBezTo>
                  <a:cubicBezTo>
                    <a:pt x="2382" y="2287"/>
                    <a:pt x="500" y="1596"/>
                    <a:pt x="500" y="1596"/>
                  </a:cubicBezTo>
                  <a:lnTo>
                    <a:pt x="500" y="310"/>
                  </a:lnTo>
                  <a:cubicBezTo>
                    <a:pt x="500" y="310"/>
                    <a:pt x="2334" y="358"/>
                    <a:pt x="3882" y="2144"/>
                  </a:cubicBezTo>
                  <a:cubicBezTo>
                    <a:pt x="4811" y="3168"/>
                    <a:pt x="5358" y="4478"/>
                    <a:pt x="5358" y="5835"/>
                  </a:cubicBezTo>
                  <a:cubicBezTo>
                    <a:pt x="5358" y="7335"/>
                    <a:pt x="4763" y="8764"/>
                    <a:pt x="3691" y="9812"/>
                  </a:cubicBezTo>
                  <a:cubicBezTo>
                    <a:pt x="3620" y="9884"/>
                    <a:pt x="3620" y="10003"/>
                    <a:pt x="3691" y="10050"/>
                  </a:cubicBezTo>
                  <a:cubicBezTo>
                    <a:pt x="3715" y="10086"/>
                    <a:pt x="3757" y="10104"/>
                    <a:pt x="3801" y="10104"/>
                  </a:cubicBezTo>
                  <a:cubicBezTo>
                    <a:pt x="3846" y="10104"/>
                    <a:pt x="3894" y="10086"/>
                    <a:pt x="3929" y="10050"/>
                  </a:cubicBezTo>
                  <a:cubicBezTo>
                    <a:pt x="5073" y="8931"/>
                    <a:pt x="5716" y="7431"/>
                    <a:pt x="5716" y="5788"/>
                  </a:cubicBezTo>
                  <a:cubicBezTo>
                    <a:pt x="5620" y="4454"/>
                    <a:pt x="5049" y="3073"/>
                    <a:pt x="4072" y="1953"/>
                  </a:cubicBezTo>
                  <a:cubicBezTo>
                    <a:pt x="3096" y="882"/>
                    <a:pt x="1786" y="215"/>
                    <a:pt x="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3" name="Google Shape;2883;p51"/>
            <p:cNvSpPr/>
            <p:nvPr/>
          </p:nvSpPr>
          <p:spPr>
            <a:xfrm>
              <a:off x="4176963" y="1932483"/>
              <a:ext cx="142925" cy="295925"/>
            </a:xfrm>
            <a:custGeom>
              <a:rect b="b" l="l" r="r" t="t"/>
              <a:pathLst>
                <a:path extrusionOk="0" h="11837" w="5717">
                  <a:moveTo>
                    <a:pt x="5169" y="334"/>
                  </a:moveTo>
                  <a:lnTo>
                    <a:pt x="5169" y="1620"/>
                  </a:lnTo>
                  <a:cubicBezTo>
                    <a:pt x="4192" y="1786"/>
                    <a:pt x="3335" y="2310"/>
                    <a:pt x="2692" y="3049"/>
                  </a:cubicBezTo>
                  <a:cubicBezTo>
                    <a:pt x="2001" y="3811"/>
                    <a:pt x="1644" y="4835"/>
                    <a:pt x="1644" y="5882"/>
                  </a:cubicBezTo>
                  <a:cubicBezTo>
                    <a:pt x="1644" y="8026"/>
                    <a:pt x="3216" y="9836"/>
                    <a:pt x="5335" y="10121"/>
                  </a:cubicBezTo>
                  <a:lnTo>
                    <a:pt x="5335" y="11407"/>
                  </a:lnTo>
                  <a:cubicBezTo>
                    <a:pt x="4002" y="11264"/>
                    <a:pt x="2740" y="10645"/>
                    <a:pt x="1811" y="9621"/>
                  </a:cubicBezTo>
                  <a:cubicBezTo>
                    <a:pt x="858" y="8573"/>
                    <a:pt x="334" y="7240"/>
                    <a:pt x="334" y="5835"/>
                  </a:cubicBezTo>
                  <a:cubicBezTo>
                    <a:pt x="334" y="4477"/>
                    <a:pt x="834" y="3168"/>
                    <a:pt x="1787" y="2144"/>
                  </a:cubicBezTo>
                  <a:cubicBezTo>
                    <a:pt x="2692" y="1167"/>
                    <a:pt x="3883" y="524"/>
                    <a:pt x="5169" y="334"/>
                  </a:cubicBezTo>
                  <a:close/>
                  <a:moveTo>
                    <a:pt x="5264" y="0"/>
                  </a:moveTo>
                  <a:cubicBezTo>
                    <a:pt x="3835" y="191"/>
                    <a:pt x="2525" y="881"/>
                    <a:pt x="1549" y="1977"/>
                  </a:cubicBezTo>
                  <a:cubicBezTo>
                    <a:pt x="572" y="3072"/>
                    <a:pt x="1" y="4477"/>
                    <a:pt x="1" y="5906"/>
                  </a:cubicBezTo>
                  <a:cubicBezTo>
                    <a:pt x="1" y="7383"/>
                    <a:pt x="572" y="8812"/>
                    <a:pt x="1573" y="9931"/>
                  </a:cubicBezTo>
                  <a:cubicBezTo>
                    <a:pt x="2597" y="11026"/>
                    <a:pt x="3954" y="11669"/>
                    <a:pt x="5431" y="11836"/>
                  </a:cubicBezTo>
                  <a:lnTo>
                    <a:pt x="5454" y="11836"/>
                  </a:lnTo>
                  <a:cubicBezTo>
                    <a:pt x="5502" y="11836"/>
                    <a:pt x="5573" y="11788"/>
                    <a:pt x="5621" y="11765"/>
                  </a:cubicBezTo>
                  <a:cubicBezTo>
                    <a:pt x="5693" y="11717"/>
                    <a:pt x="5716" y="11645"/>
                    <a:pt x="5716" y="11598"/>
                  </a:cubicBezTo>
                  <a:lnTo>
                    <a:pt x="5716" y="10098"/>
                  </a:lnTo>
                  <a:cubicBezTo>
                    <a:pt x="5669" y="9931"/>
                    <a:pt x="5573" y="9812"/>
                    <a:pt x="5454" y="9812"/>
                  </a:cubicBezTo>
                  <a:cubicBezTo>
                    <a:pt x="3454" y="9574"/>
                    <a:pt x="1977" y="7859"/>
                    <a:pt x="1977" y="5882"/>
                  </a:cubicBezTo>
                  <a:cubicBezTo>
                    <a:pt x="1977" y="4930"/>
                    <a:pt x="2335" y="4001"/>
                    <a:pt x="2954" y="3287"/>
                  </a:cubicBezTo>
                  <a:cubicBezTo>
                    <a:pt x="3573" y="2572"/>
                    <a:pt x="4407" y="2096"/>
                    <a:pt x="5335" y="1977"/>
                  </a:cubicBezTo>
                  <a:cubicBezTo>
                    <a:pt x="5454" y="1953"/>
                    <a:pt x="5550" y="1858"/>
                    <a:pt x="5550" y="1739"/>
                  </a:cubicBezTo>
                  <a:lnTo>
                    <a:pt x="5550" y="238"/>
                  </a:lnTo>
                  <a:cubicBezTo>
                    <a:pt x="5550" y="191"/>
                    <a:pt x="5502" y="96"/>
                    <a:pt x="5454" y="72"/>
                  </a:cubicBezTo>
                  <a:cubicBezTo>
                    <a:pt x="5383" y="0"/>
                    <a:pt x="5335" y="0"/>
                    <a:pt x="52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4" name="Google Shape;2884;p51"/>
            <p:cNvSpPr/>
            <p:nvPr/>
          </p:nvSpPr>
          <p:spPr>
            <a:xfrm>
              <a:off x="4249013" y="2002733"/>
              <a:ext cx="153025" cy="153625"/>
            </a:xfrm>
            <a:custGeom>
              <a:rect b="b" l="l" r="r" t="t"/>
              <a:pathLst>
                <a:path extrusionOk="0" h="6145" w="6121">
                  <a:moveTo>
                    <a:pt x="3049" y="0"/>
                  </a:moveTo>
                  <a:cubicBezTo>
                    <a:pt x="2453" y="0"/>
                    <a:pt x="1882" y="167"/>
                    <a:pt x="1405" y="477"/>
                  </a:cubicBezTo>
                  <a:lnTo>
                    <a:pt x="1382" y="477"/>
                  </a:lnTo>
                  <a:cubicBezTo>
                    <a:pt x="1286" y="524"/>
                    <a:pt x="1263" y="620"/>
                    <a:pt x="1310" y="715"/>
                  </a:cubicBezTo>
                  <a:cubicBezTo>
                    <a:pt x="1353" y="772"/>
                    <a:pt x="1405" y="804"/>
                    <a:pt x="1456" y="804"/>
                  </a:cubicBezTo>
                  <a:cubicBezTo>
                    <a:pt x="1488" y="804"/>
                    <a:pt x="1520" y="791"/>
                    <a:pt x="1548" y="762"/>
                  </a:cubicBezTo>
                  <a:lnTo>
                    <a:pt x="1596" y="762"/>
                  </a:lnTo>
                  <a:cubicBezTo>
                    <a:pt x="2025" y="500"/>
                    <a:pt x="2501" y="358"/>
                    <a:pt x="3049" y="358"/>
                  </a:cubicBezTo>
                  <a:cubicBezTo>
                    <a:pt x="4525" y="358"/>
                    <a:pt x="5764" y="1572"/>
                    <a:pt x="5764" y="3049"/>
                  </a:cubicBezTo>
                  <a:cubicBezTo>
                    <a:pt x="5764" y="4549"/>
                    <a:pt x="4525" y="5763"/>
                    <a:pt x="3049" y="5763"/>
                  </a:cubicBezTo>
                  <a:cubicBezTo>
                    <a:pt x="1548" y="5763"/>
                    <a:pt x="334" y="4549"/>
                    <a:pt x="334" y="3049"/>
                  </a:cubicBezTo>
                  <a:cubicBezTo>
                    <a:pt x="334" y="2406"/>
                    <a:pt x="572" y="1786"/>
                    <a:pt x="1024" y="1263"/>
                  </a:cubicBezTo>
                  <a:cubicBezTo>
                    <a:pt x="1072" y="1215"/>
                    <a:pt x="1072" y="1096"/>
                    <a:pt x="1001" y="1024"/>
                  </a:cubicBezTo>
                  <a:cubicBezTo>
                    <a:pt x="971" y="1005"/>
                    <a:pt x="933" y="993"/>
                    <a:pt x="896" y="993"/>
                  </a:cubicBezTo>
                  <a:cubicBezTo>
                    <a:pt x="843" y="993"/>
                    <a:pt x="790" y="1016"/>
                    <a:pt x="762" y="1072"/>
                  </a:cubicBezTo>
                  <a:cubicBezTo>
                    <a:pt x="262" y="1620"/>
                    <a:pt x="0" y="2334"/>
                    <a:pt x="0" y="3096"/>
                  </a:cubicBezTo>
                  <a:cubicBezTo>
                    <a:pt x="0" y="4787"/>
                    <a:pt x="1382" y="6144"/>
                    <a:pt x="3072" y="6144"/>
                  </a:cubicBezTo>
                  <a:cubicBezTo>
                    <a:pt x="4739" y="6097"/>
                    <a:pt x="6121" y="4739"/>
                    <a:pt x="6121" y="3072"/>
                  </a:cubicBezTo>
                  <a:cubicBezTo>
                    <a:pt x="6121" y="1358"/>
                    <a:pt x="4739" y="0"/>
                    <a:pt x="3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5" name="Google Shape;2885;p51"/>
            <p:cNvSpPr/>
            <p:nvPr/>
          </p:nvSpPr>
          <p:spPr>
            <a:xfrm>
              <a:off x="4291888" y="2056308"/>
              <a:ext cx="66700" cy="8950"/>
            </a:xfrm>
            <a:custGeom>
              <a:rect b="b" l="l" r="r" t="t"/>
              <a:pathLst>
                <a:path extrusionOk="0" h="358" w="2668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286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6" name="Google Shape;2886;p51"/>
            <p:cNvSpPr/>
            <p:nvPr/>
          </p:nvSpPr>
          <p:spPr>
            <a:xfrm>
              <a:off x="4291888" y="2074758"/>
              <a:ext cx="66700" cy="8975"/>
            </a:xfrm>
            <a:custGeom>
              <a:rect b="b" l="l" r="r" t="t"/>
              <a:pathLst>
                <a:path extrusionOk="0" h="359" w="2668">
                  <a:moveTo>
                    <a:pt x="191" y="1"/>
                  </a:moveTo>
                  <a:cubicBezTo>
                    <a:pt x="119" y="1"/>
                    <a:pt x="48" y="72"/>
                    <a:pt x="24" y="144"/>
                  </a:cubicBezTo>
                  <a:cubicBezTo>
                    <a:pt x="0" y="239"/>
                    <a:pt x="71" y="358"/>
                    <a:pt x="191" y="358"/>
                  </a:cubicBezTo>
                  <a:lnTo>
                    <a:pt x="2453" y="358"/>
                  </a:lnTo>
                  <a:cubicBezTo>
                    <a:pt x="2548" y="358"/>
                    <a:pt x="2620" y="310"/>
                    <a:pt x="2643" y="215"/>
                  </a:cubicBezTo>
                  <a:cubicBezTo>
                    <a:pt x="2667" y="96"/>
                    <a:pt x="2572" y="1"/>
                    <a:pt x="2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7" name="Google Shape;2887;p51"/>
            <p:cNvSpPr/>
            <p:nvPr/>
          </p:nvSpPr>
          <p:spPr>
            <a:xfrm>
              <a:off x="4305563" y="2092633"/>
              <a:ext cx="38725" cy="8950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96"/>
                    <a:pt x="25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58" y="358"/>
                  </a:lnTo>
                  <a:cubicBezTo>
                    <a:pt x="1430" y="358"/>
                    <a:pt x="1501" y="310"/>
                    <a:pt x="1525" y="215"/>
                  </a:cubicBezTo>
                  <a:cubicBezTo>
                    <a:pt x="1549" y="96"/>
                    <a:pt x="1477" y="0"/>
                    <a:pt x="13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289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2" name="Google Shape;2892;p52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93" name="Google Shape;2893;p52"/>
          <p:cNvGrpSpPr/>
          <p:nvPr/>
        </p:nvGrpSpPr>
        <p:grpSpPr>
          <a:xfrm>
            <a:off x="7746123" y="3573060"/>
            <a:ext cx="350776" cy="352207"/>
            <a:chOff x="7403210" y="3573060"/>
            <a:chExt cx="350776" cy="352207"/>
          </a:xfrm>
        </p:grpSpPr>
        <p:sp>
          <p:nvSpPr>
            <p:cNvPr id="2894" name="Google Shape;2894;p52"/>
            <p:cNvSpPr/>
            <p:nvPr/>
          </p:nvSpPr>
          <p:spPr>
            <a:xfrm>
              <a:off x="7430909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7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7" y="1001"/>
                  </a:cubicBezTo>
                  <a:lnTo>
                    <a:pt x="524" y="1001"/>
                  </a:lnTo>
                  <a:cubicBezTo>
                    <a:pt x="595" y="1001"/>
                    <a:pt x="667" y="1001"/>
                    <a:pt x="738" y="977"/>
                  </a:cubicBezTo>
                  <a:cubicBezTo>
                    <a:pt x="762" y="977"/>
                    <a:pt x="762" y="977"/>
                    <a:pt x="786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8" y="25"/>
                  </a:cubicBezTo>
                  <a:cubicBezTo>
                    <a:pt x="667" y="1"/>
                    <a:pt x="619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5" name="Google Shape;2895;p52"/>
            <p:cNvSpPr/>
            <p:nvPr/>
          </p:nvSpPr>
          <p:spPr>
            <a:xfrm>
              <a:off x="7431595" y="3579441"/>
              <a:ext cx="29875" cy="30471"/>
            </a:xfrm>
            <a:custGeom>
              <a:rect b="b" l="l" r="r" t="t"/>
              <a:pathLst>
                <a:path extrusionOk="0" h="1022" w="1002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7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6" name="Google Shape;2896;p52"/>
            <p:cNvSpPr/>
            <p:nvPr/>
          </p:nvSpPr>
          <p:spPr>
            <a:xfrm>
              <a:off x="7411022" y="3625595"/>
              <a:ext cx="70304" cy="113625"/>
            </a:xfrm>
            <a:custGeom>
              <a:rect b="b" l="l" r="r" t="t"/>
              <a:pathLst>
                <a:path extrusionOk="0" h="3811" w="2358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58" y="525"/>
                    <a:pt x="1810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7" name="Google Shape;2897;p52"/>
            <p:cNvSpPr/>
            <p:nvPr/>
          </p:nvSpPr>
          <p:spPr>
            <a:xfrm>
              <a:off x="7450766" y="3653293"/>
              <a:ext cx="16368" cy="85241"/>
            </a:xfrm>
            <a:custGeom>
              <a:rect b="b" l="l" r="r" t="t"/>
              <a:pathLst>
                <a:path extrusionOk="0" h="2859" w="549">
                  <a:moveTo>
                    <a:pt x="477" y="0"/>
                  </a:moveTo>
                  <a:cubicBezTo>
                    <a:pt x="334" y="0"/>
                    <a:pt x="191" y="119"/>
                    <a:pt x="191" y="286"/>
                  </a:cubicBezTo>
                  <a:lnTo>
                    <a:pt x="191" y="2501"/>
                  </a:lnTo>
                  <a:cubicBezTo>
                    <a:pt x="191" y="2620"/>
                    <a:pt x="120" y="2739"/>
                    <a:pt x="1" y="2787"/>
                  </a:cubicBezTo>
                  <a:cubicBezTo>
                    <a:pt x="72" y="2811"/>
                    <a:pt x="120" y="2858"/>
                    <a:pt x="191" y="2858"/>
                  </a:cubicBezTo>
                  <a:cubicBezTo>
                    <a:pt x="406" y="2858"/>
                    <a:pt x="549" y="2691"/>
                    <a:pt x="549" y="2501"/>
                  </a:cubicBezTo>
                  <a:lnTo>
                    <a:pt x="54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8" name="Google Shape;2898;p52"/>
            <p:cNvSpPr/>
            <p:nvPr/>
          </p:nvSpPr>
          <p:spPr>
            <a:xfrm>
              <a:off x="7440121" y="3626280"/>
              <a:ext cx="41204" cy="70363"/>
            </a:xfrm>
            <a:custGeom>
              <a:rect b="b" l="l" r="r" t="t"/>
              <a:pathLst>
                <a:path extrusionOk="0" h="2360" w="1382">
                  <a:moveTo>
                    <a:pt x="233" y="1"/>
                  </a:moveTo>
                  <a:cubicBezTo>
                    <a:pt x="219" y="1"/>
                    <a:pt x="205" y="1"/>
                    <a:pt x="191" y="1"/>
                  </a:cubicBezTo>
                  <a:lnTo>
                    <a:pt x="1" y="1"/>
                  </a:lnTo>
                  <a:cubicBezTo>
                    <a:pt x="572" y="97"/>
                    <a:pt x="1025" y="573"/>
                    <a:pt x="1025" y="1168"/>
                  </a:cubicBezTo>
                  <a:lnTo>
                    <a:pt x="1025" y="2121"/>
                  </a:lnTo>
                  <a:cubicBezTo>
                    <a:pt x="1025" y="2169"/>
                    <a:pt x="1001" y="2240"/>
                    <a:pt x="953" y="2264"/>
                  </a:cubicBezTo>
                  <a:cubicBezTo>
                    <a:pt x="1001" y="2335"/>
                    <a:pt x="1049" y="2359"/>
                    <a:pt x="1144" y="2359"/>
                  </a:cubicBezTo>
                  <a:cubicBezTo>
                    <a:pt x="1239" y="2359"/>
                    <a:pt x="1287" y="2335"/>
                    <a:pt x="1310" y="2288"/>
                  </a:cubicBezTo>
                  <a:cubicBezTo>
                    <a:pt x="1358" y="2240"/>
                    <a:pt x="1382" y="2169"/>
                    <a:pt x="1382" y="2121"/>
                  </a:cubicBezTo>
                  <a:lnTo>
                    <a:pt x="1382" y="1168"/>
                  </a:lnTo>
                  <a:cubicBezTo>
                    <a:pt x="1382" y="516"/>
                    <a:pt x="858" y="1"/>
                    <a:pt x="23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9" name="Google Shape;2899;p52"/>
            <p:cNvSpPr/>
            <p:nvPr/>
          </p:nvSpPr>
          <p:spPr>
            <a:xfrm>
              <a:off x="741102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6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15" y="2072"/>
                    <a:pt x="2239" y="2072"/>
                  </a:cubicBezTo>
                  <a:cubicBezTo>
                    <a:pt x="2263" y="2072"/>
                    <a:pt x="2263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0" name="Google Shape;2900;p52"/>
            <p:cNvSpPr/>
            <p:nvPr/>
          </p:nvSpPr>
          <p:spPr>
            <a:xfrm>
              <a:off x="744083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2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3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3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1" name="Google Shape;2901;p52"/>
            <p:cNvSpPr/>
            <p:nvPr/>
          </p:nvSpPr>
          <p:spPr>
            <a:xfrm>
              <a:off x="7430909" y="3762984"/>
              <a:ext cx="30560" cy="31186"/>
            </a:xfrm>
            <a:custGeom>
              <a:rect b="b" l="l" r="r" t="t"/>
              <a:pathLst>
                <a:path extrusionOk="0" h="1046" w="1025">
                  <a:moveTo>
                    <a:pt x="545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7" y="36"/>
                    <a:pt x="310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119" y="894"/>
                    <a:pt x="262" y="989"/>
                  </a:cubicBezTo>
                  <a:cubicBezTo>
                    <a:pt x="349" y="1024"/>
                    <a:pt x="436" y="1046"/>
                    <a:pt x="524" y="1046"/>
                  </a:cubicBezTo>
                  <a:cubicBezTo>
                    <a:pt x="555" y="1046"/>
                    <a:pt x="587" y="1043"/>
                    <a:pt x="619" y="1037"/>
                  </a:cubicBezTo>
                  <a:lnTo>
                    <a:pt x="667" y="1037"/>
                  </a:lnTo>
                  <a:cubicBezTo>
                    <a:pt x="881" y="989"/>
                    <a:pt x="1024" y="775"/>
                    <a:pt x="1024" y="537"/>
                  </a:cubicBezTo>
                  <a:cubicBezTo>
                    <a:pt x="1024" y="298"/>
                    <a:pt x="881" y="84"/>
                    <a:pt x="667" y="36"/>
                  </a:cubicBezTo>
                  <a:cubicBezTo>
                    <a:pt x="631" y="13"/>
                    <a:pt x="589" y="1"/>
                    <a:pt x="545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2" name="Google Shape;2902;p52"/>
            <p:cNvSpPr/>
            <p:nvPr/>
          </p:nvSpPr>
          <p:spPr>
            <a:xfrm>
              <a:off x="7431595" y="3763342"/>
              <a:ext cx="29875" cy="30143"/>
            </a:xfrm>
            <a:custGeom>
              <a:rect b="b" l="l" r="r" t="t"/>
              <a:pathLst>
                <a:path extrusionOk="0" h="1011" w="1002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7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8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9" y="858"/>
                    <a:pt x="168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1" y="1011"/>
                  </a:cubicBezTo>
                  <a:cubicBezTo>
                    <a:pt x="545" y="1011"/>
                    <a:pt x="624" y="994"/>
                    <a:pt x="692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1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3" name="Google Shape;2903;p52"/>
            <p:cNvSpPr/>
            <p:nvPr/>
          </p:nvSpPr>
          <p:spPr>
            <a:xfrm>
              <a:off x="752035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4" y="49"/>
                    <a:pt x="1" y="263"/>
                    <a:pt x="1" y="501"/>
                  </a:cubicBezTo>
                  <a:cubicBezTo>
                    <a:pt x="1" y="739"/>
                    <a:pt x="144" y="953"/>
                    <a:pt x="358" y="1001"/>
                  </a:cubicBezTo>
                  <a:lnTo>
                    <a:pt x="525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4" name="Google Shape;2904;p52"/>
            <p:cNvSpPr/>
            <p:nvPr/>
          </p:nvSpPr>
          <p:spPr>
            <a:xfrm>
              <a:off x="7520355" y="3579441"/>
              <a:ext cx="29845" cy="30471"/>
            </a:xfrm>
            <a:custGeom>
              <a:rect b="b" l="l" r="r" t="t"/>
              <a:pathLst>
                <a:path extrusionOk="0" h="1022" w="1001">
                  <a:moveTo>
                    <a:pt x="501" y="1"/>
                  </a:moveTo>
                  <a:cubicBezTo>
                    <a:pt x="525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286" y="691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1" y="1016"/>
                    <a:pt x="443" y="1021"/>
                    <a:pt x="476" y="1021"/>
                  </a:cubicBezTo>
                  <a:cubicBezTo>
                    <a:pt x="549" y="1021"/>
                    <a:pt x="626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15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5" name="Google Shape;2905;p52"/>
            <p:cNvSpPr/>
            <p:nvPr/>
          </p:nvSpPr>
          <p:spPr>
            <a:xfrm>
              <a:off x="7499782" y="3625595"/>
              <a:ext cx="71019" cy="113625"/>
            </a:xfrm>
            <a:custGeom>
              <a:rect b="b" l="l" r="r" t="t"/>
              <a:pathLst>
                <a:path extrusionOk="0" h="3811" w="2382">
                  <a:moveTo>
                    <a:pt x="953" y="1"/>
                  </a:moveTo>
                  <a:cubicBezTo>
                    <a:pt x="72" y="1"/>
                    <a:pt x="0" y="929"/>
                    <a:pt x="0" y="1215"/>
                  </a:cubicBezTo>
                  <a:lnTo>
                    <a:pt x="0" y="2239"/>
                  </a:lnTo>
                  <a:lnTo>
                    <a:pt x="0" y="2263"/>
                  </a:lnTo>
                  <a:cubicBezTo>
                    <a:pt x="73" y="2336"/>
                    <a:pt x="148" y="2364"/>
                    <a:pt x="216" y="2364"/>
                  </a:cubicBezTo>
                  <a:cubicBezTo>
                    <a:pt x="348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6" y="3620"/>
                  </a:cubicBezTo>
                  <a:cubicBezTo>
                    <a:pt x="580" y="3741"/>
                    <a:pt x="698" y="3790"/>
                    <a:pt x="808" y="3790"/>
                  </a:cubicBezTo>
                  <a:cubicBezTo>
                    <a:pt x="1002" y="3790"/>
                    <a:pt x="1167" y="3636"/>
                    <a:pt x="1167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8" y="3811"/>
                  </a:cubicBezTo>
                  <a:cubicBezTo>
                    <a:pt x="1715" y="3811"/>
                    <a:pt x="1881" y="3620"/>
                    <a:pt x="1881" y="3454"/>
                  </a:cubicBezTo>
                  <a:lnTo>
                    <a:pt x="1881" y="2168"/>
                  </a:lnTo>
                  <a:cubicBezTo>
                    <a:pt x="1881" y="2287"/>
                    <a:pt x="2001" y="2406"/>
                    <a:pt x="2120" y="2406"/>
                  </a:cubicBezTo>
                  <a:cubicBezTo>
                    <a:pt x="2239" y="2406"/>
                    <a:pt x="2310" y="2287"/>
                    <a:pt x="2310" y="2168"/>
                  </a:cubicBezTo>
                  <a:lnTo>
                    <a:pt x="2310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6" name="Google Shape;2906;p52"/>
            <p:cNvSpPr/>
            <p:nvPr/>
          </p:nvSpPr>
          <p:spPr>
            <a:xfrm>
              <a:off x="7540957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7" name="Google Shape;2907;p52"/>
            <p:cNvSpPr/>
            <p:nvPr/>
          </p:nvSpPr>
          <p:spPr>
            <a:xfrm>
              <a:off x="7530313" y="3626280"/>
              <a:ext cx="40489" cy="70363"/>
            </a:xfrm>
            <a:custGeom>
              <a:rect b="b" l="l" r="r" t="t"/>
              <a:pathLst>
                <a:path extrusionOk="0" h="2360" w="1358">
                  <a:moveTo>
                    <a:pt x="210" y="1"/>
                  </a:moveTo>
                  <a:cubicBezTo>
                    <a:pt x="196" y="1"/>
                    <a:pt x="181" y="1"/>
                    <a:pt x="167" y="1"/>
                  </a:cubicBezTo>
                  <a:lnTo>
                    <a:pt x="0" y="1"/>
                  </a:lnTo>
                  <a:cubicBezTo>
                    <a:pt x="548" y="97"/>
                    <a:pt x="1000" y="573"/>
                    <a:pt x="1000" y="1168"/>
                  </a:cubicBezTo>
                  <a:lnTo>
                    <a:pt x="1000" y="2121"/>
                  </a:lnTo>
                  <a:cubicBezTo>
                    <a:pt x="1000" y="2169"/>
                    <a:pt x="977" y="2240"/>
                    <a:pt x="953" y="2264"/>
                  </a:cubicBezTo>
                  <a:cubicBezTo>
                    <a:pt x="977" y="2335"/>
                    <a:pt x="1024" y="2359"/>
                    <a:pt x="1119" y="2359"/>
                  </a:cubicBezTo>
                  <a:cubicBezTo>
                    <a:pt x="1215" y="2359"/>
                    <a:pt x="1262" y="2335"/>
                    <a:pt x="1310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6" y="1"/>
                    <a:pt x="21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8" name="Google Shape;2908;p52"/>
            <p:cNvSpPr/>
            <p:nvPr/>
          </p:nvSpPr>
          <p:spPr>
            <a:xfrm>
              <a:off x="7499782" y="3809496"/>
              <a:ext cx="71019" cy="111627"/>
            </a:xfrm>
            <a:custGeom>
              <a:rect b="b" l="l" r="r" t="t"/>
              <a:pathLst>
                <a:path extrusionOk="0" h="3744" w="2382">
                  <a:moveTo>
                    <a:pt x="1191" y="1"/>
                  </a:moveTo>
                  <a:cubicBezTo>
                    <a:pt x="548" y="1"/>
                    <a:pt x="0" y="524"/>
                    <a:pt x="0" y="1191"/>
                  </a:cubicBezTo>
                  <a:lnTo>
                    <a:pt x="0" y="1858"/>
                  </a:lnTo>
                  <a:cubicBezTo>
                    <a:pt x="0" y="1930"/>
                    <a:pt x="24" y="1977"/>
                    <a:pt x="72" y="2025"/>
                  </a:cubicBezTo>
                  <a:lnTo>
                    <a:pt x="119" y="2072"/>
                  </a:lnTo>
                  <a:lnTo>
                    <a:pt x="143" y="2072"/>
                  </a:lnTo>
                  <a:lnTo>
                    <a:pt x="119" y="2287"/>
                  </a:lnTo>
                  <a:lnTo>
                    <a:pt x="119" y="2311"/>
                  </a:lnTo>
                  <a:cubicBezTo>
                    <a:pt x="95" y="2406"/>
                    <a:pt x="191" y="2501"/>
                    <a:pt x="262" y="2501"/>
                  </a:cubicBezTo>
                  <a:lnTo>
                    <a:pt x="500" y="2501"/>
                  </a:lnTo>
                  <a:lnTo>
                    <a:pt x="500" y="3477"/>
                  </a:lnTo>
                  <a:cubicBezTo>
                    <a:pt x="500" y="3525"/>
                    <a:pt x="548" y="3597"/>
                    <a:pt x="572" y="3620"/>
                  </a:cubicBezTo>
                  <a:cubicBezTo>
                    <a:pt x="666" y="3707"/>
                    <a:pt x="765" y="3744"/>
                    <a:pt x="856" y="3744"/>
                  </a:cubicBezTo>
                  <a:cubicBezTo>
                    <a:pt x="1041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0" y="3620"/>
                  </a:cubicBezTo>
                  <a:cubicBezTo>
                    <a:pt x="1881" y="3597"/>
                    <a:pt x="1881" y="3525"/>
                    <a:pt x="1881" y="3477"/>
                  </a:cubicBezTo>
                  <a:lnTo>
                    <a:pt x="1881" y="2501"/>
                  </a:lnTo>
                  <a:lnTo>
                    <a:pt x="2096" y="2501"/>
                  </a:lnTo>
                  <a:cubicBezTo>
                    <a:pt x="2167" y="2501"/>
                    <a:pt x="2239" y="2406"/>
                    <a:pt x="2239" y="2311"/>
                  </a:cubicBezTo>
                  <a:lnTo>
                    <a:pt x="2167" y="2049"/>
                  </a:lnTo>
                  <a:lnTo>
                    <a:pt x="2167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2" y="2072"/>
                    <a:pt x="2262" y="2049"/>
                    <a:pt x="2286" y="2049"/>
                  </a:cubicBezTo>
                  <a:cubicBezTo>
                    <a:pt x="2334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9" name="Google Shape;2909;p52"/>
            <p:cNvSpPr/>
            <p:nvPr/>
          </p:nvSpPr>
          <p:spPr>
            <a:xfrm>
              <a:off x="7529597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6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20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0" name="Google Shape;2910;p52"/>
            <p:cNvSpPr/>
            <p:nvPr/>
          </p:nvSpPr>
          <p:spPr>
            <a:xfrm>
              <a:off x="751963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30" y="36"/>
                  </a:cubicBezTo>
                  <a:cubicBezTo>
                    <a:pt x="382" y="36"/>
                    <a:pt x="358" y="60"/>
                    <a:pt x="287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7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3" y="775"/>
                    <a:pt x="1073" y="537"/>
                  </a:cubicBezTo>
                  <a:cubicBezTo>
                    <a:pt x="1073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1" name="Google Shape;2911;p52"/>
            <p:cNvSpPr/>
            <p:nvPr/>
          </p:nvSpPr>
          <p:spPr>
            <a:xfrm>
              <a:off x="752035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5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3" y="715"/>
                    <a:pt x="263" y="715"/>
                    <a:pt x="239" y="715"/>
                  </a:cubicBezTo>
                  <a:cubicBezTo>
                    <a:pt x="167" y="739"/>
                    <a:pt x="96" y="739"/>
                    <a:pt x="25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10" y="1008"/>
                    <a:pt x="440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2" name="Google Shape;2912;p52"/>
            <p:cNvSpPr/>
            <p:nvPr/>
          </p:nvSpPr>
          <p:spPr>
            <a:xfrm>
              <a:off x="7609115" y="3578725"/>
              <a:ext cx="31991" cy="29875"/>
            </a:xfrm>
            <a:custGeom>
              <a:rect b="b" l="l" r="r" t="t"/>
              <a:pathLst>
                <a:path extrusionOk="0" h="1002" w="1073">
                  <a:moveTo>
                    <a:pt x="358" y="1"/>
                  </a:moveTo>
                  <a:cubicBezTo>
                    <a:pt x="143" y="49"/>
                    <a:pt x="1" y="263"/>
                    <a:pt x="1" y="501"/>
                  </a:cubicBezTo>
                  <a:cubicBezTo>
                    <a:pt x="1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3" y="977"/>
                    <a:pt x="763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52"/>
            <p:cNvSpPr/>
            <p:nvPr/>
          </p:nvSpPr>
          <p:spPr>
            <a:xfrm>
              <a:off x="7609830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6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4" name="Google Shape;2914;p52"/>
            <p:cNvSpPr/>
            <p:nvPr/>
          </p:nvSpPr>
          <p:spPr>
            <a:xfrm>
              <a:off x="758851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7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9" y="3790"/>
                  </a:cubicBezTo>
                  <a:cubicBezTo>
                    <a:pt x="1003" y="3790"/>
                    <a:pt x="1168" y="3636"/>
                    <a:pt x="1168" y="3454"/>
                  </a:cubicBezTo>
                  <a:lnTo>
                    <a:pt x="1192" y="3454"/>
                  </a:lnTo>
                  <a:cubicBezTo>
                    <a:pt x="1192" y="3668"/>
                    <a:pt x="1358" y="3811"/>
                    <a:pt x="1549" y="3811"/>
                  </a:cubicBezTo>
                  <a:cubicBezTo>
                    <a:pt x="1716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5" name="Google Shape;2915;p52"/>
            <p:cNvSpPr/>
            <p:nvPr/>
          </p:nvSpPr>
          <p:spPr>
            <a:xfrm>
              <a:off x="7629717" y="3653293"/>
              <a:ext cx="15623" cy="85241"/>
            </a:xfrm>
            <a:custGeom>
              <a:rect b="b" l="l" r="r" t="t"/>
              <a:pathLst>
                <a:path extrusionOk="0" h="2859" w="524">
                  <a:moveTo>
                    <a:pt x="476" y="0"/>
                  </a:moveTo>
                  <a:cubicBezTo>
                    <a:pt x="310" y="0"/>
                    <a:pt x="167" y="119"/>
                    <a:pt x="167" y="286"/>
                  </a:cubicBezTo>
                  <a:lnTo>
                    <a:pt x="167" y="2501"/>
                  </a:lnTo>
                  <a:cubicBezTo>
                    <a:pt x="167" y="2620"/>
                    <a:pt x="119" y="2739"/>
                    <a:pt x="0" y="2787"/>
                  </a:cubicBezTo>
                  <a:cubicBezTo>
                    <a:pt x="48" y="2811"/>
                    <a:pt x="119" y="2858"/>
                    <a:pt x="167" y="2858"/>
                  </a:cubicBezTo>
                  <a:cubicBezTo>
                    <a:pt x="381" y="2858"/>
                    <a:pt x="524" y="2691"/>
                    <a:pt x="524" y="2501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6" name="Google Shape;2916;p52"/>
            <p:cNvSpPr/>
            <p:nvPr/>
          </p:nvSpPr>
          <p:spPr>
            <a:xfrm>
              <a:off x="7619043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8" y="1"/>
                  </a:cubicBezTo>
                  <a:lnTo>
                    <a:pt x="1" y="1"/>
                  </a:lnTo>
                  <a:cubicBezTo>
                    <a:pt x="549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5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7" name="Google Shape;2917;p52"/>
            <p:cNvSpPr/>
            <p:nvPr/>
          </p:nvSpPr>
          <p:spPr>
            <a:xfrm>
              <a:off x="758851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2" y="1"/>
                  </a:moveTo>
                  <a:cubicBezTo>
                    <a:pt x="549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9" y="3597"/>
                    <a:pt x="572" y="3620"/>
                  </a:cubicBezTo>
                  <a:cubicBezTo>
                    <a:pt x="667" y="3707"/>
                    <a:pt x="766" y="3744"/>
                    <a:pt x="857" y="3744"/>
                  </a:cubicBezTo>
                  <a:cubicBezTo>
                    <a:pt x="1042" y="3744"/>
                    <a:pt x="1192" y="3590"/>
                    <a:pt x="1192" y="3382"/>
                  </a:cubicBezTo>
                  <a:cubicBezTo>
                    <a:pt x="1192" y="3590"/>
                    <a:pt x="1342" y="3744"/>
                    <a:pt x="1526" y="3744"/>
                  </a:cubicBezTo>
                  <a:cubicBezTo>
                    <a:pt x="1617" y="3744"/>
                    <a:pt x="1717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7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6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9" y="1977"/>
                    <a:pt x="2359" y="1953"/>
                  </a:cubicBezTo>
                  <a:cubicBezTo>
                    <a:pt x="2359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8" name="Google Shape;2918;p52"/>
            <p:cNvSpPr/>
            <p:nvPr/>
          </p:nvSpPr>
          <p:spPr>
            <a:xfrm>
              <a:off x="7618358" y="3810211"/>
              <a:ext cx="41204" cy="112224"/>
            </a:xfrm>
            <a:custGeom>
              <a:rect b="b" l="l" r="r" t="t"/>
              <a:pathLst>
                <a:path extrusionOk="0" h="3764" w="1382">
                  <a:moveTo>
                    <a:pt x="0" y="0"/>
                  </a:moveTo>
                  <a:cubicBezTo>
                    <a:pt x="572" y="72"/>
                    <a:pt x="1024" y="572"/>
                    <a:pt x="1024" y="1167"/>
                  </a:cubicBezTo>
                  <a:lnTo>
                    <a:pt x="1024" y="1834"/>
                  </a:lnTo>
                  <a:cubicBezTo>
                    <a:pt x="1024" y="1858"/>
                    <a:pt x="1000" y="1906"/>
                    <a:pt x="1000" y="1929"/>
                  </a:cubicBezTo>
                  <a:cubicBezTo>
                    <a:pt x="1000" y="1953"/>
                    <a:pt x="953" y="1977"/>
                    <a:pt x="929" y="2025"/>
                  </a:cubicBezTo>
                  <a:cubicBezTo>
                    <a:pt x="905" y="2025"/>
                    <a:pt x="905" y="2048"/>
                    <a:pt x="881" y="2048"/>
                  </a:cubicBezTo>
                  <a:lnTo>
                    <a:pt x="834" y="2048"/>
                  </a:lnTo>
                  <a:lnTo>
                    <a:pt x="905" y="2310"/>
                  </a:lnTo>
                  <a:cubicBezTo>
                    <a:pt x="929" y="2406"/>
                    <a:pt x="834" y="2501"/>
                    <a:pt x="762" y="2501"/>
                  </a:cubicBezTo>
                  <a:lnTo>
                    <a:pt x="691" y="2501"/>
                  </a:lnTo>
                  <a:cubicBezTo>
                    <a:pt x="595" y="2501"/>
                    <a:pt x="524" y="2572"/>
                    <a:pt x="524" y="2668"/>
                  </a:cubicBezTo>
                  <a:lnTo>
                    <a:pt x="524" y="3382"/>
                  </a:lnTo>
                  <a:cubicBezTo>
                    <a:pt x="524" y="3525"/>
                    <a:pt x="453" y="3644"/>
                    <a:pt x="334" y="3715"/>
                  </a:cubicBezTo>
                  <a:cubicBezTo>
                    <a:pt x="405" y="3739"/>
                    <a:pt x="453" y="3763"/>
                    <a:pt x="548" y="3763"/>
                  </a:cubicBezTo>
                  <a:cubicBezTo>
                    <a:pt x="762" y="3763"/>
                    <a:pt x="905" y="3596"/>
                    <a:pt x="905" y="3406"/>
                  </a:cubicBezTo>
                  <a:lnTo>
                    <a:pt x="905" y="2525"/>
                  </a:lnTo>
                  <a:lnTo>
                    <a:pt x="1119" y="2525"/>
                  </a:lnTo>
                  <a:cubicBezTo>
                    <a:pt x="1215" y="2525"/>
                    <a:pt x="1286" y="2429"/>
                    <a:pt x="1262" y="2334"/>
                  </a:cubicBezTo>
                  <a:lnTo>
                    <a:pt x="1215" y="2072"/>
                  </a:lnTo>
                  <a:lnTo>
                    <a:pt x="1238" y="2072"/>
                  </a:lnTo>
                  <a:cubicBezTo>
                    <a:pt x="1262" y="2072"/>
                    <a:pt x="1286" y="2048"/>
                    <a:pt x="1286" y="2048"/>
                  </a:cubicBezTo>
                  <a:cubicBezTo>
                    <a:pt x="1334" y="2025"/>
                    <a:pt x="1358" y="1977"/>
                    <a:pt x="1358" y="1953"/>
                  </a:cubicBezTo>
                  <a:cubicBezTo>
                    <a:pt x="1381" y="1929"/>
                    <a:pt x="1381" y="1906"/>
                    <a:pt x="1381" y="1858"/>
                  </a:cubicBezTo>
                  <a:lnTo>
                    <a:pt x="1381" y="1191"/>
                  </a:lnTo>
                  <a:cubicBezTo>
                    <a:pt x="1381" y="524"/>
                    <a:pt x="857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9" name="Google Shape;2919;p52"/>
            <p:cNvSpPr/>
            <p:nvPr/>
          </p:nvSpPr>
          <p:spPr>
            <a:xfrm>
              <a:off x="7608399" y="3762984"/>
              <a:ext cx="31991" cy="31186"/>
            </a:xfrm>
            <a:custGeom>
              <a:rect b="b" l="l" r="r" t="t"/>
              <a:pathLst>
                <a:path extrusionOk="0" h="1046" w="1073">
                  <a:moveTo>
                    <a:pt x="572" y="1"/>
                  </a:moveTo>
                  <a:cubicBezTo>
                    <a:pt x="525" y="1"/>
                    <a:pt x="477" y="13"/>
                    <a:pt x="429" y="36"/>
                  </a:cubicBezTo>
                  <a:cubicBezTo>
                    <a:pt x="382" y="36"/>
                    <a:pt x="358" y="60"/>
                    <a:pt x="286" y="84"/>
                  </a:cubicBezTo>
                  <a:cubicBezTo>
                    <a:pt x="144" y="179"/>
                    <a:pt x="25" y="370"/>
                    <a:pt x="25" y="537"/>
                  </a:cubicBezTo>
                  <a:cubicBezTo>
                    <a:pt x="1" y="727"/>
                    <a:pt x="120" y="894"/>
                    <a:pt x="286" y="989"/>
                  </a:cubicBezTo>
                  <a:cubicBezTo>
                    <a:pt x="374" y="1024"/>
                    <a:pt x="461" y="1046"/>
                    <a:pt x="548" y="1046"/>
                  </a:cubicBezTo>
                  <a:cubicBezTo>
                    <a:pt x="580" y="1046"/>
                    <a:pt x="612" y="1043"/>
                    <a:pt x="644" y="1037"/>
                  </a:cubicBezTo>
                  <a:lnTo>
                    <a:pt x="715" y="1037"/>
                  </a:lnTo>
                  <a:cubicBezTo>
                    <a:pt x="906" y="989"/>
                    <a:pt x="1072" y="775"/>
                    <a:pt x="1072" y="537"/>
                  </a:cubicBezTo>
                  <a:cubicBezTo>
                    <a:pt x="1072" y="298"/>
                    <a:pt x="906" y="84"/>
                    <a:pt x="715" y="36"/>
                  </a:cubicBezTo>
                  <a:cubicBezTo>
                    <a:pt x="668" y="13"/>
                    <a:pt x="620" y="1"/>
                    <a:pt x="57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0" name="Google Shape;2920;p52"/>
            <p:cNvSpPr/>
            <p:nvPr/>
          </p:nvSpPr>
          <p:spPr>
            <a:xfrm>
              <a:off x="7609115" y="3763342"/>
              <a:ext cx="29845" cy="30143"/>
            </a:xfrm>
            <a:custGeom>
              <a:rect b="b" l="l" r="r" t="t"/>
              <a:pathLst>
                <a:path extrusionOk="0" h="1011" w="1001">
                  <a:moveTo>
                    <a:pt x="501" y="1"/>
                  </a:moveTo>
                  <a:cubicBezTo>
                    <a:pt x="524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286" y="667"/>
                  </a:cubicBezTo>
                  <a:cubicBezTo>
                    <a:pt x="262" y="715"/>
                    <a:pt x="262" y="715"/>
                    <a:pt x="239" y="715"/>
                  </a:cubicBezTo>
                  <a:cubicBezTo>
                    <a:pt x="167" y="739"/>
                    <a:pt x="96" y="739"/>
                    <a:pt x="24" y="739"/>
                  </a:cubicBezTo>
                  <a:lnTo>
                    <a:pt x="1" y="739"/>
                  </a:lnTo>
                  <a:cubicBezTo>
                    <a:pt x="48" y="858"/>
                    <a:pt x="167" y="977"/>
                    <a:pt x="334" y="1001"/>
                  </a:cubicBezTo>
                  <a:lnTo>
                    <a:pt x="382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5" y="1011"/>
                    <a:pt x="624" y="994"/>
                    <a:pt x="691" y="977"/>
                  </a:cubicBezTo>
                  <a:cubicBezTo>
                    <a:pt x="882" y="882"/>
                    <a:pt x="1001" y="715"/>
                    <a:pt x="1001" y="501"/>
                  </a:cubicBezTo>
                  <a:cubicBezTo>
                    <a:pt x="1001" y="239"/>
                    <a:pt x="810" y="1"/>
                    <a:pt x="50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1" name="Google Shape;2921;p52"/>
            <p:cNvSpPr/>
            <p:nvPr/>
          </p:nvSpPr>
          <p:spPr>
            <a:xfrm>
              <a:off x="7697875" y="3578725"/>
              <a:ext cx="31962" cy="29875"/>
            </a:xfrm>
            <a:custGeom>
              <a:rect b="b" l="l" r="r" t="t"/>
              <a:pathLst>
                <a:path extrusionOk="0" h="1002" w="1072">
                  <a:moveTo>
                    <a:pt x="358" y="1"/>
                  </a:moveTo>
                  <a:cubicBezTo>
                    <a:pt x="143" y="49"/>
                    <a:pt x="0" y="263"/>
                    <a:pt x="0" y="501"/>
                  </a:cubicBezTo>
                  <a:cubicBezTo>
                    <a:pt x="0" y="739"/>
                    <a:pt x="143" y="953"/>
                    <a:pt x="358" y="1001"/>
                  </a:cubicBezTo>
                  <a:lnTo>
                    <a:pt x="524" y="1001"/>
                  </a:lnTo>
                  <a:cubicBezTo>
                    <a:pt x="596" y="1001"/>
                    <a:pt x="691" y="1001"/>
                    <a:pt x="739" y="977"/>
                  </a:cubicBezTo>
                  <a:cubicBezTo>
                    <a:pt x="762" y="977"/>
                    <a:pt x="762" y="977"/>
                    <a:pt x="810" y="953"/>
                  </a:cubicBezTo>
                  <a:cubicBezTo>
                    <a:pt x="953" y="858"/>
                    <a:pt x="1072" y="668"/>
                    <a:pt x="1072" y="501"/>
                  </a:cubicBezTo>
                  <a:cubicBezTo>
                    <a:pt x="1072" y="287"/>
                    <a:pt x="953" y="120"/>
                    <a:pt x="739" y="25"/>
                  </a:cubicBezTo>
                  <a:cubicBezTo>
                    <a:pt x="691" y="1"/>
                    <a:pt x="620" y="1"/>
                    <a:pt x="5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2" name="Google Shape;2922;p52"/>
            <p:cNvSpPr/>
            <p:nvPr/>
          </p:nvSpPr>
          <p:spPr>
            <a:xfrm>
              <a:off x="7698591" y="3579441"/>
              <a:ext cx="30560" cy="30471"/>
            </a:xfrm>
            <a:custGeom>
              <a:rect b="b" l="l" r="r" t="t"/>
              <a:pathLst>
                <a:path extrusionOk="0" h="1022" w="1025">
                  <a:moveTo>
                    <a:pt x="500" y="1"/>
                  </a:moveTo>
                  <a:cubicBezTo>
                    <a:pt x="548" y="96"/>
                    <a:pt x="572" y="144"/>
                    <a:pt x="572" y="239"/>
                  </a:cubicBezTo>
                  <a:cubicBezTo>
                    <a:pt x="572" y="406"/>
                    <a:pt x="453" y="596"/>
                    <a:pt x="310" y="691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11" y="1016"/>
                    <a:pt x="443" y="1021"/>
                    <a:pt x="475" y="1021"/>
                  </a:cubicBezTo>
                  <a:cubicBezTo>
                    <a:pt x="548" y="1021"/>
                    <a:pt x="625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15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3" name="Google Shape;2923;p52"/>
            <p:cNvSpPr/>
            <p:nvPr/>
          </p:nvSpPr>
          <p:spPr>
            <a:xfrm>
              <a:off x="7677273" y="3625595"/>
              <a:ext cx="71049" cy="113625"/>
            </a:xfrm>
            <a:custGeom>
              <a:rect b="b" l="l" r="r" t="t"/>
              <a:pathLst>
                <a:path extrusionOk="0" h="3811" w="2383">
                  <a:moveTo>
                    <a:pt x="953" y="1"/>
                  </a:moveTo>
                  <a:cubicBezTo>
                    <a:pt x="72" y="1"/>
                    <a:pt x="1" y="929"/>
                    <a:pt x="1" y="1215"/>
                  </a:cubicBezTo>
                  <a:lnTo>
                    <a:pt x="1" y="2239"/>
                  </a:lnTo>
                  <a:lnTo>
                    <a:pt x="1" y="2263"/>
                  </a:lnTo>
                  <a:cubicBezTo>
                    <a:pt x="73" y="2336"/>
                    <a:pt x="149" y="2364"/>
                    <a:pt x="216" y="2364"/>
                  </a:cubicBezTo>
                  <a:cubicBezTo>
                    <a:pt x="349" y="2364"/>
                    <a:pt x="453" y="2254"/>
                    <a:pt x="453" y="2144"/>
                  </a:cubicBezTo>
                  <a:lnTo>
                    <a:pt x="453" y="3573"/>
                  </a:lnTo>
                  <a:cubicBezTo>
                    <a:pt x="453" y="3597"/>
                    <a:pt x="453" y="3597"/>
                    <a:pt x="477" y="3620"/>
                  </a:cubicBezTo>
                  <a:cubicBezTo>
                    <a:pt x="580" y="3741"/>
                    <a:pt x="699" y="3790"/>
                    <a:pt x="808" y="3790"/>
                  </a:cubicBezTo>
                  <a:cubicBezTo>
                    <a:pt x="1002" y="3790"/>
                    <a:pt x="1168" y="3636"/>
                    <a:pt x="1168" y="3454"/>
                  </a:cubicBezTo>
                  <a:lnTo>
                    <a:pt x="1191" y="3454"/>
                  </a:lnTo>
                  <a:cubicBezTo>
                    <a:pt x="1191" y="3668"/>
                    <a:pt x="1358" y="3811"/>
                    <a:pt x="1549" y="3811"/>
                  </a:cubicBezTo>
                  <a:cubicBezTo>
                    <a:pt x="1715" y="3811"/>
                    <a:pt x="1882" y="3620"/>
                    <a:pt x="1882" y="3454"/>
                  </a:cubicBezTo>
                  <a:lnTo>
                    <a:pt x="1882" y="2168"/>
                  </a:lnTo>
                  <a:cubicBezTo>
                    <a:pt x="1882" y="2287"/>
                    <a:pt x="2001" y="2406"/>
                    <a:pt x="2120" y="2406"/>
                  </a:cubicBezTo>
                  <a:cubicBezTo>
                    <a:pt x="2239" y="2406"/>
                    <a:pt x="2311" y="2287"/>
                    <a:pt x="2311" y="2168"/>
                  </a:cubicBezTo>
                  <a:lnTo>
                    <a:pt x="2311" y="1215"/>
                  </a:lnTo>
                  <a:cubicBezTo>
                    <a:pt x="2382" y="525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4" name="Google Shape;2924;p52"/>
            <p:cNvSpPr/>
            <p:nvPr/>
          </p:nvSpPr>
          <p:spPr>
            <a:xfrm>
              <a:off x="7718448" y="3653293"/>
              <a:ext cx="15653" cy="85241"/>
            </a:xfrm>
            <a:custGeom>
              <a:rect b="b" l="l" r="r" t="t"/>
              <a:pathLst>
                <a:path extrusionOk="0" h="2859" w="525">
                  <a:moveTo>
                    <a:pt x="477" y="0"/>
                  </a:moveTo>
                  <a:cubicBezTo>
                    <a:pt x="311" y="0"/>
                    <a:pt x="168" y="119"/>
                    <a:pt x="168" y="286"/>
                  </a:cubicBezTo>
                  <a:lnTo>
                    <a:pt x="168" y="2501"/>
                  </a:lnTo>
                  <a:cubicBezTo>
                    <a:pt x="168" y="2620"/>
                    <a:pt x="120" y="2739"/>
                    <a:pt x="1" y="2787"/>
                  </a:cubicBezTo>
                  <a:cubicBezTo>
                    <a:pt x="49" y="2811"/>
                    <a:pt x="120" y="2858"/>
                    <a:pt x="168" y="2858"/>
                  </a:cubicBezTo>
                  <a:cubicBezTo>
                    <a:pt x="382" y="2858"/>
                    <a:pt x="525" y="2691"/>
                    <a:pt x="525" y="2501"/>
                  </a:cubicBezTo>
                  <a:lnTo>
                    <a:pt x="525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5" name="Google Shape;2925;p52"/>
            <p:cNvSpPr/>
            <p:nvPr/>
          </p:nvSpPr>
          <p:spPr>
            <a:xfrm>
              <a:off x="7707804" y="3626280"/>
              <a:ext cx="40519" cy="70363"/>
            </a:xfrm>
            <a:custGeom>
              <a:rect b="b" l="l" r="r" t="t"/>
              <a:pathLst>
                <a:path extrusionOk="0" h="2360" w="1359">
                  <a:moveTo>
                    <a:pt x="211" y="1"/>
                  </a:moveTo>
                  <a:cubicBezTo>
                    <a:pt x="197" y="1"/>
                    <a:pt x="182" y="1"/>
                    <a:pt x="167" y="1"/>
                  </a:cubicBezTo>
                  <a:lnTo>
                    <a:pt x="1" y="1"/>
                  </a:lnTo>
                  <a:cubicBezTo>
                    <a:pt x="548" y="97"/>
                    <a:pt x="1001" y="573"/>
                    <a:pt x="1001" y="1168"/>
                  </a:cubicBezTo>
                  <a:lnTo>
                    <a:pt x="1001" y="2121"/>
                  </a:lnTo>
                  <a:cubicBezTo>
                    <a:pt x="1001" y="2169"/>
                    <a:pt x="977" y="2240"/>
                    <a:pt x="953" y="2264"/>
                  </a:cubicBezTo>
                  <a:cubicBezTo>
                    <a:pt x="977" y="2335"/>
                    <a:pt x="1025" y="2359"/>
                    <a:pt x="1120" y="2359"/>
                  </a:cubicBezTo>
                  <a:cubicBezTo>
                    <a:pt x="1215" y="2359"/>
                    <a:pt x="1263" y="2335"/>
                    <a:pt x="1311" y="2288"/>
                  </a:cubicBezTo>
                  <a:cubicBezTo>
                    <a:pt x="1334" y="2240"/>
                    <a:pt x="1358" y="2169"/>
                    <a:pt x="1358" y="2121"/>
                  </a:cubicBezTo>
                  <a:lnTo>
                    <a:pt x="1358" y="1168"/>
                  </a:lnTo>
                  <a:cubicBezTo>
                    <a:pt x="1358" y="516"/>
                    <a:pt x="857" y="1"/>
                    <a:pt x="211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6" name="Google Shape;2926;p52"/>
            <p:cNvSpPr/>
            <p:nvPr/>
          </p:nvSpPr>
          <p:spPr>
            <a:xfrm>
              <a:off x="7677273" y="3809496"/>
              <a:ext cx="71049" cy="111627"/>
            </a:xfrm>
            <a:custGeom>
              <a:rect b="b" l="l" r="r" t="t"/>
              <a:pathLst>
                <a:path extrusionOk="0" h="3744" w="2383">
                  <a:moveTo>
                    <a:pt x="1191" y="1"/>
                  </a:moveTo>
                  <a:cubicBezTo>
                    <a:pt x="548" y="1"/>
                    <a:pt x="1" y="524"/>
                    <a:pt x="1" y="1191"/>
                  </a:cubicBezTo>
                  <a:lnTo>
                    <a:pt x="1" y="1858"/>
                  </a:lnTo>
                  <a:cubicBezTo>
                    <a:pt x="1" y="1930"/>
                    <a:pt x="25" y="1977"/>
                    <a:pt x="72" y="2025"/>
                  </a:cubicBezTo>
                  <a:lnTo>
                    <a:pt x="120" y="2072"/>
                  </a:lnTo>
                  <a:lnTo>
                    <a:pt x="144" y="2072"/>
                  </a:lnTo>
                  <a:lnTo>
                    <a:pt x="120" y="2287"/>
                  </a:lnTo>
                  <a:lnTo>
                    <a:pt x="120" y="2311"/>
                  </a:lnTo>
                  <a:cubicBezTo>
                    <a:pt x="96" y="2406"/>
                    <a:pt x="191" y="2501"/>
                    <a:pt x="263" y="2501"/>
                  </a:cubicBezTo>
                  <a:lnTo>
                    <a:pt x="501" y="2501"/>
                  </a:lnTo>
                  <a:lnTo>
                    <a:pt x="501" y="3477"/>
                  </a:lnTo>
                  <a:cubicBezTo>
                    <a:pt x="501" y="3525"/>
                    <a:pt x="548" y="3597"/>
                    <a:pt x="572" y="3620"/>
                  </a:cubicBezTo>
                  <a:cubicBezTo>
                    <a:pt x="666" y="3707"/>
                    <a:pt x="766" y="3744"/>
                    <a:pt x="857" y="3744"/>
                  </a:cubicBezTo>
                  <a:cubicBezTo>
                    <a:pt x="1042" y="3744"/>
                    <a:pt x="1191" y="3590"/>
                    <a:pt x="1191" y="3382"/>
                  </a:cubicBezTo>
                  <a:cubicBezTo>
                    <a:pt x="1191" y="3590"/>
                    <a:pt x="1341" y="3744"/>
                    <a:pt x="1526" y="3744"/>
                  </a:cubicBezTo>
                  <a:cubicBezTo>
                    <a:pt x="1617" y="3744"/>
                    <a:pt x="1716" y="3707"/>
                    <a:pt x="1811" y="3620"/>
                  </a:cubicBezTo>
                  <a:cubicBezTo>
                    <a:pt x="1882" y="3597"/>
                    <a:pt x="1882" y="3525"/>
                    <a:pt x="1882" y="3477"/>
                  </a:cubicBezTo>
                  <a:lnTo>
                    <a:pt x="1882" y="2501"/>
                  </a:lnTo>
                  <a:lnTo>
                    <a:pt x="2096" y="2501"/>
                  </a:lnTo>
                  <a:cubicBezTo>
                    <a:pt x="2168" y="2501"/>
                    <a:pt x="2239" y="2406"/>
                    <a:pt x="2239" y="2311"/>
                  </a:cubicBezTo>
                  <a:lnTo>
                    <a:pt x="2168" y="2049"/>
                  </a:lnTo>
                  <a:lnTo>
                    <a:pt x="2168" y="2049"/>
                  </a:lnTo>
                  <a:cubicBezTo>
                    <a:pt x="2215" y="2072"/>
                    <a:pt x="2239" y="2072"/>
                    <a:pt x="2239" y="2072"/>
                  </a:cubicBezTo>
                  <a:cubicBezTo>
                    <a:pt x="2263" y="2072"/>
                    <a:pt x="2263" y="2049"/>
                    <a:pt x="2287" y="2049"/>
                  </a:cubicBezTo>
                  <a:cubicBezTo>
                    <a:pt x="2335" y="2025"/>
                    <a:pt x="2358" y="1977"/>
                    <a:pt x="2358" y="1953"/>
                  </a:cubicBezTo>
                  <a:cubicBezTo>
                    <a:pt x="2358" y="1930"/>
                    <a:pt x="2382" y="1906"/>
                    <a:pt x="2382" y="1858"/>
                  </a:cubicBezTo>
                  <a:lnTo>
                    <a:pt x="2382" y="1191"/>
                  </a:lnTo>
                  <a:cubicBezTo>
                    <a:pt x="2382" y="524"/>
                    <a:pt x="1858" y="1"/>
                    <a:pt x="119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7" name="Google Shape;2927;p52"/>
            <p:cNvSpPr/>
            <p:nvPr/>
          </p:nvSpPr>
          <p:spPr>
            <a:xfrm>
              <a:off x="7707088" y="3810211"/>
              <a:ext cx="41234" cy="112224"/>
            </a:xfrm>
            <a:custGeom>
              <a:rect b="b" l="l" r="r" t="t"/>
              <a:pathLst>
                <a:path extrusionOk="0" h="3764" w="1383">
                  <a:moveTo>
                    <a:pt x="1" y="0"/>
                  </a:moveTo>
                  <a:cubicBezTo>
                    <a:pt x="572" y="72"/>
                    <a:pt x="1025" y="572"/>
                    <a:pt x="1025" y="1167"/>
                  </a:cubicBezTo>
                  <a:lnTo>
                    <a:pt x="1025" y="1834"/>
                  </a:lnTo>
                  <a:cubicBezTo>
                    <a:pt x="1025" y="1858"/>
                    <a:pt x="1001" y="1906"/>
                    <a:pt x="1001" y="1929"/>
                  </a:cubicBezTo>
                  <a:cubicBezTo>
                    <a:pt x="1001" y="1953"/>
                    <a:pt x="953" y="1977"/>
                    <a:pt x="930" y="2025"/>
                  </a:cubicBezTo>
                  <a:cubicBezTo>
                    <a:pt x="906" y="2025"/>
                    <a:pt x="906" y="2048"/>
                    <a:pt x="882" y="2048"/>
                  </a:cubicBezTo>
                  <a:lnTo>
                    <a:pt x="834" y="2048"/>
                  </a:lnTo>
                  <a:lnTo>
                    <a:pt x="906" y="2310"/>
                  </a:lnTo>
                  <a:cubicBezTo>
                    <a:pt x="930" y="2406"/>
                    <a:pt x="834" y="2501"/>
                    <a:pt x="763" y="2501"/>
                  </a:cubicBezTo>
                  <a:lnTo>
                    <a:pt x="692" y="2501"/>
                  </a:lnTo>
                  <a:cubicBezTo>
                    <a:pt x="596" y="2501"/>
                    <a:pt x="525" y="2572"/>
                    <a:pt x="525" y="2668"/>
                  </a:cubicBezTo>
                  <a:lnTo>
                    <a:pt x="525" y="3382"/>
                  </a:lnTo>
                  <a:cubicBezTo>
                    <a:pt x="525" y="3525"/>
                    <a:pt x="453" y="3644"/>
                    <a:pt x="334" y="3715"/>
                  </a:cubicBezTo>
                  <a:cubicBezTo>
                    <a:pt x="406" y="3739"/>
                    <a:pt x="453" y="3763"/>
                    <a:pt x="549" y="3763"/>
                  </a:cubicBezTo>
                  <a:cubicBezTo>
                    <a:pt x="763" y="3763"/>
                    <a:pt x="906" y="3596"/>
                    <a:pt x="906" y="3406"/>
                  </a:cubicBezTo>
                  <a:lnTo>
                    <a:pt x="906" y="2525"/>
                  </a:lnTo>
                  <a:lnTo>
                    <a:pt x="1120" y="2525"/>
                  </a:lnTo>
                  <a:cubicBezTo>
                    <a:pt x="1215" y="2525"/>
                    <a:pt x="1287" y="2429"/>
                    <a:pt x="1263" y="2334"/>
                  </a:cubicBezTo>
                  <a:lnTo>
                    <a:pt x="1215" y="2072"/>
                  </a:lnTo>
                  <a:lnTo>
                    <a:pt x="1239" y="2072"/>
                  </a:lnTo>
                  <a:cubicBezTo>
                    <a:pt x="1263" y="2072"/>
                    <a:pt x="1287" y="2048"/>
                    <a:pt x="1287" y="2048"/>
                  </a:cubicBezTo>
                  <a:cubicBezTo>
                    <a:pt x="1335" y="2025"/>
                    <a:pt x="1358" y="1977"/>
                    <a:pt x="1358" y="1953"/>
                  </a:cubicBezTo>
                  <a:cubicBezTo>
                    <a:pt x="1382" y="1929"/>
                    <a:pt x="1382" y="1906"/>
                    <a:pt x="1382" y="1858"/>
                  </a:cubicBezTo>
                  <a:lnTo>
                    <a:pt x="1382" y="1191"/>
                  </a:lnTo>
                  <a:cubicBezTo>
                    <a:pt x="1382" y="524"/>
                    <a:pt x="858" y="0"/>
                    <a:pt x="19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8" name="Google Shape;2928;p52"/>
            <p:cNvSpPr/>
            <p:nvPr/>
          </p:nvSpPr>
          <p:spPr>
            <a:xfrm>
              <a:off x="7697875" y="3762984"/>
              <a:ext cx="31276" cy="31186"/>
            </a:xfrm>
            <a:custGeom>
              <a:rect b="b" l="l" r="r" t="t"/>
              <a:pathLst>
                <a:path extrusionOk="0" h="1046" w="1049">
                  <a:moveTo>
                    <a:pt x="548" y="1"/>
                  </a:moveTo>
                  <a:cubicBezTo>
                    <a:pt x="500" y="1"/>
                    <a:pt x="453" y="13"/>
                    <a:pt x="405" y="36"/>
                  </a:cubicBezTo>
                  <a:cubicBezTo>
                    <a:pt x="358" y="36"/>
                    <a:pt x="334" y="60"/>
                    <a:pt x="262" y="84"/>
                  </a:cubicBezTo>
                  <a:cubicBezTo>
                    <a:pt x="119" y="179"/>
                    <a:pt x="0" y="370"/>
                    <a:pt x="0" y="537"/>
                  </a:cubicBezTo>
                  <a:cubicBezTo>
                    <a:pt x="0" y="727"/>
                    <a:pt x="96" y="894"/>
                    <a:pt x="262" y="989"/>
                  </a:cubicBezTo>
                  <a:cubicBezTo>
                    <a:pt x="349" y="1024"/>
                    <a:pt x="437" y="1046"/>
                    <a:pt x="524" y="1046"/>
                  </a:cubicBezTo>
                  <a:cubicBezTo>
                    <a:pt x="556" y="1046"/>
                    <a:pt x="588" y="1043"/>
                    <a:pt x="620" y="1037"/>
                  </a:cubicBezTo>
                  <a:lnTo>
                    <a:pt x="691" y="1037"/>
                  </a:lnTo>
                  <a:cubicBezTo>
                    <a:pt x="881" y="989"/>
                    <a:pt x="1048" y="775"/>
                    <a:pt x="1048" y="537"/>
                  </a:cubicBezTo>
                  <a:cubicBezTo>
                    <a:pt x="1048" y="298"/>
                    <a:pt x="881" y="84"/>
                    <a:pt x="691" y="36"/>
                  </a:cubicBezTo>
                  <a:cubicBezTo>
                    <a:pt x="643" y="13"/>
                    <a:pt x="596" y="1"/>
                    <a:pt x="54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9" name="Google Shape;2929;p52"/>
            <p:cNvSpPr/>
            <p:nvPr/>
          </p:nvSpPr>
          <p:spPr>
            <a:xfrm>
              <a:off x="7698591" y="3763342"/>
              <a:ext cx="30560" cy="30143"/>
            </a:xfrm>
            <a:custGeom>
              <a:rect b="b" l="l" r="r" t="t"/>
              <a:pathLst>
                <a:path extrusionOk="0" h="1011" w="1025">
                  <a:moveTo>
                    <a:pt x="500" y="1"/>
                  </a:moveTo>
                  <a:cubicBezTo>
                    <a:pt x="548" y="72"/>
                    <a:pt x="572" y="144"/>
                    <a:pt x="572" y="239"/>
                  </a:cubicBezTo>
                  <a:cubicBezTo>
                    <a:pt x="572" y="405"/>
                    <a:pt x="453" y="596"/>
                    <a:pt x="310" y="667"/>
                  </a:cubicBezTo>
                  <a:cubicBezTo>
                    <a:pt x="262" y="715"/>
                    <a:pt x="262" y="715"/>
                    <a:pt x="238" y="715"/>
                  </a:cubicBezTo>
                  <a:cubicBezTo>
                    <a:pt x="191" y="739"/>
                    <a:pt x="95" y="739"/>
                    <a:pt x="24" y="739"/>
                  </a:cubicBezTo>
                  <a:lnTo>
                    <a:pt x="0" y="739"/>
                  </a:lnTo>
                  <a:cubicBezTo>
                    <a:pt x="72" y="858"/>
                    <a:pt x="191" y="977"/>
                    <a:pt x="334" y="1001"/>
                  </a:cubicBezTo>
                  <a:lnTo>
                    <a:pt x="381" y="1001"/>
                  </a:lnTo>
                  <a:cubicBezTo>
                    <a:pt x="409" y="1008"/>
                    <a:pt x="439" y="1011"/>
                    <a:pt x="470" y="1011"/>
                  </a:cubicBezTo>
                  <a:cubicBezTo>
                    <a:pt x="544" y="1011"/>
                    <a:pt x="623" y="994"/>
                    <a:pt x="691" y="977"/>
                  </a:cubicBezTo>
                  <a:cubicBezTo>
                    <a:pt x="905" y="882"/>
                    <a:pt x="1024" y="715"/>
                    <a:pt x="1024" y="501"/>
                  </a:cubicBezTo>
                  <a:cubicBezTo>
                    <a:pt x="1024" y="239"/>
                    <a:pt x="786" y="1"/>
                    <a:pt x="500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0" name="Google Shape;2930;p52"/>
            <p:cNvSpPr/>
            <p:nvPr/>
          </p:nvSpPr>
          <p:spPr>
            <a:xfrm>
              <a:off x="740321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9" y="3763"/>
                    <a:pt x="1167" y="3787"/>
                    <a:pt x="1096" y="3787"/>
                  </a:cubicBezTo>
                  <a:cubicBezTo>
                    <a:pt x="1001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8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7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7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1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9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1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7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8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2" y="396"/>
                    <a:pt x="1935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1" name="Google Shape;2931;p52"/>
            <p:cNvSpPr/>
            <p:nvPr/>
          </p:nvSpPr>
          <p:spPr>
            <a:xfrm>
              <a:off x="7425929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2" name="Google Shape;2932;p52"/>
            <p:cNvSpPr/>
            <p:nvPr/>
          </p:nvSpPr>
          <p:spPr>
            <a:xfrm>
              <a:off x="7425929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24" y="500"/>
                    <a:pt x="1048" y="691"/>
                  </a:cubicBezTo>
                  <a:cubicBezTo>
                    <a:pt x="1048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3" name="Google Shape;2933;p52"/>
            <p:cNvSpPr/>
            <p:nvPr/>
          </p:nvSpPr>
          <p:spPr>
            <a:xfrm>
              <a:off x="7403926" y="3622047"/>
              <a:ext cx="82379" cy="122868"/>
            </a:xfrm>
            <a:custGeom>
              <a:rect b="b" l="l" r="r" t="t"/>
              <a:pathLst>
                <a:path extrusionOk="0" h="4121" w="2763">
                  <a:moveTo>
                    <a:pt x="1334" y="1"/>
                  </a:moveTo>
                  <a:cubicBezTo>
                    <a:pt x="953" y="1"/>
                    <a:pt x="619" y="120"/>
                    <a:pt x="357" y="405"/>
                  </a:cubicBezTo>
                  <a:cubicBezTo>
                    <a:pt x="191" y="620"/>
                    <a:pt x="95" y="882"/>
                    <a:pt x="24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24" y="2549"/>
                    <a:pt x="72" y="2549"/>
                  </a:cubicBezTo>
                  <a:cubicBezTo>
                    <a:pt x="214" y="2668"/>
                    <a:pt x="357" y="2692"/>
                    <a:pt x="476" y="2692"/>
                  </a:cubicBezTo>
                  <a:lnTo>
                    <a:pt x="476" y="3597"/>
                  </a:lnTo>
                  <a:cubicBezTo>
                    <a:pt x="476" y="3882"/>
                    <a:pt x="691" y="4120"/>
                    <a:pt x="977" y="4120"/>
                  </a:cubicBezTo>
                  <a:cubicBezTo>
                    <a:pt x="1143" y="4120"/>
                    <a:pt x="1262" y="4073"/>
                    <a:pt x="1381" y="3978"/>
                  </a:cubicBezTo>
                  <a:cubicBezTo>
                    <a:pt x="1453" y="4073"/>
                    <a:pt x="1620" y="4120"/>
                    <a:pt x="1762" y="4120"/>
                  </a:cubicBezTo>
                  <a:cubicBezTo>
                    <a:pt x="2048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5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63" y="1310"/>
                  </a:lnTo>
                  <a:cubicBezTo>
                    <a:pt x="2763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3" y="540"/>
                    <a:pt x="2433" y="540"/>
                  </a:cubicBezTo>
                  <a:cubicBezTo>
                    <a:pt x="2352" y="540"/>
                    <a:pt x="2276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05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67" y="1025"/>
                  </a:cubicBezTo>
                  <a:cubicBezTo>
                    <a:pt x="2155" y="1022"/>
                    <a:pt x="2143" y="1021"/>
                    <a:pt x="2132" y="1021"/>
                  </a:cubicBezTo>
                  <a:cubicBezTo>
                    <a:pt x="203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3" y="3719"/>
                    <a:pt x="1751" y="3718"/>
                    <a:pt x="1739" y="3716"/>
                  </a:cubicBezTo>
                  <a:cubicBezTo>
                    <a:pt x="1643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53" y="1834"/>
                  </a:cubicBezTo>
                  <a:cubicBezTo>
                    <a:pt x="1440" y="1832"/>
                    <a:pt x="1428" y="1831"/>
                    <a:pt x="1417" y="1831"/>
                  </a:cubicBezTo>
                  <a:cubicBezTo>
                    <a:pt x="1320" y="1831"/>
                    <a:pt x="1262" y="1918"/>
                    <a:pt x="1262" y="2025"/>
                  </a:cubicBezTo>
                  <a:lnTo>
                    <a:pt x="1262" y="3501"/>
                  </a:lnTo>
                  <a:lnTo>
                    <a:pt x="1262" y="3525"/>
                  </a:lnTo>
                  <a:cubicBezTo>
                    <a:pt x="1262" y="3620"/>
                    <a:pt x="1191" y="3692"/>
                    <a:pt x="1143" y="3716"/>
                  </a:cubicBezTo>
                  <a:cubicBezTo>
                    <a:pt x="1131" y="3718"/>
                    <a:pt x="1118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38" y="1025"/>
                  </a:cubicBezTo>
                  <a:cubicBezTo>
                    <a:pt x="726" y="1022"/>
                    <a:pt x="714" y="1021"/>
                    <a:pt x="703" y="1021"/>
                  </a:cubicBezTo>
                  <a:cubicBezTo>
                    <a:pt x="60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00" y="2311"/>
                    <a:pt x="476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6" y="906"/>
                    <a:pt x="548" y="834"/>
                    <a:pt x="595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15" y="310"/>
                    <a:pt x="1334" y="310"/>
                    <a:pt x="1429" y="310"/>
                  </a:cubicBezTo>
                  <a:cubicBezTo>
                    <a:pt x="1548" y="310"/>
                    <a:pt x="1667" y="358"/>
                    <a:pt x="1762" y="382"/>
                  </a:cubicBezTo>
                  <a:cubicBezTo>
                    <a:pt x="1775" y="386"/>
                    <a:pt x="1788" y="388"/>
                    <a:pt x="1801" y="388"/>
                  </a:cubicBezTo>
                  <a:cubicBezTo>
                    <a:pt x="1865" y="388"/>
                    <a:pt x="1937" y="341"/>
                    <a:pt x="1977" y="263"/>
                  </a:cubicBezTo>
                  <a:cubicBezTo>
                    <a:pt x="2001" y="167"/>
                    <a:pt x="1929" y="72"/>
                    <a:pt x="1834" y="48"/>
                  </a:cubicBezTo>
                  <a:cubicBezTo>
                    <a:pt x="1691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4" name="Google Shape;2934;p52"/>
            <p:cNvSpPr/>
            <p:nvPr/>
          </p:nvSpPr>
          <p:spPr>
            <a:xfrm>
              <a:off x="7491970" y="3803831"/>
              <a:ext cx="83094" cy="121436"/>
            </a:xfrm>
            <a:custGeom>
              <a:rect b="b" l="l" r="r" t="t"/>
              <a:pathLst>
                <a:path extrusionOk="0" h="4073" w="2787">
                  <a:moveTo>
                    <a:pt x="1286" y="2882"/>
                  </a:moveTo>
                  <a:lnTo>
                    <a:pt x="1286" y="3572"/>
                  </a:lnTo>
                  <a:lnTo>
                    <a:pt x="1286" y="3667"/>
                  </a:lnTo>
                  <a:cubicBezTo>
                    <a:pt x="1238" y="3763"/>
                    <a:pt x="1167" y="3787"/>
                    <a:pt x="1096" y="3787"/>
                  </a:cubicBezTo>
                  <a:cubicBezTo>
                    <a:pt x="1000" y="3787"/>
                    <a:pt x="929" y="3691"/>
                    <a:pt x="929" y="3596"/>
                  </a:cubicBezTo>
                  <a:lnTo>
                    <a:pt x="929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5" y="3787"/>
                    <a:pt x="1810" y="3787"/>
                  </a:cubicBezTo>
                  <a:cubicBezTo>
                    <a:pt x="1715" y="3787"/>
                    <a:pt x="1667" y="3763"/>
                    <a:pt x="1643" y="3667"/>
                  </a:cubicBezTo>
                  <a:lnTo>
                    <a:pt x="1643" y="3596"/>
                  </a:lnTo>
                  <a:lnTo>
                    <a:pt x="1643" y="3572"/>
                  </a:lnTo>
                  <a:lnTo>
                    <a:pt x="1643" y="2882"/>
                  </a:lnTo>
                  <a:close/>
                  <a:moveTo>
                    <a:pt x="1334" y="0"/>
                  </a:moveTo>
                  <a:cubicBezTo>
                    <a:pt x="953" y="0"/>
                    <a:pt x="619" y="119"/>
                    <a:pt x="357" y="429"/>
                  </a:cubicBezTo>
                  <a:cubicBezTo>
                    <a:pt x="0" y="810"/>
                    <a:pt x="0" y="1310"/>
                    <a:pt x="0" y="1786"/>
                  </a:cubicBezTo>
                  <a:lnTo>
                    <a:pt x="0" y="2024"/>
                  </a:lnTo>
                  <a:lnTo>
                    <a:pt x="0" y="2048"/>
                  </a:lnTo>
                  <a:cubicBezTo>
                    <a:pt x="0" y="2120"/>
                    <a:pt x="24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19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19" y="2715"/>
                    <a:pt x="238" y="2834"/>
                    <a:pt x="405" y="2834"/>
                  </a:cubicBezTo>
                  <a:lnTo>
                    <a:pt x="476" y="2834"/>
                  </a:lnTo>
                  <a:lnTo>
                    <a:pt x="476" y="3548"/>
                  </a:lnTo>
                  <a:cubicBezTo>
                    <a:pt x="476" y="3834"/>
                    <a:pt x="667" y="4072"/>
                    <a:pt x="977" y="4072"/>
                  </a:cubicBezTo>
                  <a:cubicBezTo>
                    <a:pt x="1119" y="4072"/>
                    <a:pt x="1238" y="4048"/>
                    <a:pt x="1358" y="3929"/>
                  </a:cubicBezTo>
                  <a:cubicBezTo>
                    <a:pt x="1453" y="4025"/>
                    <a:pt x="1572" y="4072"/>
                    <a:pt x="1715" y="4072"/>
                  </a:cubicBezTo>
                  <a:lnTo>
                    <a:pt x="1739" y="4072"/>
                  </a:lnTo>
                  <a:cubicBezTo>
                    <a:pt x="2024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4" y="2834"/>
                  </a:lnTo>
                  <a:cubicBezTo>
                    <a:pt x="2524" y="2763"/>
                    <a:pt x="2620" y="2620"/>
                    <a:pt x="2620" y="2453"/>
                  </a:cubicBezTo>
                  <a:lnTo>
                    <a:pt x="2572" y="2286"/>
                  </a:lnTo>
                  <a:lnTo>
                    <a:pt x="2620" y="2262"/>
                  </a:lnTo>
                  <a:cubicBezTo>
                    <a:pt x="2691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786" y="1143"/>
                    <a:pt x="2739" y="905"/>
                    <a:pt x="2620" y="691"/>
                  </a:cubicBezTo>
                  <a:cubicBezTo>
                    <a:pt x="2579" y="640"/>
                    <a:pt x="2517" y="611"/>
                    <a:pt x="2457" y="611"/>
                  </a:cubicBezTo>
                  <a:cubicBezTo>
                    <a:pt x="2376" y="611"/>
                    <a:pt x="2300" y="663"/>
                    <a:pt x="2286" y="786"/>
                  </a:cubicBezTo>
                  <a:lnTo>
                    <a:pt x="2286" y="810"/>
                  </a:lnTo>
                  <a:cubicBezTo>
                    <a:pt x="2405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5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6" y="1167"/>
                    <a:pt x="2191" y="1143"/>
                  </a:cubicBezTo>
                  <a:cubicBezTo>
                    <a:pt x="2170" y="1135"/>
                    <a:pt x="2150" y="1131"/>
                    <a:pt x="2131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4" y="2262"/>
                    <a:pt x="2143" y="2405"/>
                    <a:pt x="2310" y="2453"/>
                  </a:cubicBezTo>
                  <a:lnTo>
                    <a:pt x="2310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8" y="2405"/>
                    <a:pt x="881" y="2262"/>
                    <a:pt x="881" y="2048"/>
                  </a:cubicBezTo>
                  <a:lnTo>
                    <a:pt x="881" y="2024"/>
                  </a:lnTo>
                  <a:lnTo>
                    <a:pt x="881" y="1286"/>
                  </a:lnTo>
                  <a:cubicBezTo>
                    <a:pt x="881" y="1191"/>
                    <a:pt x="834" y="1143"/>
                    <a:pt x="738" y="1096"/>
                  </a:cubicBezTo>
                  <a:cubicBezTo>
                    <a:pt x="726" y="1093"/>
                    <a:pt x="714" y="1092"/>
                    <a:pt x="702" y="1092"/>
                  </a:cubicBezTo>
                  <a:cubicBezTo>
                    <a:pt x="600" y="1092"/>
                    <a:pt x="524" y="1179"/>
                    <a:pt x="524" y="1286"/>
                  </a:cubicBezTo>
                  <a:lnTo>
                    <a:pt x="524" y="2024"/>
                  </a:lnTo>
                  <a:cubicBezTo>
                    <a:pt x="524" y="2024"/>
                    <a:pt x="500" y="2096"/>
                    <a:pt x="476" y="2096"/>
                  </a:cubicBezTo>
                  <a:cubicBezTo>
                    <a:pt x="429" y="2096"/>
                    <a:pt x="405" y="2048"/>
                    <a:pt x="405" y="2024"/>
                  </a:cubicBezTo>
                  <a:lnTo>
                    <a:pt x="405" y="1334"/>
                  </a:lnTo>
                  <a:cubicBezTo>
                    <a:pt x="405" y="786"/>
                    <a:pt x="857" y="333"/>
                    <a:pt x="1429" y="333"/>
                  </a:cubicBezTo>
                  <a:cubicBezTo>
                    <a:pt x="1548" y="333"/>
                    <a:pt x="1667" y="357"/>
                    <a:pt x="1739" y="381"/>
                  </a:cubicBezTo>
                  <a:cubicBezTo>
                    <a:pt x="1759" y="392"/>
                    <a:pt x="1780" y="396"/>
                    <a:pt x="1800" y="396"/>
                  </a:cubicBezTo>
                  <a:cubicBezTo>
                    <a:pt x="1872" y="396"/>
                    <a:pt x="1934" y="336"/>
                    <a:pt x="1953" y="262"/>
                  </a:cubicBezTo>
                  <a:cubicBezTo>
                    <a:pt x="1977" y="191"/>
                    <a:pt x="1929" y="95"/>
                    <a:pt x="1834" y="71"/>
                  </a:cubicBezTo>
                  <a:cubicBezTo>
                    <a:pt x="1691" y="0"/>
                    <a:pt x="1381" y="0"/>
                    <a:pt x="1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5" name="Google Shape;2935;p52"/>
            <p:cNvSpPr/>
            <p:nvPr/>
          </p:nvSpPr>
          <p:spPr>
            <a:xfrm>
              <a:off x="751469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8" y="476"/>
                    <a:pt x="1048" y="691"/>
                  </a:cubicBezTo>
                  <a:cubicBezTo>
                    <a:pt x="1048" y="857"/>
                    <a:pt x="905" y="1048"/>
                    <a:pt x="691" y="1048"/>
                  </a:cubicBezTo>
                  <a:cubicBezTo>
                    <a:pt x="524" y="1048"/>
                    <a:pt x="334" y="905"/>
                    <a:pt x="334" y="691"/>
                  </a:cubicBezTo>
                  <a:cubicBezTo>
                    <a:pt x="334" y="476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1"/>
                    <a:pt x="691" y="1381"/>
                  </a:cubicBezTo>
                  <a:cubicBezTo>
                    <a:pt x="1072" y="1381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6" name="Google Shape;2936;p52"/>
            <p:cNvSpPr/>
            <p:nvPr/>
          </p:nvSpPr>
          <p:spPr>
            <a:xfrm>
              <a:off x="751469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1" y="334"/>
                    <a:pt x="1024" y="500"/>
                    <a:pt x="1048" y="691"/>
                  </a:cubicBezTo>
                  <a:cubicBezTo>
                    <a:pt x="1048" y="905"/>
                    <a:pt x="905" y="1048"/>
                    <a:pt x="691" y="1048"/>
                  </a:cubicBezTo>
                  <a:cubicBezTo>
                    <a:pt x="476" y="1048"/>
                    <a:pt x="334" y="858"/>
                    <a:pt x="334" y="691"/>
                  </a:cubicBezTo>
                  <a:cubicBezTo>
                    <a:pt x="334" y="477"/>
                    <a:pt x="524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0" y="310"/>
                    <a:pt x="0" y="691"/>
                  </a:cubicBezTo>
                  <a:cubicBezTo>
                    <a:pt x="0" y="1072"/>
                    <a:pt x="310" y="1382"/>
                    <a:pt x="691" y="1382"/>
                  </a:cubicBezTo>
                  <a:cubicBezTo>
                    <a:pt x="1072" y="1382"/>
                    <a:pt x="1381" y="1072"/>
                    <a:pt x="1381" y="691"/>
                  </a:cubicBezTo>
                  <a:cubicBezTo>
                    <a:pt x="1381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7" name="Google Shape;2937;p52"/>
            <p:cNvSpPr/>
            <p:nvPr/>
          </p:nvSpPr>
          <p:spPr>
            <a:xfrm>
              <a:off x="7492656" y="3622047"/>
              <a:ext cx="82409" cy="122868"/>
            </a:xfrm>
            <a:custGeom>
              <a:rect b="b" l="l" r="r" t="t"/>
              <a:pathLst>
                <a:path extrusionOk="0" h="4121" w="2764">
                  <a:moveTo>
                    <a:pt x="1335" y="1"/>
                  </a:moveTo>
                  <a:cubicBezTo>
                    <a:pt x="954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25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25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2" y="4120"/>
                    <a:pt x="977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54" y="4073"/>
                    <a:pt x="1620" y="4120"/>
                    <a:pt x="1763" y="4120"/>
                  </a:cubicBezTo>
                  <a:cubicBezTo>
                    <a:pt x="2049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06" y="2692"/>
                  </a:lnTo>
                  <a:cubicBezTo>
                    <a:pt x="2597" y="2668"/>
                    <a:pt x="2740" y="2453"/>
                    <a:pt x="2740" y="2287"/>
                  </a:cubicBezTo>
                  <a:lnTo>
                    <a:pt x="2740" y="1620"/>
                  </a:lnTo>
                  <a:lnTo>
                    <a:pt x="2763" y="1310"/>
                  </a:lnTo>
                  <a:cubicBezTo>
                    <a:pt x="2763" y="1096"/>
                    <a:pt x="2740" y="953"/>
                    <a:pt x="2692" y="810"/>
                  </a:cubicBezTo>
                  <a:lnTo>
                    <a:pt x="2597" y="620"/>
                  </a:lnTo>
                  <a:cubicBezTo>
                    <a:pt x="2556" y="569"/>
                    <a:pt x="2494" y="540"/>
                    <a:pt x="2434" y="540"/>
                  </a:cubicBezTo>
                  <a:cubicBezTo>
                    <a:pt x="2353" y="540"/>
                    <a:pt x="2277" y="592"/>
                    <a:pt x="2263" y="715"/>
                  </a:cubicBezTo>
                  <a:lnTo>
                    <a:pt x="2263" y="739"/>
                  </a:lnTo>
                  <a:cubicBezTo>
                    <a:pt x="2335" y="834"/>
                    <a:pt x="2359" y="882"/>
                    <a:pt x="2382" y="977"/>
                  </a:cubicBezTo>
                  <a:cubicBezTo>
                    <a:pt x="2454" y="1120"/>
                    <a:pt x="2454" y="1239"/>
                    <a:pt x="2454" y="1382"/>
                  </a:cubicBezTo>
                  <a:lnTo>
                    <a:pt x="2454" y="1858"/>
                  </a:lnTo>
                  <a:lnTo>
                    <a:pt x="2454" y="2263"/>
                  </a:lnTo>
                  <a:cubicBezTo>
                    <a:pt x="2454" y="2287"/>
                    <a:pt x="2406" y="2311"/>
                    <a:pt x="2359" y="2311"/>
                  </a:cubicBezTo>
                  <a:cubicBezTo>
                    <a:pt x="2335" y="2311"/>
                    <a:pt x="2335" y="2287"/>
                    <a:pt x="2335" y="2263"/>
                  </a:cubicBezTo>
                  <a:lnTo>
                    <a:pt x="2335" y="2215"/>
                  </a:lnTo>
                  <a:lnTo>
                    <a:pt x="2335" y="1215"/>
                  </a:lnTo>
                  <a:cubicBezTo>
                    <a:pt x="2335" y="1120"/>
                    <a:pt x="2263" y="1072"/>
                    <a:pt x="2168" y="1025"/>
                  </a:cubicBezTo>
                  <a:cubicBezTo>
                    <a:pt x="2156" y="1022"/>
                    <a:pt x="2144" y="1021"/>
                    <a:pt x="2132" y="1021"/>
                  </a:cubicBezTo>
                  <a:cubicBezTo>
                    <a:pt x="2035" y="1021"/>
                    <a:pt x="1978" y="1108"/>
                    <a:pt x="1978" y="1215"/>
                  </a:cubicBezTo>
                  <a:lnTo>
                    <a:pt x="1978" y="3525"/>
                  </a:lnTo>
                  <a:cubicBezTo>
                    <a:pt x="1978" y="3632"/>
                    <a:pt x="1882" y="3719"/>
                    <a:pt x="1777" y="3719"/>
                  </a:cubicBezTo>
                  <a:cubicBezTo>
                    <a:pt x="1764" y="3719"/>
                    <a:pt x="1752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54" y="1834"/>
                  </a:cubicBezTo>
                  <a:cubicBezTo>
                    <a:pt x="1441" y="1832"/>
                    <a:pt x="1429" y="1831"/>
                    <a:pt x="1418" y="1831"/>
                  </a:cubicBezTo>
                  <a:cubicBezTo>
                    <a:pt x="1320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2" y="3692"/>
                    <a:pt x="1144" y="3716"/>
                  </a:cubicBezTo>
                  <a:cubicBezTo>
                    <a:pt x="1132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39" y="1025"/>
                  </a:cubicBezTo>
                  <a:cubicBezTo>
                    <a:pt x="727" y="1022"/>
                    <a:pt x="715" y="1021"/>
                    <a:pt x="703" y="1021"/>
                  </a:cubicBezTo>
                  <a:cubicBezTo>
                    <a:pt x="606" y="1021"/>
                    <a:pt x="549" y="1108"/>
                    <a:pt x="549" y="1215"/>
                  </a:cubicBezTo>
                  <a:lnTo>
                    <a:pt x="549" y="2263"/>
                  </a:lnTo>
                  <a:cubicBezTo>
                    <a:pt x="549" y="2287"/>
                    <a:pt x="501" y="2311"/>
                    <a:pt x="477" y="2311"/>
                  </a:cubicBezTo>
                  <a:cubicBezTo>
                    <a:pt x="453" y="2311"/>
                    <a:pt x="430" y="2287"/>
                    <a:pt x="430" y="2263"/>
                  </a:cubicBezTo>
                  <a:lnTo>
                    <a:pt x="430" y="1906"/>
                  </a:lnTo>
                  <a:lnTo>
                    <a:pt x="430" y="1429"/>
                  </a:lnTo>
                  <a:cubicBezTo>
                    <a:pt x="430" y="1310"/>
                    <a:pt x="430" y="1144"/>
                    <a:pt x="453" y="1025"/>
                  </a:cubicBezTo>
                  <a:cubicBezTo>
                    <a:pt x="477" y="906"/>
                    <a:pt x="549" y="834"/>
                    <a:pt x="596" y="739"/>
                  </a:cubicBezTo>
                  <a:cubicBezTo>
                    <a:pt x="715" y="548"/>
                    <a:pt x="930" y="405"/>
                    <a:pt x="1144" y="358"/>
                  </a:cubicBezTo>
                  <a:cubicBezTo>
                    <a:pt x="1215" y="310"/>
                    <a:pt x="1335" y="310"/>
                    <a:pt x="1430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5" y="386"/>
                    <a:pt x="1788" y="388"/>
                    <a:pt x="1802" y="388"/>
                  </a:cubicBezTo>
                  <a:cubicBezTo>
                    <a:pt x="1866" y="388"/>
                    <a:pt x="1938" y="341"/>
                    <a:pt x="1978" y="263"/>
                  </a:cubicBezTo>
                  <a:cubicBezTo>
                    <a:pt x="2001" y="167"/>
                    <a:pt x="1930" y="72"/>
                    <a:pt x="1835" y="48"/>
                  </a:cubicBezTo>
                  <a:cubicBezTo>
                    <a:pt x="1692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8" name="Google Shape;2938;p52"/>
            <p:cNvSpPr/>
            <p:nvPr/>
          </p:nvSpPr>
          <p:spPr>
            <a:xfrm>
              <a:off x="758070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6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5" y="0"/>
                  </a:moveTo>
                  <a:cubicBezTo>
                    <a:pt x="954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9" y="2239"/>
                  </a:cubicBezTo>
                  <a:cubicBezTo>
                    <a:pt x="49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4" y="4025"/>
                    <a:pt x="1573" y="4072"/>
                    <a:pt x="1716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1" y="2620"/>
                    <a:pt x="2621" y="2453"/>
                  </a:cubicBezTo>
                  <a:lnTo>
                    <a:pt x="2573" y="2286"/>
                  </a:lnTo>
                  <a:lnTo>
                    <a:pt x="2621" y="2262"/>
                  </a:lnTo>
                  <a:cubicBezTo>
                    <a:pt x="2692" y="2167"/>
                    <a:pt x="2740" y="2096"/>
                    <a:pt x="2740" y="1977"/>
                  </a:cubicBezTo>
                  <a:lnTo>
                    <a:pt x="2740" y="1286"/>
                  </a:lnTo>
                  <a:cubicBezTo>
                    <a:pt x="2835" y="1143"/>
                    <a:pt x="2740" y="905"/>
                    <a:pt x="2621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8" y="1167"/>
                    <a:pt x="2478" y="1381"/>
                  </a:cubicBezTo>
                  <a:lnTo>
                    <a:pt x="2478" y="2024"/>
                  </a:lnTo>
                  <a:cubicBezTo>
                    <a:pt x="2478" y="2048"/>
                    <a:pt x="2406" y="2096"/>
                    <a:pt x="2382" y="2096"/>
                  </a:cubicBezTo>
                  <a:cubicBezTo>
                    <a:pt x="2359" y="2096"/>
                    <a:pt x="2359" y="2048"/>
                    <a:pt x="2359" y="2024"/>
                  </a:cubicBezTo>
                  <a:lnTo>
                    <a:pt x="2359" y="2000"/>
                  </a:lnTo>
                  <a:lnTo>
                    <a:pt x="2359" y="1310"/>
                  </a:lnTo>
                  <a:cubicBezTo>
                    <a:pt x="2359" y="1215"/>
                    <a:pt x="2287" y="1167"/>
                    <a:pt x="2192" y="1143"/>
                  </a:cubicBezTo>
                  <a:cubicBezTo>
                    <a:pt x="2170" y="1135"/>
                    <a:pt x="2151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5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30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8" y="191"/>
                    <a:pt x="1930" y="95"/>
                    <a:pt x="1835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9" name="Google Shape;2939;p52"/>
            <p:cNvSpPr/>
            <p:nvPr/>
          </p:nvSpPr>
          <p:spPr>
            <a:xfrm>
              <a:off x="7603420" y="3757677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2" y="1048"/>
                  </a:cubicBezTo>
                  <a:cubicBezTo>
                    <a:pt x="477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1"/>
                    <a:pt x="692" y="1381"/>
                  </a:cubicBezTo>
                  <a:cubicBezTo>
                    <a:pt x="1073" y="1381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0" name="Google Shape;2940;p52"/>
            <p:cNvSpPr/>
            <p:nvPr/>
          </p:nvSpPr>
          <p:spPr>
            <a:xfrm>
              <a:off x="7603420" y="3573060"/>
              <a:ext cx="41234" cy="41204"/>
            </a:xfrm>
            <a:custGeom>
              <a:rect b="b" l="l" r="r" t="t"/>
              <a:pathLst>
                <a:path extrusionOk="0" h="1382" w="1383">
                  <a:moveTo>
                    <a:pt x="692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2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2" y="334"/>
                  </a:cubicBezTo>
                  <a:close/>
                  <a:moveTo>
                    <a:pt x="692" y="0"/>
                  </a:moveTo>
                  <a:cubicBezTo>
                    <a:pt x="311" y="0"/>
                    <a:pt x="1" y="310"/>
                    <a:pt x="1" y="691"/>
                  </a:cubicBezTo>
                  <a:cubicBezTo>
                    <a:pt x="1" y="1072"/>
                    <a:pt x="311" y="1382"/>
                    <a:pt x="692" y="1382"/>
                  </a:cubicBezTo>
                  <a:cubicBezTo>
                    <a:pt x="1073" y="1382"/>
                    <a:pt x="1382" y="1072"/>
                    <a:pt x="1382" y="691"/>
                  </a:cubicBezTo>
                  <a:cubicBezTo>
                    <a:pt x="1382" y="310"/>
                    <a:pt x="1073" y="0"/>
                    <a:pt x="69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1" name="Google Shape;2941;p52"/>
            <p:cNvSpPr/>
            <p:nvPr/>
          </p:nvSpPr>
          <p:spPr>
            <a:xfrm>
              <a:off x="758213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1" y="1358"/>
                    <a:pt x="1" y="1572"/>
                    <a:pt x="1" y="1787"/>
                  </a:cubicBezTo>
                  <a:lnTo>
                    <a:pt x="1" y="1977"/>
                  </a:lnTo>
                  <a:lnTo>
                    <a:pt x="1" y="2453"/>
                  </a:lnTo>
                  <a:cubicBezTo>
                    <a:pt x="1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4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30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2" y="810"/>
                  </a:cubicBezTo>
                  <a:lnTo>
                    <a:pt x="2596" y="620"/>
                  </a:lnTo>
                  <a:cubicBezTo>
                    <a:pt x="2556" y="569"/>
                    <a:pt x="2498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30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4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2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9" y="1858"/>
                    <a:pt x="1477" y="1834"/>
                  </a:cubicBezTo>
                  <a:cubicBezTo>
                    <a:pt x="1465" y="1832"/>
                    <a:pt x="1452" y="1831"/>
                    <a:pt x="1441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4" y="3716"/>
                  </a:cubicBezTo>
                  <a:cubicBezTo>
                    <a:pt x="1131" y="3718"/>
                    <a:pt x="1119" y="3719"/>
                    <a:pt x="1107" y="3719"/>
                  </a:cubicBezTo>
                  <a:cubicBezTo>
                    <a:pt x="1001" y="3719"/>
                    <a:pt x="906" y="3632"/>
                    <a:pt x="906" y="3525"/>
                  </a:cubicBezTo>
                  <a:lnTo>
                    <a:pt x="906" y="1215"/>
                  </a:lnTo>
                  <a:cubicBezTo>
                    <a:pt x="906" y="1120"/>
                    <a:pt x="834" y="1072"/>
                    <a:pt x="763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4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9" y="310"/>
                    <a:pt x="1668" y="358"/>
                    <a:pt x="1763" y="382"/>
                  </a:cubicBezTo>
                  <a:cubicBezTo>
                    <a:pt x="1779" y="386"/>
                    <a:pt x="1796" y="388"/>
                    <a:pt x="1812" y="388"/>
                  </a:cubicBezTo>
                  <a:cubicBezTo>
                    <a:pt x="1889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6" y="1"/>
                    <a:pt x="1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2" name="Google Shape;2942;p52"/>
            <p:cNvSpPr/>
            <p:nvPr/>
          </p:nvSpPr>
          <p:spPr>
            <a:xfrm>
              <a:off x="7669461" y="3803831"/>
              <a:ext cx="84526" cy="121436"/>
            </a:xfrm>
            <a:custGeom>
              <a:rect b="b" l="l" r="r" t="t"/>
              <a:pathLst>
                <a:path extrusionOk="0" h="4073" w="2835">
                  <a:moveTo>
                    <a:pt x="1287" y="2882"/>
                  </a:moveTo>
                  <a:lnTo>
                    <a:pt x="1287" y="3572"/>
                  </a:lnTo>
                  <a:lnTo>
                    <a:pt x="1287" y="3667"/>
                  </a:lnTo>
                  <a:cubicBezTo>
                    <a:pt x="1239" y="3763"/>
                    <a:pt x="1168" y="3787"/>
                    <a:pt x="1096" y="3787"/>
                  </a:cubicBezTo>
                  <a:cubicBezTo>
                    <a:pt x="1001" y="3787"/>
                    <a:pt x="930" y="3691"/>
                    <a:pt x="930" y="3596"/>
                  </a:cubicBezTo>
                  <a:lnTo>
                    <a:pt x="930" y="2882"/>
                  </a:lnTo>
                  <a:close/>
                  <a:moveTo>
                    <a:pt x="2001" y="2882"/>
                  </a:moveTo>
                  <a:lnTo>
                    <a:pt x="2001" y="3596"/>
                  </a:lnTo>
                  <a:cubicBezTo>
                    <a:pt x="2001" y="3691"/>
                    <a:pt x="1906" y="3787"/>
                    <a:pt x="1811" y="3787"/>
                  </a:cubicBezTo>
                  <a:cubicBezTo>
                    <a:pt x="1715" y="3787"/>
                    <a:pt x="1668" y="3763"/>
                    <a:pt x="1644" y="3667"/>
                  </a:cubicBezTo>
                  <a:lnTo>
                    <a:pt x="1644" y="3596"/>
                  </a:lnTo>
                  <a:lnTo>
                    <a:pt x="1644" y="3572"/>
                  </a:lnTo>
                  <a:lnTo>
                    <a:pt x="1644" y="2882"/>
                  </a:lnTo>
                  <a:close/>
                  <a:moveTo>
                    <a:pt x="1334" y="0"/>
                  </a:moveTo>
                  <a:cubicBezTo>
                    <a:pt x="953" y="0"/>
                    <a:pt x="620" y="119"/>
                    <a:pt x="358" y="429"/>
                  </a:cubicBezTo>
                  <a:cubicBezTo>
                    <a:pt x="1" y="810"/>
                    <a:pt x="1" y="1310"/>
                    <a:pt x="1" y="1786"/>
                  </a:cubicBezTo>
                  <a:lnTo>
                    <a:pt x="1" y="2024"/>
                  </a:lnTo>
                  <a:lnTo>
                    <a:pt x="1" y="2048"/>
                  </a:lnTo>
                  <a:cubicBezTo>
                    <a:pt x="1" y="2120"/>
                    <a:pt x="25" y="2167"/>
                    <a:pt x="48" y="2239"/>
                  </a:cubicBezTo>
                  <a:cubicBezTo>
                    <a:pt x="48" y="2262"/>
                    <a:pt x="72" y="2262"/>
                    <a:pt x="72" y="2286"/>
                  </a:cubicBezTo>
                  <a:lnTo>
                    <a:pt x="120" y="2334"/>
                  </a:lnTo>
                  <a:lnTo>
                    <a:pt x="72" y="2501"/>
                  </a:lnTo>
                  <a:lnTo>
                    <a:pt x="72" y="2524"/>
                  </a:lnTo>
                  <a:cubicBezTo>
                    <a:pt x="120" y="2715"/>
                    <a:pt x="239" y="2834"/>
                    <a:pt x="406" y="2834"/>
                  </a:cubicBezTo>
                  <a:lnTo>
                    <a:pt x="477" y="2834"/>
                  </a:lnTo>
                  <a:lnTo>
                    <a:pt x="477" y="3548"/>
                  </a:lnTo>
                  <a:cubicBezTo>
                    <a:pt x="477" y="3834"/>
                    <a:pt x="668" y="4072"/>
                    <a:pt x="977" y="4072"/>
                  </a:cubicBezTo>
                  <a:cubicBezTo>
                    <a:pt x="1120" y="4072"/>
                    <a:pt x="1239" y="4048"/>
                    <a:pt x="1358" y="3929"/>
                  </a:cubicBezTo>
                  <a:cubicBezTo>
                    <a:pt x="1453" y="4025"/>
                    <a:pt x="1573" y="4072"/>
                    <a:pt x="1715" y="4072"/>
                  </a:cubicBezTo>
                  <a:lnTo>
                    <a:pt x="1739" y="4072"/>
                  </a:lnTo>
                  <a:cubicBezTo>
                    <a:pt x="2025" y="4072"/>
                    <a:pt x="2263" y="3834"/>
                    <a:pt x="2263" y="3548"/>
                  </a:cubicBezTo>
                  <a:lnTo>
                    <a:pt x="2263" y="2834"/>
                  </a:lnTo>
                  <a:lnTo>
                    <a:pt x="2335" y="2834"/>
                  </a:lnTo>
                  <a:cubicBezTo>
                    <a:pt x="2525" y="2763"/>
                    <a:pt x="2620" y="2620"/>
                    <a:pt x="2620" y="2453"/>
                  </a:cubicBezTo>
                  <a:lnTo>
                    <a:pt x="2573" y="2286"/>
                  </a:lnTo>
                  <a:lnTo>
                    <a:pt x="2620" y="2262"/>
                  </a:lnTo>
                  <a:cubicBezTo>
                    <a:pt x="2692" y="2167"/>
                    <a:pt x="2739" y="2096"/>
                    <a:pt x="2739" y="1977"/>
                  </a:cubicBezTo>
                  <a:lnTo>
                    <a:pt x="2739" y="1286"/>
                  </a:lnTo>
                  <a:cubicBezTo>
                    <a:pt x="2835" y="1143"/>
                    <a:pt x="2739" y="905"/>
                    <a:pt x="2620" y="691"/>
                  </a:cubicBezTo>
                  <a:cubicBezTo>
                    <a:pt x="2580" y="640"/>
                    <a:pt x="2517" y="611"/>
                    <a:pt x="2457" y="611"/>
                  </a:cubicBezTo>
                  <a:cubicBezTo>
                    <a:pt x="2377" y="611"/>
                    <a:pt x="2301" y="663"/>
                    <a:pt x="2287" y="786"/>
                  </a:cubicBezTo>
                  <a:lnTo>
                    <a:pt x="2287" y="810"/>
                  </a:lnTo>
                  <a:cubicBezTo>
                    <a:pt x="2406" y="976"/>
                    <a:pt x="2477" y="1167"/>
                    <a:pt x="2477" y="1381"/>
                  </a:cubicBezTo>
                  <a:lnTo>
                    <a:pt x="2477" y="2024"/>
                  </a:lnTo>
                  <a:cubicBezTo>
                    <a:pt x="2477" y="2048"/>
                    <a:pt x="2406" y="2096"/>
                    <a:pt x="2382" y="2096"/>
                  </a:cubicBezTo>
                  <a:cubicBezTo>
                    <a:pt x="2358" y="2096"/>
                    <a:pt x="2358" y="2048"/>
                    <a:pt x="2358" y="2024"/>
                  </a:cubicBezTo>
                  <a:lnTo>
                    <a:pt x="2358" y="2000"/>
                  </a:lnTo>
                  <a:lnTo>
                    <a:pt x="2358" y="1310"/>
                  </a:lnTo>
                  <a:cubicBezTo>
                    <a:pt x="2358" y="1215"/>
                    <a:pt x="2287" y="1167"/>
                    <a:pt x="2192" y="1143"/>
                  </a:cubicBezTo>
                  <a:cubicBezTo>
                    <a:pt x="2170" y="1135"/>
                    <a:pt x="2150" y="1131"/>
                    <a:pt x="2132" y="1131"/>
                  </a:cubicBezTo>
                  <a:cubicBezTo>
                    <a:pt x="2049" y="1131"/>
                    <a:pt x="2001" y="1212"/>
                    <a:pt x="2001" y="1310"/>
                  </a:cubicBezTo>
                  <a:lnTo>
                    <a:pt x="2001" y="2048"/>
                  </a:lnTo>
                  <a:lnTo>
                    <a:pt x="2001" y="2096"/>
                  </a:lnTo>
                  <a:cubicBezTo>
                    <a:pt x="2025" y="2262"/>
                    <a:pt x="2144" y="2405"/>
                    <a:pt x="2311" y="2453"/>
                  </a:cubicBezTo>
                  <a:lnTo>
                    <a:pt x="2311" y="2524"/>
                  </a:lnTo>
                  <a:lnTo>
                    <a:pt x="572" y="2524"/>
                  </a:lnTo>
                  <a:lnTo>
                    <a:pt x="572" y="2453"/>
                  </a:lnTo>
                  <a:cubicBezTo>
                    <a:pt x="739" y="2405"/>
                    <a:pt x="882" y="2262"/>
                    <a:pt x="882" y="2048"/>
                  </a:cubicBezTo>
                  <a:lnTo>
                    <a:pt x="882" y="2024"/>
                  </a:lnTo>
                  <a:lnTo>
                    <a:pt x="882" y="1286"/>
                  </a:lnTo>
                  <a:cubicBezTo>
                    <a:pt x="882" y="1191"/>
                    <a:pt x="834" y="1143"/>
                    <a:pt x="739" y="1096"/>
                  </a:cubicBezTo>
                  <a:cubicBezTo>
                    <a:pt x="727" y="1093"/>
                    <a:pt x="714" y="1092"/>
                    <a:pt x="703" y="1092"/>
                  </a:cubicBezTo>
                  <a:cubicBezTo>
                    <a:pt x="601" y="1092"/>
                    <a:pt x="525" y="1179"/>
                    <a:pt x="525" y="1286"/>
                  </a:cubicBezTo>
                  <a:lnTo>
                    <a:pt x="525" y="2024"/>
                  </a:lnTo>
                  <a:cubicBezTo>
                    <a:pt x="525" y="2024"/>
                    <a:pt x="501" y="2096"/>
                    <a:pt x="477" y="2096"/>
                  </a:cubicBezTo>
                  <a:cubicBezTo>
                    <a:pt x="429" y="2096"/>
                    <a:pt x="406" y="2048"/>
                    <a:pt x="406" y="2024"/>
                  </a:cubicBezTo>
                  <a:lnTo>
                    <a:pt x="406" y="1334"/>
                  </a:lnTo>
                  <a:cubicBezTo>
                    <a:pt x="406" y="786"/>
                    <a:pt x="858" y="333"/>
                    <a:pt x="1430" y="333"/>
                  </a:cubicBezTo>
                  <a:cubicBezTo>
                    <a:pt x="1549" y="333"/>
                    <a:pt x="1668" y="357"/>
                    <a:pt x="1739" y="381"/>
                  </a:cubicBezTo>
                  <a:cubicBezTo>
                    <a:pt x="1760" y="392"/>
                    <a:pt x="1781" y="396"/>
                    <a:pt x="1801" y="396"/>
                  </a:cubicBezTo>
                  <a:cubicBezTo>
                    <a:pt x="1873" y="396"/>
                    <a:pt x="1935" y="336"/>
                    <a:pt x="1954" y="262"/>
                  </a:cubicBezTo>
                  <a:cubicBezTo>
                    <a:pt x="1977" y="191"/>
                    <a:pt x="1930" y="95"/>
                    <a:pt x="1834" y="71"/>
                  </a:cubicBezTo>
                  <a:cubicBezTo>
                    <a:pt x="1692" y="0"/>
                    <a:pt x="1382" y="0"/>
                    <a:pt x="13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3" name="Google Shape;2943;p52"/>
            <p:cNvSpPr/>
            <p:nvPr/>
          </p:nvSpPr>
          <p:spPr>
            <a:xfrm>
              <a:off x="7692180" y="3757677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58" y="334"/>
                    <a:pt x="1049" y="476"/>
                    <a:pt x="1049" y="691"/>
                  </a:cubicBezTo>
                  <a:cubicBezTo>
                    <a:pt x="1049" y="857"/>
                    <a:pt x="906" y="1048"/>
                    <a:pt x="691" y="1048"/>
                  </a:cubicBezTo>
                  <a:cubicBezTo>
                    <a:pt x="525" y="1048"/>
                    <a:pt x="334" y="905"/>
                    <a:pt x="334" y="691"/>
                  </a:cubicBezTo>
                  <a:cubicBezTo>
                    <a:pt x="334" y="476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1"/>
                    <a:pt x="691" y="1381"/>
                  </a:cubicBezTo>
                  <a:cubicBezTo>
                    <a:pt x="1072" y="1381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4" name="Google Shape;2944;p52"/>
            <p:cNvSpPr/>
            <p:nvPr/>
          </p:nvSpPr>
          <p:spPr>
            <a:xfrm>
              <a:off x="7692180" y="3573060"/>
              <a:ext cx="41204" cy="41204"/>
            </a:xfrm>
            <a:custGeom>
              <a:rect b="b" l="l" r="r" t="t"/>
              <a:pathLst>
                <a:path extrusionOk="0" h="1382" w="1382">
                  <a:moveTo>
                    <a:pt x="691" y="334"/>
                  </a:moveTo>
                  <a:cubicBezTo>
                    <a:pt x="882" y="334"/>
                    <a:pt x="1049" y="500"/>
                    <a:pt x="1049" y="691"/>
                  </a:cubicBezTo>
                  <a:cubicBezTo>
                    <a:pt x="1049" y="905"/>
                    <a:pt x="858" y="1048"/>
                    <a:pt x="691" y="1048"/>
                  </a:cubicBezTo>
                  <a:cubicBezTo>
                    <a:pt x="477" y="1048"/>
                    <a:pt x="334" y="858"/>
                    <a:pt x="334" y="691"/>
                  </a:cubicBezTo>
                  <a:cubicBezTo>
                    <a:pt x="334" y="477"/>
                    <a:pt x="525" y="334"/>
                    <a:pt x="691" y="334"/>
                  </a:cubicBezTo>
                  <a:close/>
                  <a:moveTo>
                    <a:pt x="691" y="0"/>
                  </a:moveTo>
                  <a:cubicBezTo>
                    <a:pt x="310" y="0"/>
                    <a:pt x="1" y="310"/>
                    <a:pt x="1" y="691"/>
                  </a:cubicBezTo>
                  <a:cubicBezTo>
                    <a:pt x="1" y="1072"/>
                    <a:pt x="310" y="1382"/>
                    <a:pt x="691" y="1382"/>
                  </a:cubicBezTo>
                  <a:cubicBezTo>
                    <a:pt x="1072" y="1382"/>
                    <a:pt x="1382" y="1072"/>
                    <a:pt x="1382" y="691"/>
                  </a:cubicBezTo>
                  <a:cubicBezTo>
                    <a:pt x="1382" y="310"/>
                    <a:pt x="1072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5" name="Google Shape;2945;p52"/>
            <p:cNvSpPr/>
            <p:nvPr/>
          </p:nvSpPr>
          <p:spPr>
            <a:xfrm>
              <a:off x="7670892" y="3622047"/>
              <a:ext cx="83094" cy="122868"/>
            </a:xfrm>
            <a:custGeom>
              <a:rect b="b" l="l" r="r" t="t"/>
              <a:pathLst>
                <a:path extrusionOk="0" h="4121" w="2787">
                  <a:moveTo>
                    <a:pt x="1358" y="1"/>
                  </a:moveTo>
                  <a:cubicBezTo>
                    <a:pt x="953" y="1"/>
                    <a:pt x="620" y="120"/>
                    <a:pt x="358" y="405"/>
                  </a:cubicBezTo>
                  <a:cubicBezTo>
                    <a:pt x="191" y="620"/>
                    <a:pt x="96" y="882"/>
                    <a:pt x="48" y="1144"/>
                  </a:cubicBezTo>
                  <a:cubicBezTo>
                    <a:pt x="0" y="1358"/>
                    <a:pt x="0" y="1572"/>
                    <a:pt x="0" y="1787"/>
                  </a:cubicBezTo>
                  <a:lnTo>
                    <a:pt x="0" y="1977"/>
                  </a:lnTo>
                  <a:lnTo>
                    <a:pt x="0" y="2453"/>
                  </a:lnTo>
                  <a:cubicBezTo>
                    <a:pt x="0" y="2501"/>
                    <a:pt x="48" y="2549"/>
                    <a:pt x="72" y="2549"/>
                  </a:cubicBezTo>
                  <a:cubicBezTo>
                    <a:pt x="215" y="2668"/>
                    <a:pt x="358" y="2692"/>
                    <a:pt x="477" y="2692"/>
                  </a:cubicBezTo>
                  <a:lnTo>
                    <a:pt x="477" y="3597"/>
                  </a:lnTo>
                  <a:cubicBezTo>
                    <a:pt x="477" y="3882"/>
                    <a:pt x="691" y="4120"/>
                    <a:pt x="1001" y="4120"/>
                  </a:cubicBezTo>
                  <a:cubicBezTo>
                    <a:pt x="1143" y="4120"/>
                    <a:pt x="1263" y="4073"/>
                    <a:pt x="1382" y="3978"/>
                  </a:cubicBezTo>
                  <a:cubicBezTo>
                    <a:pt x="1477" y="4073"/>
                    <a:pt x="1620" y="4120"/>
                    <a:pt x="1763" y="4120"/>
                  </a:cubicBezTo>
                  <a:cubicBezTo>
                    <a:pt x="2072" y="4120"/>
                    <a:pt x="2263" y="3859"/>
                    <a:pt x="2263" y="3597"/>
                  </a:cubicBezTo>
                  <a:lnTo>
                    <a:pt x="2263" y="2692"/>
                  </a:lnTo>
                  <a:lnTo>
                    <a:pt x="2429" y="2692"/>
                  </a:lnTo>
                  <a:cubicBezTo>
                    <a:pt x="2596" y="2668"/>
                    <a:pt x="2739" y="2453"/>
                    <a:pt x="2739" y="2287"/>
                  </a:cubicBezTo>
                  <a:lnTo>
                    <a:pt x="2739" y="1620"/>
                  </a:lnTo>
                  <a:lnTo>
                    <a:pt x="2787" y="1310"/>
                  </a:lnTo>
                  <a:cubicBezTo>
                    <a:pt x="2787" y="1096"/>
                    <a:pt x="2739" y="953"/>
                    <a:pt x="2691" y="810"/>
                  </a:cubicBezTo>
                  <a:lnTo>
                    <a:pt x="2596" y="620"/>
                  </a:lnTo>
                  <a:cubicBezTo>
                    <a:pt x="2555" y="569"/>
                    <a:pt x="2497" y="540"/>
                    <a:pt x="2441" y="540"/>
                  </a:cubicBezTo>
                  <a:cubicBezTo>
                    <a:pt x="2364" y="540"/>
                    <a:pt x="2290" y="592"/>
                    <a:pt x="2263" y="715"/>
                  </a:cubicBezTo>
                  <a:lnTo>
                    <a:pt x="2263" y="739"/>
                  </a:lnTo>
                  <a:cubicBezTo>
                    <a:pt x="2334" y="834"/>
                    <a:pt x="2358" y="882"/>
                    <a:pt x="2382" y="977"/>
                  </a:cubicBezTo>
                  <a:cubicBezTo>
                    <a:pt x="2453" y="1120"/>
                    <a:pt x="2453" y="1239"/>
                    <a:pt x="2453" y="1382"/>
                  </a:cubicBezTo>
                  <a:lnTo>
                    <a:pt x="2453" y="1858"/>
                  </a:lnTo>
                  <a:lnTo>
                    <a:pt x="2453" y="2263"/>
                  </a:lnTo>
                  <a:cubicBezTo>
                    <a:pt x="2453" y="2287"/>
                    <a:pt x="2429" y="2311"/>
                    <a:pt x="2358" y="2311"/>
                  </a:cubicBezTo>
                  <a:cubicBezTo>
                    <a:pt x="2334" y="2311"/>
                    <a:pt x="2334" y="2287"/>
                    <a:pt x="2334" y="2263"/>
                  </a:cubicBezTo>
                  <a:lnTo>
                    <a:pt x="2334" y="2215"/>
                  </a:lnTo>
                  <a:lnTo>
                    <a:pt x="2334" y="1215"/>
                  </a:lnTo>
                  <a:cubicBezTo>
                    <a:pt x="2334" y="1120"/>
                    <a:pt x="2263" y="1072"/>
                    <a:pt x="2191" y="1025"/>
                  </a:cubicBezTo>
                  <a:cubicBezTo>
                    <a:pt x="2179" y="1022"/>
                    <a:pt x="2167" y="1021"/>
                    <a:pt x="2155" y="1021"/>
                  </a:cubicBezTo>
                  <a:cubicBezTo>
                    <a:pt x="2053" y="1021"/>
                    <a:pt x="1977" y="1108"/>
                    <a:pt x="1977" y="1215"/>
                  </a:cubicBezTo>
                  <a:lnTo>
                    <a:pt x="1977" y="3525"/>
                  </a:lnTo>
                  <a:cubicBezTo>
                    <a:pt x="1977" y="3632"/>
                    <a:pt x="1881" y="3719"/>
                    <a:pt x="1776" y="3719"/>
                  </a:cubicBezTo>
                  <a:cubicBezTo>
                    <a:pt x="1764" y="3719"/>
                    <a:pt x="1751" y="3718"/>
                    <a:pt x="1739" y="3716"/>
                  </a:cubicBezTo>
                  <a:cubicBezTo>
                    <a:pt x="1644" y="3692"/>
                    <a:pt x="1620" y="3620"/>
                    <a:pt x="1620" y="3525"/>
                  </a:cubicBezTo>
                  <a:lnTo>
                    <a:pt x="1620" y="3501"/>
                  </a:lnTo>
                  <a:lnTo>
                    <a:pt x="1620" y="2025"/>
                  </a:lnTo>
                  <a:cubicBezTo>
                    <a:pt x="1620" y="1930"/>
                    <a:pt x="1548" y="1858"/>
                    <a:pt x="1477" y="1834"/>
                  </a:cubicBezTo>
                  <a:cubicBezTo>
                    <a:pt x="1464" y="1832"/>
                    <a:pt x="1452" y="1831"/>
                    <a:pt x="1440" y="1831"/>
                  </a:cubicBezTo>
                  <a:cubicBezTo>
                    <a:pt x="1339" y="1831"/>
                    <a:pt x="1263" y="1918"/>
                    <a:pt x="1263" y="2025"/>
                  </a:cubicBezTo>
                  <a:lnTo>
                    <a:pt x="1263" y="3501"/>
                  </a:lnTo>
                  <a:lnTo>
                    <a:pt x="1263" y="3525"/>
                  </a:lnTo>
                  <a:cubicBezTo>
                    <a:pt x="1263" y="3620"/>
                    <a:pt x="1191" y="3692"/>
                    <a:pt x="1143" y="3716"/>
                  </a:cubicBezTo>
                  <a:cubicBezTo>
                    <a:pt x="1131" y="3718"/>
                    <a:pt x="1119" y="3719"/>
                    <a:pt x="1106" y="3719"/>
                  </a:cubicBezTo>
                  <a:cubicBezTo>
                    <a:pt x="1001" y="3719"/>
                    <a:pt x="905" y="3632"/>
                    <a:pt x="905" y="3525"/>
                  </a:cubicBezTo>
                  <a:lnTo>
                    <a:pt x="905" y="1215"/>
                  </a:lnTo>
                  <a:cubicBezTo>
                    <a:pt x="905" y="1120"/>
                    <a:pt x="834" y="1072"/>
                    <a:pt x="762" y="1025"/>
                  </a:cubicBezTo>
                  <a:cubicBezTo>
                    <a:pt x="750" y="1022"/>
                    <a:pt x="738" y="1021"/>
                    <a:pt x="726" y="1021"/>
                  </a:cubicBezTo>
                  <a:cubicBezTo>
                    <a:pt x="625" y="1021"/>
                    <a:pt x="548" y="1108"/>
                    <a:pt x="548" y="1215"/>
                  </a:cubicBezTo>
                  <a:lnTo>
                    <a:pt x="548" y="2263"/>
                  </a:lnTo>
                  <a:cubicBezTo>
                    <a:pt x="548" y="2287"/>
                    <a:pt x="524" y="2311"/>
                    <a:pt x="477" y="2311"/>
                  </a:cubicBezTo>
                  <a:cubicBezTo>
                    <a:pt x="453" y="2311"/>
                    <a:pt x="429" y="2287"/>
                    <a:pt x="429" y="2263"/>
                  </a:cubicBezTo>
                  <a:lnTo>
                    <a:pt x="429" y="1906"/>
                  </a:lnTo>
                  <a:lnTo>
                    <a:pt x="429" y="1429"/>
                  </a:lnTo>
                  <a:cubicBezTo>
                    <a:pt x="429" y="1310"/>
                    <a:pt x="429" y="1144"/>
                    <a:pt x="453" y="1025"/>
                  </a:cubicBezTo>
                  <a:cubicBezTo>
                    <a:pt x="477" y="906"/>
                    <a:pt x="548" y="834"/>
                    <a:pt x="596" y="739"/>
                  </a:cubicBezTo>
                  <a:cubicBezTo>
                    <a:pt x="715" y="548"/>
                    <a:pt x="929" y="405"/>
                    <a:pt x="1143" y="358"/>
                  </a:cubicBezTo>
                  <a:cubicBezTo>
                    <a:pt x="1239" y="310"/>
                    <a:pt x="1358" y="310"/>
                    <a:pt x="1429" y="310"/>
                  </a:cubicBezTo>
                  <a:cubicBezTo>
                    <a:pt x="1548" y="310"/>
                    <a:pt x="1667" y="358"/>
                    <a:pt x="1763" y="382"/>
                  </a:cubicBezTo>
                  <a:cubicBezTo>
                    <a:pt x="1779" y="386"/>
                    <a:pt x="1795" y="388"/>
                    <a:pt x="1811" y="388"/>
                  </a:cubicBezTo>
                  <a:cubicBezTo>
                    <a:pt x="1888" y="388"/>
                    <a:pt x="1957" y="341"/>
                    <a:pt x="1977" y="263"/>
                  </a:cubicBezTo>
                  <a:cubicBezTo>
                    <a:pt x="2001" y="167"/>
                    <a:pt x="1953" y="72"/>
                    <a:pt x="1858" y="48"/>
                  </a:cubicBezTo>
                  <a:cubicBezTo>
                    <a:pt x="1715" y="1"/>
                    <a:pt x="1405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46" name="Google Shape;2946;p52"/>
          <p:cNvGrpSpPr/>
          <p:nvPr/>
        </p:nvGrpSpPr>
        <p:grpSpPr>
          <a:xfrm>
            <a:off x="1048518" y="1922930"/>
            <a:ext cx="362163" cy="354351"/>
            <a:chOff x="1696206" y="1922930"/>
            <a:chExt cx="362163" cy="354351"/>
          </a:xfrm>
        </p:grpSpPr>
        <p:sp>
          <p:nvSpPr>
            <p:cNvPr id="2947" name="Google Shape;2947;p52"/>
            <p:cNvSpPr/>
            <p:nvPr/>
          </p:nvSpPr>
          <p:spPr>
            <a:xfrm>
              <a:off x="1701185" y="1927909"/>
              <a:ext cx="342962" cy="342276"/>
            </a:xfrm>
            <a:custGeom>
              <a:rect b="b" l="l" r="r" t="t"/>
              <a:pathLst>
                <a:path extrusionOk="0" h="11480" w="11503">
                  <a:moveTo>
                    <a:pt x="5740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3"/>
                    <a:pt x="5740" y="9883"/>
                  </a:cubicBezTo>
                  <a:cubicBezTo>
                    <a:pt x="3454" y="9883"/>
                    <a:pt x="1596" y="8026"/>
                    <a:pt x="1596" y="5740"/>
                  </a:cubicBezTo>
                  <a:cubicBezTo>
                    <a:pt x="1596" y="3454"/>
                    <a:pt x="3454" y="1596"/>
                    <a:pt x="5740" y="1596"/>
                  </a:cubicBezTo>
                  <a:close/>
                  <a:moveTo>
                    <a:pt x="5740" y="1"/>
                  </a:moveTo>
                  <a:cubicBezTo>
                    <a:pt x="2573" y="1"/>
                    <a:pt x="1" y="2572"/>
                    <a:pt x="1" y="5740"/>
                  </a:cubicBezTo>
                  <a:cubicBezTo>
                    <a:pt x="1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40"/>
                  </a:cubicBezTo>
                  <a:cubicBezTo>
                    <a:pt x="11503" y="2572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8" name="Google Shape;2948;p52"/>
            <p:cNvSpPr/>
            <p:nvPr/>
          </p:nvSpPr>
          <p:spPr>
            <a:xfrm>
              <a:off x="1792778" y="194070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lnTo>
                    <a:pt x="4906" y="0"/>
                  </a:lnTo>
                  <a:cubicBezTo>
                    <a:pt x="6716" y="953"/>
                    <a:pt x="7978" y="2906"/>
                    <a:pt x="7978" y="5096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29"/>
                    <a:pt x="7002" y="881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9" name="Google Shape;2949;p52"/>
            <p:cNvSpPr/>
            <p:nvPr/>
          </p:nvSpPr>
          <p:spPr>
            <a:xfrm>
              <a:off x="1871610" y="1927909"/>
              <a:ext cx="172539" cy="171138"/>
            </a:xfrm>
            <a:custGeom>
              <a:rect b="b" l="l" r="r" t="t"/>
              <a:pathLst>
                <a:path extrusionOk="0" h="5740" w="5787">
                  <a:moveTo>
                    <a:pt x="24" y="1"/>
                  </a:moveTo>
                  <a:lnTo>
                    <a:pt x="0" y="1596"/>
                  </a:lnTo>
                  <a:cubicBezTo>
                    <a:pt x="2286" y="1596"/>
                    <a:pt x="4144" y="3430"/>
                    <a:pt x="4144" y="5740"/>
                  </a:cubicBezTo>
                  <a:lnTo>
                    <a:pt x="5787" y="5740"/>
                  </a:lnTo>
                  <a:cubicBezTo>
                    <a:pt x="5787" y="2572"/>
                    <a:pt x="3215" y="1"/>
                    <a:pt x="2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0" name="Google Shape;2950;p52"/>
            <p:cNvSpPr/>
            <p:nvPr/>
          </p:nvSpPr>
          <p:spPr>
            <a:xfrm>
              <a:off x="1939052" y="1940700"/>
              <a:ext cx="105813" cy="158347"/>
            </a:xfrm>
            <a:custGeom>
              <a:rect b="b" l="l" r="r" t="t"/>
              <a:pathLst>
                <a:path extrusionOk="0" h="5311" w="3549">
                  <a:moveTo>
                    <a:pt x="0" y="0"/>
                  </a:moveTo>
                  <a:lnTo>
                    <a:pt x="0" y="0"/>
                  </a:lnTo>
                  <a:cubicBezTo>
                    <a:pt x="1810" y="953"/>
                    <a:pt x="3072" y="2906"/>
                    <a:pt x="3072" y="5096"/>
                  </a:cubicBezTo>
                  <a:lnTo>
                    <a:pt x="3072" y="5311"/>
                  </a:lnTo>
                  <a:lnTo>
                    <a:pt x="3549" y="5311"/>
                  </a:lnTo>
                  <a:lnTo>
                    <a:pt x="3549" y="5168"/>
                  </a:lnTo>
                  <a:lnTo>
                    <a:pt x="3549" y="5096"/>
                  </a:lnTo>
                  <a:cubicBezTo>
                    <a:pt x="3549" y="4858"/>
                    <a:pt x="3525" y="4644"/>
                    <a:pt x="3477" y="4406"/>
                  </a:cubicBezTo>
                  <a:lnTo>
                    <a:pt x="3406" y="3977"/>
                  </a:lnTo>
                  <a:cubicBezTo>
                    <a:pt x="3215" y="3167"/>
                    <a:pt x="2858" y="2453"/>
                    <a:pt x="2382" y="1810"/>
                  </a:cubicBezTo>
                  <a:cubicBezTo>
                    <a:pt x="2191" y="1620"/>
                    <a:pt x="2025" y="1381"/>
                    <a:pt x="1810" y="1191"/>
                  </a:cubicBezTo>
                  <a:cubicBezTo>
                    <a:pt x="1667" y="1048"/>
                    <a:pt x="1525" y="929"/>
                    <a:pt x="1358" y="810"/>
                  </a:cubicBezTo>
                  <a:cubicBezTo>
                    <a:pt x="953" y="476"/>
                    <a:pt x="477" y="214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1" name="Google Shape;2951;p52"/>
            <p:cNvSpPr/>
            <p:nvPr/>
          </p:nvSpPr>
          <p:spPr>
            <a:xfrm>
              <a:off x="1739528" y="1927194"/>
              <a:ext cx="133512" cy="95169"/>
            </a:xfrm>
            <a:custGeom>
              <a:rect b="b" l="l" r="r" t="t"/>
              <a:pathLst>
                <a:path extrusionOk="0" h="3192" w="4478">
                  <a:moveTo>
                    <a:pt x="4478" y="1"/>
                  </a:moveTo>
                  <a:cubicBezTo>
                    <a:pt x="2668" y="1"/>
                    <a:pt x="1048" y="858"/>
                    <a:pt x="1" y="2168"/>
                  </a:cubicBezTo>
                  <a:lnTo>
                    <a:pt x="1287" y="3192"/>
                  </a:lnTo>
                  <a:cubicBezTo>
                    <a:pt x="2025" y="2239"/>
                    <a:pt x="3168" y="1644"/>
                    <a:pt x="4478" y="1644"/>
                  </a:cubicBezTo>
                  <a:lnTo>
                    <a:pt x="4478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2" name="Google Shape;2952;p52"/>
            <p:cNvSpPr/>
            <p:nvPr/>
          </p:nvSpPr>
          <p:spPr>
            <a:xfrm>
              <a:off x="1696206" y="1922930"/>
              <a:ext cx="362163" cy="354351"/>
            </a:xfrm>
            <a:custGeom>
              <a:rect b="b" l="l" r="r" t="t"/>
              <a:pathLst>
                <a:path extrusionOk="0" h="11885" w="12147">
                  <a:moveTo>
                    <a:pt x="5788" y="334"/>
                  </a:moveTo>
                  <a:lnTo>
                    <a:pt x="5788" y="1620"/>
                  </a:lnTo>
                  <a:cubicBezTo>
                    <a:pt x="5669" y="1620"/>
                    <a:pt x="5550" y="1620"/>
                    <a:pt x="5431" y="1644"/>
                  </a:cubicBezTo>
                  <a:cubicBezTo>
                    <a:pt x="4407" y="1763"/>
                    <a:pt x="3502" y="2216"/>
                    <a:pt x="2859" y="2930"/>
                  </a:cubicBezTo>
                  <a:lnTo>
                    <a:pt x="2692" y="3073"/>
                  </a:lnTo>
                  <a:lnTo>
                    <a:pt x="1715" y="2263"/>
                  </a:lnTo>
                  <a:lnTo>
                    <a:pt x="2025" y="1977"/>
                  </a:lnTo>
                  <a:cubicBezTo>
                    <a:pt x="2906" y="1072"/>
                    <a:pt x="4049" y="525"/>
                    <a:pt x="5288" y="358"/>
                  </a:cubicBezTo>
                  <a:cubicBezTo>
                    <a:pt x="5431" y="334"/>
                    <a:pt x="5597" y="334"/>
                    <a:pt x="5740" y="334"/>
                  </a:cubicBezTo>
                  <a:close/>
                  <a:moveTo>
                    <a:pt x="6097" y="429"/>
                  </a:moveTo>
                  <a:cubicBezTo>
                    <a:pt x="7526" y="453"/>
                    <a:pt x="8860" y="1049"/>
                    <a:pt x="9884" y="2073"/>
                  </a:cubicBezTo>
                  <a:cubicBezTo>
                    <a:pt x="10884" y="3073"/>
                    <a:pt x="11456" y="4406"/>
                    <a:pt x="11503" y="5835"/>
                  </a:cubicBezTo>
                  <a:lnTo>
                    <a:pt x="10241" y="5835"/>
                  </a:lnTo>
                  <a:cubicBezTo>
                    <a:pt x="10170" y="4454"/>
                    <a:pt x="9455" y="3192"/>
                    <a:pt x="8288" y="2430"/>
                  </a:cubicBezTo>
                  <a:cubicBezTo>
                    <a:pt x="8260" y="2402"/>
                    <a:pt x="8228" y="2388"/>
                    <a:pt x="8196" y="2388"/>
                  </a:cubicBezTo>
                  <a:cubicBezTo>
                    <a:pt x="8145" y="2388"/>
                    <a:pt x="8093" y="2420"/>
                    <a:pt x="8050" y="2478"/>
                  </a:cubicBezTo>
                  <a:cubicBezTo>
                    <a:pt x="8003" y="2573"/>
                    <a:pt x="8026" y="2668"/>
                    <a:pt x="8122" y="2716"/>
                  </a:cubicBezTo>
                  <a:cubicBezTo>
                    <a:pt x="9241" y="3454"/>
                    <a:pt x="9908" y="4692"/>
                    <a:pt x="9908" y="6026"/>
                  </a:cubicBezTo>
                  <a:cubicBezTo>
                    <a:pt x="9908" y="8098"/>
                    <a:pt x="8122" y="9884"/>
                    <a:pt x="5931" y="9884"/>
                  </a:cubicBezTo>
                  <a:cubicBezTo>
                    <a:pt x="3764" y="9884"/>
                    <a:pt x="1977" y="8098"/>
                    <a:pt x="1977" y="5931"/>
                  </a:cubicBezTo>
                  <a:cubicBezTo>
                    <a:pt x="1977" y="5073"/>
                    <a:pt x="2287" y="4240"/>
                    <a:pt x="2787" y="3549"/>
                  </a:cubicBezTo>
                  <a:cubicBezTo>
                    <a:pt x="3287" y="2859"/>
                    <a:pt x="4049" y="2382"/>
                    <a:pt x="4835" y="2144"/>
                  </a:cubicBezTo>
                  <a:cubicBezTo>
                    <a:pt x="5192" y="2073"/>
                    <a:pt x="5550" y="2001"/>
                    <a:pt x="5954" y="2001"/>
                  </a:cubicBezTo>
                  <a:cubicBezTo>
                    <a:pt x="6455" y="2001"/>
                    <a:pt x="6955" y="2096"/>
                    <a:pt x="7431" y="2311"/>
                  </a:cubicBezTo>
                  <a:cubicBezTo>
                    <a:pt x="7444" y="2314"/>
                    <a:pt x="7457" y="2315"/>
                    <a:pt x="7470" y="2315"/>
                  </a:cubicBezTo>
                  <a:cubicBezTo>
                    <a:pt x="7556" y="2315"/>
                    <a:pt x="7648" y="2254"/>
                    <a:pt x="7669" y="2192"/>
                  </a:cubicBezTo>
                  <a:cubicBezTo>
                    <a:pt x="7669" y="2096"/>
                    <a:pt x="7645" y="2025"/>
                    <a:pt x="7550" y="2001"/>
                  </a:cubicBezTo>
                  <a:cubicBezTo>
                    <a:pt x="7098" y="1811"/>
                    <a:pt x="6597" y="1715"/>
                    <a:pt x="6097" y="1715"/>
                  </a:cubicBezTo>
                  <a:lnTo>
                    <a:pt x="6097" y="429"/>
                  </a:lnTo>
                  <a:close/>
                  <a:moveTo>
                    <a:pt x="5502" y="1"/>
                  </a:moveTo>
                  <a:cubicBezTo>
                    <a:pt x="5264" y="48"/>
                    <a:pt x="4978" y="72"/>
                    <a:pt x="4740" y="96"/>
                  </a:cubicBezTo>
                  <a:cubicBezTo>
                    <a:pt x="4454" y="168"/>
                    <a:pt x="4121" y="239"/>
                    <a:pt x="3835" y="358"/>
                  </a:cubicBezTo>
                  <a:cubicBezTo>
                    <a:pt x="3049" y="668"/>
                    <a:pt x="2311" y="1144"/>
                    <a:pt x="1715" y="1739"/>
                  </a:cubicBezTo>
                  <a:cubicBezTo>
                    <a:pt x="596" y="2859"/>
                    <a:pt x="1" y="4359"/>
                    <a:pt x="1" y="5931"/>
                  </a:cubicBezTo>
                  <a:cubicBezTo>
                    <a:pt x="1" y="7431"/>
                    <a:pt x="549" y="8884"/>
                    <a:pt x="1573" y="9979"/>
                  </a:cubicBezTo>
                  <a:cubicBezTo>
                    <a:pt x="1598" y="10017"/>
                    <a:pt x="1644" y="10042"/>
                    <a:pt x="1692" y="10042"/>
                  </a:cubicBezTo>
                  <a:cubicBezTo>
                    <a:pt x="1734" y="10042"/>
                    <a:pt x="1778" y="10023"/>
                    <a:pt x="1811" y="9979"/>
                  </a:cubicBezTo>
                  <a:cubicBezTo>
                    <a:pt x="1858" y="9931"/>
                    <a:pt x="1858" y="9812"/>
                    <a:pt x="1811" y="9741"/>
                  </a:cubicBezTo>
                  <a:cubicBezTo>
                    <a:pt x="858" y="8693"/>
                    <a:pt x="310" y="7359"/>
                    <a:pt x="310" y="5931"/>
                  </a:cubicBezTo>
                  <a:cubicBezTo>
                    <a:pt x="310" y="4716"/>
                    <a:pt x="715" y="3525"/>
                    <a:pt x="1454" y="2573"/>
                  </a:cubicBezTo>
                  <a:lnTo>
                    <a:pt x="2430" y="3382"/>
                  </a:lnTo>
                  <a:cubicBezTo>
                    <a:pt x="1906" y="4121"/>
                    <a:pt x="1573" y="5002"/>
                    <a:pt x="1573" y="6026"/>
                  </a:cubicBezTo>
                  <a:cubicBezTo>
                    <a:pt x="1596" y="8336"/>
                    <a:pt x="3502" y="10217"/>
                    <a:pt x="5812" y="10241"/>
                  </a:cubicBezTo>
                  <a:cubicBezTo>
                    <a:pt x="5841" y="10242"/>
                    <a:pt x="5871" y="10242"/>
                    <a:pt x="5900" y="10242"/>
                  </a:cubicBezTo>
                  <a:cubicBezTo>
                    <a:pt x="8217" y="10242"/>
                    <a:pt x="10099" y="8402"/>
                    <a:pt x="10193" y="6121"/>
                  </a:cubicBezTo>
                  <a:lnTo>
                    <a:pt x="11479" y="6121"/>
                  </a:lnTo>
                  <a:cubicBezTo>
                    <a:pt x="11456" y="7550"/>
                    <a:pt x="10860" y="8884"/>
                    <a:pt x="9836" y="9884"/>
                  </a:cubicBezTo>
                  <a:cubicBezTo>
                    <a:pt x="8788" y="10932"/>
                    <a:pt x="7360" y="11527"/>
                    <a:pt x="5883" y="11527"/>
                  </a:cubicBezTo>
                  <a:cubicBezTo>
                    <a:pt x="4597" y="11527"/>
                    <a:pt x="3359" y="11074"/>
                    <a:pt x="2358" y="10289"/>
                  </a:cubicBezTo>
                  <a:cubicBezTo>
                    <a:pt x="2336" y="10255"/>
                    <a:pt x="2299" y="10238"/>
                    <a:pt x="2260" y="10238"/>
                  </a:cubicBezTo>
                  <a:cubicBezTo>
                    <a:pt x="2216" y="10238"/>
                    <a:pt x="2170" y="10261"/>
                    <a:pt x="2144" y="10312"/>
                  </a:cubicBezTo>
                  <a:cubicBezTo>
                    <a:pt x="2073" y="10360"/>
                    <a:pt x="2073" y="10479"/>
                    <a:pt x="2168" y="10551"/>
                  </a:cubicBezTo>
                  <a:cubicBezTo>
                    <a:pt x="3192" y="11408"/>
                    <a:pt x="4549" y="11884"/>
                    <a:pt x="5907" y="11884"/>
                  </a:cubicBezTo>
                  <a:cubicBezTo>
                    <a:pt x="7883" y="11884"/>
                    <a:pt x="9717" y="10932"/>
                    <a:pt x="10860" y="9241"/>
                  </a:cubicBezTo>
                  <a:cubicBezTo>
                    <a:pt x="11265" y="8622"/>
                    <a:pt x="11575" y="7907"/>
                    <a:pt x="11718" y="7145"/>
                  </a:cubicBezTo>
                  <a:cubicBezTo>
                    <a:pt x="12146" y="5097"/>
                    <a:pt x="11503" y="3144"/>
                    <a:pt x="10098" y="1739"/>
                  </a:cubicBezTo>
                  <a:cubicBezTo>
                    <a:pt x="8979" y="596"/>
                    <a:pt x="7502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3" name="Google Shape;2953;p52"/>
          <p:cNvGrpSpPr/>
          <p:nvPr/>
        </p:nvGrpSpPr>
        <p:grpSpPr>
          <a:xfrm>
            <a:off x="1805872" y="1922125"/>
            <a:ext cx="354351" cy="354441"/>
            <a:chOff x="2377359" y="1922125"/>
            <a:chExt cx="354351" cy="354441"/>
          </a:xfrm>
        </p:grpSpPr>
        <p:sp>
          <p:nvSpPr>
            <p:cNvPr id="2954" name="Google Shape;2954;p52"/>
            <p:cNvSpPr/>
            <p:nvPr/>
          </p:nvSpPr>
          <p:spPr>
            <a:xfrm>
              <a:off x="2632996" y="1957009"/>
              <a:ext cx="69588" cy="290428"/>
            </a:xfrm>
            <a:custGeom>
              <a:rect b="b" l="l" r="r" t="t"/>
              <a:pathLst>
                <a:path extrusionOk="0" h="9741" w="2334">
                  <a:moveTo>
                    <a:pt x="71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9741"/>
                  </a:lnTo>
                  <a:lnTo>
                    <a:pt x="2334" y="9741"/>
                  </a:lnTo>
                  <a:lnTo>
                    <a:pt x="2286" y="49"/>
                  </a:lnTo>
                  <a:cubicBezTo>
                    <a:pt x="2286" y="25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5" name="Google Shape;2955;p52"/>
            <p:cNvSpPr/>
            <p:nvPr/>
          </p:nvSpPr>
          <p:spPr>
            <a:xfrm>
              <a:off x="2529328" y="2068488"/>
              <a:ext cx="68187" cy="178950"/>
            </a:xfrm>
            <a:custGeom>
              <a:rect b="b" l="l" r="r" t="t"/>
              <a:pathLst>
                <a:path extrusionOk="0" h="6002" w="2287">
                  <a:moveTo>
                    <a:pt x="48" y="1"/>
                  </a:moveTo>
                  <a:cubicBezTo>
                    <a:pt x="24" y="1"/>
                    <a:pt x="0" y="48"/>
                    <a:pt x="0" y="72"/>
                  </a:cubicBezTo>
                  <a:lnTo>
                    <a:pt x="0" y="6002"/>
                  </a:lnTo>
                  <a:lnTo>
                    <a:pt x="2286" y="6002"/>
                  </a:lnTo>
                  <a:lnTo>
                    <a:pt x="2286" y="72"/>
                  </a:lnTo>
                  <a:cubicBezTo>
                    <a:pt x="2286" y="48"/>
                    <a:pt x="2262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6" name="Google Shape;2956;p52"/>
            <p:cNvSpPr/>
            <p:nvPr/>
          </p:nvSpPr>
          <p:spPr>
            <a:xfrm>
              <a:off x="2426346" y="2144458"/>
              <a:ext cx="68217" cy="102981"/>
            </a:xfrm>
            <a:custGeom>
              <a:rect b="b" l="l" r="r" t="t"/>
              <a:pathLst>
                <a:path extrusionOk="0" h="3454" w="2288">
                  <a:moveTo>
                    <a:pt x="49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3454"/>
                  </a:lnTo>
                  <a:lnTo>
                    <a:pt x="2287" y="3454"/>
                  </a:lnTo>
                  <a:lnTo>
                    <a:pt x="2287" y="49"/>
                  </a:lnTo>
                  <a:cubicBezTo>
                    <a:pt x="2287" y="25"/>
                    <a:pt x="2263" y="1"/>
                    <a:pt x="224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7" name="Google Shape;2957;p52"/>
            <p:cNvSpPr/>
            <p:nvPr/>
          </p:nvSpPr>
          <p:spPr>
            <a:xfrm>
              <a:off x="2686246" y="1957009"/>
              <a:ext cx="16339" cy="290428"/>
            </a:xfrm>
            <a:custGeom>
              <a:rect b="b" l="l" r="r" t="t"/>
              <a:pathLst>
                <a:path extrusionOk="0" h="9741" w="548">
                  <a:moveTo>
                    <a:pt x="0" y="1"/>
                  </a:moveTo>
                  <a:cubicBezTo>
                    <a:pt x="24" y="1"/>
                    <a:pt x="72" y="25"/>
                    <a:pt x="72" y="49"/>
                  </a:cubicBezTo>
                  <a:lnTo>
                    <a:pt x="72" y="9741"/>
                  </a:lnTo>
                  <a:lnTo>
                    <a:pt x="548" y="9741"/>
                  </a:lnTo>
                  <a:lnTo>
                    <a:pt x="548" y="49"/>
                  </a:lnTo>
                  <a:cubicBezTo>
                    <a:pt x="548" y="25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8" name="Google Shape;2958;p52"/>
            <p:cNvSpPr/>
            <p:nvPr/>
          </p:nvSpPr>
          <p:spPr>
            <a:xfrm>
              <a:off x="2582578" y="2068488"/>
              <a:ext cx="15653" cy="178264"/>
            </a:xfrm>
            <a:custGeom>
              <a:rect b="b" l="l" r="r" t="t"/>
              <a:pathLst>
                <a:path extrusionOk="0" h="5979" w="525">
                  <a:moveTo>
                    <a:pt x="0" y="1"/>
                  </a:moveTo>
                  <a:cubicBezTo>
                    <a:pt x="24" y="1"/>
                    <a:pt x="48" y="25"/>
                    <a:pt x="48" y="72"/>
                  </a:cubicBezTo>
                  <a:lnTo>
                    <a:pt x="48" y="5978"/>
                  </a:lnTo>
                  <a:lnTo>
                    <a:pt x="524" y="5978"/>
                  </a:lnTo>
                  <a:lnTo>
                    <a:pt x="524" y="72"/>
                  </a:lnTo>
                  <a:cubicBezTo>
                    <a:pt x="524" y="48"/>
                    <a:pt x="500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9" name="Google Shape;2959;p52"/>
            <p:cNvSpPr/>
            <p:nvPr/>
          </p:nvSpPr>
          <p:spPr>
            <a:xfrm>
              <a:off x="2479626" y="2143057"/>
              <a:ext cx="15623" cy="102981"/>
            </a:xfrm>
            <a:custGeom>
              <a:rect b="b" l="l" r="r" t="t"/>
              <a:pathLst>
                <a:path extrusionOk="0" h="3454" w="524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3453"/>
                  </a:lnTo>
                  <a:lnTo>
                    <a:pt x="524" y="3453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0" name="Google Shape;2960;p52"/>
            <p:cNvSpPr/>
            <p:nvPr/>
          </p:nvSpPr>
          <p:spPr>
            <a:xfrm>
              <a:off x="2424229" y="1929340"/>
              <a:ext cx="193171" cy="156171"/>
            </a:xfrm>
            <a:custGeom>
              <a:rect b="b" l="l" r="r" t="t"/>
              <a:pathLst>
                <a:path extrusionOk="0" h="5238" w="6479">
                  <a:moveTo>
                    <a:pt x="6002" y="0"/>
                  </a:moveTo>
                  <a:lnTo>
                    <a:pt x="4859" y="143"/>
                  </a:lnTo>
                  <a:cubicBezTo>
                    <a:pt x="4621" y="167"/>
                    <a:pt x="4478" y="381"/>
                    <a:pt x="4501" y="595"/>
                  </a:cubicBezTo>
                  <a:cubicBezTo>
                    <a:pt x="4501" y="738"/>
                    <a:pt x="4644" y="881"/>
                    <a:pt x="4811" y="929"/>
                  </a:cubicBezTo>
                  <a:lnTo>
                    <a:pt x="215" y="4525"/>
                  </a:lnTo>
                  <a:cubicBezTo>
                    <a:pt x="48" y="4668"/>
                    <a:pt x="1" y="4906"/>
                    <a:pt x="167" y="5096"/>
                  </a:cubicBezTo>
                  <a:cubicBezTo>
                    <a:pt x="247" y="5189"/>
                    <a:pt x="356" y="5238"/>
                    <a:pt x="466" y="5238"/>
                  </a:cubicBezTo>
                  <a:cubicBezTo>
                    <a:pt x="553" y="5238"/>
                    <a:pt x="641" y="5207"/>
                    <a:pt x="715" y="5144"/>
                  </a:cubicBezTo>
                  <a:lnTo>
                    <a:pt x="5406" y="1453"/>
                  </a:lnTo>
                  <a:cubicBezTo>
                    <a:pt x="5406" y="1667"/>
                    <a:pt x="5526" y="1834"/>
                    <a:pt x="5716" y="1881"/>
                  </a:cubicBezTo>
                  <a:cubicBezTo>
                    <a:pt x="5744" y="1888"/>
                    <a:pt x="5772" y="1891"/>
                    <a:pt x="5799" y="1891"/>
                  </a:cubicBezTo>
                  <a:cubicBezTo>
                    <a:pt x="5983" y="1891"/>
                    <a:pt x="6151" y="1758"/>
                    <a:pt x="6192" y="1572"/>
                  </a:cubicBezTo>
                  <a:lnTo>
                    <a:pt x="6430" y="453"/>
                  </a:lnTo>
                  <a:cubicBezTo>
                    <a:pt x="6478" y="334"/>
                    <a:pt x="6430" y="191"/>
                    <a:pt x="6359" y="119"/>
                  </a:cubicBezTo>
                  <a:cubicBezTo>
                    <a:pt x="6264" y="48"/>
                    <a:pt x="6168" y="0"/>
                    <a:pt x="604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1" name="Google Shape;2961;p52"/>
            <p:cNvSpPr/>
            <p:nvPr/>
          </p:nvSpPr>
          <p:spPr>
            <a:xfrm>
              <a:off x="2427061" y="1967921"/>
              <a:ext cx="153398" cy="117889"/>
            </a:xfrm>
            <a:custGeom>
              <a:rect b="b" l="l" r="r" t="t"/>
              <a:pathLst>
                <a:path extrusionOk="0" h="3954" w="5145">
                  <a:moveTo>
                    <a:pt x="4897" y="0"/>
                  </a:moveTo>
                  <a:cubicBezTo>
                    <a:pt x="4871" y="0"/>
                    <a:pt x="4841" y="6"/>
                    <a:pt x="4811" y="16"/>
                  </a:cubicBezTo>
                  <a:lnTo>
                    <a:pt x="263" y="3588"/>
                  </a:lnTo>
                  <a:cubicBezTo>
                    <a:pt x="168" y="3660"/>
                    <a:pt x="96" y="3683"/>
                    <a:pt x="1" y="3683"/>
                  </a:cubicBezTo>
                  <a:cubicBezTo>
                    <a:pt x="1" y="3731"/>
                    <a:pt x="25" y="3779"/>
                    <a:pt x="48" y="3802"/>
                  </a:cubicBezTo>
                  <a:cubicBezTo>
                    <a:pt x="143" y="3897"/>
                    <a:pt x="262" y="3954"/>
                    <a:pt x="377" y="3954"/>
                  </a:cubicBezTo>
                  <a:cubicBezTo>
                    <a:pt x="463" y="3954"/>
                    <a:pt x="548" y="3922"/>
                    <a:pt x="620" y="3850"/>
                  </a:cubicBezTo>
                  <a:lnTo>
                    <a:pt x="5145" y="278"/>
                  </a:lnTo>
                  <a:cubicBezTo>
                    <a:pt x="5073" y="230"/>
                    <a:pt x="5002" y="135"/>
                    <a:pt x="4978" y="40"/>
                  </a:cubicBezTo>
                  <a:cubicBezTo>
                    <a:pt x="4964" y="12"/>
                    <a:pt x="4934" y="0"/>
                    <a:pt x="489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2" name="Google Shape;2962;p52"/>
            <p:cNvSpPr/>
            <p:nvPr/>
          </p:nvSpPr>
          <p:spPr>
            <a:xfrm>
              <a:off x="2586126" y="1926478"/>
              <a:ext cx="31276" cy="59242"/>
            </a:xfrm>
            <a:custGeom>
              <a:rect b="b" l="l" r="r" t="t"/>
              <a:pathLst>
                <a:path extrusionOk="0" h="1987" w="1049">
                  <a:moveTo>
                    <a:pt x="643" y="1"/>
                  </a:moveTo>
                  <a:cubicBezTo>
                    <a:pt x="643" y="96"/>
                    <a:pt x="691" y="168"/>
                    <a:pt x="643" y="239"/>
                  </a:cubicBezTo>
                  <a:lnTo>
                    <a:pt x="405" y="1382"/>
                  </a:lnTo>
                  <a:cubicBezTo>
                    <a:pt x="381" y="1596"/>
                    <a:pt x="215" y="1692"/>
                    <a:pt x="0" y="1692"/>
                  </a:cubicBezTo>
                  <a:cubicBezTo>
                    <a:pt x="48" y="1858"/>
                    <a:pt x="143" y="1930"/>
                    <a:pt x="286" y="1977"/>
                  </a:cubicBezTo>
                  <a:cubicBezTo>
                    <a:pt x="314" y="1984"/>
                    <a:pt x="342" y="1987"/>
                    <a:pt x="369" y="1987"/>
                  </a:cubicBezTo>
                  <a:cubicBezTo>
                    <a:pt x="553" y="1987"/>
                    <a:pt x="721" y="1854"/>
                    <a:pt x="762" y="1668"/>
                  </a:cubicBezTo>
                  <a:lnTo>
                    <a:pt x="1000" y="549"/>
                  </a:lnTo>
                  <a:cubicBezTo>
                    <a:pt x="1048" y="430"/>
                    <a:pt x="1000" y="287"/>
                    <a:pt x="929" y="120"/>
                  </a:cubicBezTo>
                  <a:cubicBezTo>
                    <a:pt x="858" y="72"/>
                    <a:pt x="762" y="1"/>
                    <a:pt x="64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3" name="Google Shape;2963;p52"/>
            <p:cNvSpPr/>
            <p:nvPr/>
          </p:nvSpPr>
          <p:spPr>
            <a:xfrm>
              <a:off x="2381623" y="224741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9"/>
                    <a:pt x="1" y="120"/>
                  </a:cubicBezTo>
                  <a:lnTo>
                    <a:pt x="1" y="668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8"/>
                  </a:cubicBezTo>
                  <a:lnTo>
                    <a:pt x="11527" y="120"/>
                  </a:lnTo>
                  <a:cubicBezTo>
                    <a:pt x="11527" y="49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4" name="Google Shape;2964;p52"/>
            <p:cNvSpPr/>
            <p:nvPr/>
          </p:nvSpPr>
          <p:spPr>
            <a:xfrm>
              <a:off x="2708250" y="224741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72" y="1"/>
                    <a:pt x="119" y="49"/>
                    <a:pt x="119" y="120"/>
                  </a:cubicBezTo>
                  <a:lnTo>
                    <a:pt x="119" y="668"/>
                  </a:lnTo>
                  <a:cubicBezTo>
                    <a:pt x="119" y="739"/>
                    <a:pt x="72" y="787"/>
                    <a:pt x="0" y="787"/>
                  </a:cubicBezTo>
                  <a:lnTo>
                    <a:pt x="477" y="787"/>
                  </a:lnTo>
                  <a:cubicBezTo>
                    <a:pt x="548" y="787"/>
                    <a:pt x="596" y="739"/>
                    <a:pt x="596" y="668"/>
                  </a:cubicBezTo>
                  <a:lnTo>
                    <a:pt x="596" y="120"/>
                  </a:lnTo>
                  <a:cubicBezTo>
                    <a:pt x="596" y="25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5" name="Google Shape;2965;p52"/>
            <p:cNvSpPr/>
            <p:nvPr/>
          </p:nvSpPr>
          <p:spPr>
            <a:xfrm>
              <a:off x="2419250" y="1922930"/>
              <a:ext cx="202384" cy="168455"/>
            </a:xfrm>
            <a:custGeom>
              <a:rect b="b" l="l" r="r" t="t"/>
              <a:pathLst>
                <a:path extrusionOk="0" h="5650" w="6788">
                  <a:moveTo>
                    <a:pt x="6193" y="334"/>
                  </a:moveTo>
                  <a:cubicBezTo>
                    <a:pt x="6240" y="334"/>
                    <a:pt x="6335" y="358"/>
                    <a:pt x="6407" y="406"/>
                  </a:cubicBezTo>
                  <a:cubicBezTo>
                    <a:pt x="6455" y="453"/>
                    <a:pt x="6455" y="525"/>
                    <a:pt x="6455" y="596"/>
                  </a:cubicBezTo>
                  <a:lnTo>
                    <a:pt x="6216" y="1739"/>
                  </a:lnTo>
                  <a:cubicBezTo>
                    <a:pt x="6195" y="1856"/>
                    <a:pt x="6098" y="1911"/>
                    <a:pt x="5999" y="1911"/>
                  </a:cubicBezTo>
                  <a:cubicBezTo>
                    <a:pt x="5876" y="1911"/>
                    <a:pt x="5751" y="1826"/>
                    <a:pt x="5764" y="1668"/>
                  </a:cubicBezTo>
                  <a:cubicBezTo>
                    <a:pt x="5764" y="1620"/>
                    <a:pt x="5740" y="1549"/>
                    <a:pt x="5693" y="1525"/>
                  </a:cubicBezTo>
                  <a:cubicBezTo>
                    <a:pt x="5663" y="1515"/>
                    <a:pt x="5637" y="1509"/>
                    <a:pt x="5613" y="1509"/>
                  </a:cubicBezTo>
                  <a:cubicBezTo>
                    <a:pt x="5578" y="1509"/>
                    <a:pt x="5544" y="1521"/>
                    <a:pt x="5502" y="1549"/>
                  </a:cubicBezTo>
                  <a:lnTo>
                    <a:pt x="834" y="5240"/>
                  </a:lnTo>
                  <a:cubicBezTo>
                    <a:pt x="763" y="5288"/>
                    <a:pt x="715" y="5311"/>
                    <a:pt x="644" y="5311"/>
                  </a:cubicBezTo>
                  <a:cubicBezTo>
                    <a:pt x="596" y="5311"/>
                    <a:pt x="525" y="5288"/>
                    <a:pt x="501" y="5216"/>
                  </a:cubicBezTo>
                  <a:cubicBezTo>
                    <a:pt x="406" y="5121"/>
                    <a:pt x="406" y="5073"/>
                    <a:pt x="406" y="5002"/>
                  </a:cubicBezTo>
                  <a:cubicBezTo>
                    <a:pt x="406" y="4954"/>
                    <a:pt x="453" y="4883"/>
                    <a:pt x="501" y="4859"/>
                  </a:cubicBezTo>
                  <a:lnTo>
                    <a:pt x="5097" y="1263"/>
                  </a:lnTo>
                  <a:cubicBezTo>
                    <a:pt x="5145" y="1215"/>
                    <a:pt x="5169" y="1144"/>
                    <a:pt x="5145" y="1072"/>
                  </a:cubicBezTo>
                  <a:cubicBezTo>
                    <a:pt x="5145" y="1025"/>
                    <a:pt x="5097" y="953"/>
                    <a:pt x="5026" y="953"/>
                  </a:cubicBezTo>
                  <a:cubicBezTo>
                    <a:pt x="4930" y="930"/>
                    <a:pt x="4883" y="882"/>
                    <a:pt x="4859" y="739"/>
                  </a:cubicBezTo>
                  <a:cubicBezTo>
                    <a:pt x="4811" y="620"/>
                    <a:pt x="4930" y="525"/>
                    <a:pt x="5050" y="477"/>
                  </a:cubicBezTo>
                  <a:lnTo>
                    <a:pt x="6193" y="334"/>
                  </a:lnTo>
                  <a:close/>
                  <a:moveTo>
                    <a:pt x="6121" y="1"/>
                  </a:moveTo>
                  <a:lnTo>
                    <a:pt x="5002" y="168"/>
                  </a:lnTo>
                  <a:cubicBezTo>
                    <a:pt x="4859" y="191"/>
                    <a:pt x="4692" y="239"/>
                    <a:pt x="4621" y="358"/>
                  </a:cubicBezTo>
                  <a:cubicBezTo>
                    <a:pt x="4526" y="477"/>
                    <a:pt x="4454" y="644"/>
                    <a:pt x="4478" y="787"/>
                  </a:cubicBezTo>
                  <a:cubicBezTo>
                    <a:pt x="4526" y="906"/>
                    <a:pt x="4573" y="1025"/>
                    <a:pt x="4668" y="1120"/>
                  </a:cubicBezTo>
                  <a:lnTo>
                    <a:pt x="287" y="4573"/>
                  </a:lnTo>
                  <a:cubicBezTo>
                    <a:pt x="48" y="4764"/>
                    <a:pt x="1" y="5121"/>
                    <a:pt x="191" y="5359"/>
                  </a:cubicBezTo>
                  <a:cubicBezTo>
                    <a:pt x="263" y="5526"/>
                    <a:pt x="406" y="5597"/>
                    <a:pt x="572" y="5645"/>
                  </a:cubicBezTo>
                  <a:cubicBezTo>
                    <a:pt x="592" y="5648"/>
                    <a:pt x="611" y="5649"/>
                    <a:pt x="630" y="5649"/>
                  </a:cubicBezTo>
                  <a:cubicBezTo>
                    <a:pt x="753" y="5649"/>
                    <a:pt x="874" y="5588"/>
                    <a:pt x="977" y="5526"/>
                  </a:cubicBezTo>
                  <a:lnTo>
                    <a:pt x="5454" y="2001"/>
                  </a:lnTo>
                  <a:cubicBezTo>
                    <a:pt x="5526" y="2144"/>
                    <a:pt x="5645" y="2239"/>
                    <a:pt x="5835" y="2263"/>
                  </a:cubicBezTo>
                  <a:cubicBezTo>
                    <a:pt x="5876" y="2273"/>
                    <a:pt x="5917" y="2278"/>
                    <a:pt x="5959" y="2278"/>
                  </a:cubicBezTo>
                  <a:cubicBezTo>
                    <a:pt x="6210" y="2278"/>
                    <a:pt x="6465" y="2100"/>
                    <a:pt x="6526" y="1835"/>
                  </a:cubicBezTo>
                  <a:lnTo>
                    <a:pt x="6764" y="691"/>
                  </a:lnTo>
                  <a:cubicBezTo>
                    <a:pt x="6788" y="525"/>
                    <a:pt x="6764" y="310"/>
                    <a:pt x="6597" y="191"/>
                  </a:cubicBezTo>
                  <a:cubicBezTo>
                    <a:pt x="6478" y="72"/>
                    <a:pt x="6335" y="1"/>
                    <a:pt x="61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6" name="Google Shape;2966;p52"/>
            <p:cNvSpPr/>
            <p:nvPr/>
          </p:nvSpPr>
          <p:spPr>
            <a:xfrm>
              <a:off x="2377359" y="1922125"/>
              <a:ext cx="354351" cy="354441"/>
            </a:xfrm>
            <a:custGeom>
              <a:rect b="b" l="l" r="r" t="t"/>
              <a:pathLst>
                <a:path extrusionOk="0" h="11888" w="11885">
                  <a:moveTo>
                    <a:pt x="7264" y="5076"/>
                  </a:moveTo>
                  <a:lnTo>
                    <a:pt x="7264" y="10697"/>
                  </a:lnTo>
                  <a:lnTo>
                    <a:pt x="5288" y="10697"/>
                  </a:lnTo>
                  <a:lnTo>
                    <a:pt x="5288" y="5076"/>
                  </a:lnTo>
                  <a:close/>
                  <a:moveTo>
                    <a:pt x="11503" y="11054"/>
                  </a:moveTo>
                  <a:lnTo>
                    <a:pt x="11503" y="11530"/>
                  </a:lnTo>
                  <a:lnTo>
                    <a:pt x="334" y="11530"/>
                  </a:lnTo>
                  <a:lnTo>
                    <a:pt x="334" y="11054"/>
                  </a:lnTo>
                  <a:close/>
                  <a:moveTo>
                    <a:pt x="893" y="0"/>
                  </a:moveTo>
                  <a:cubicBezTo>
                    <a:pt x="792" y="0"/>
                    <a:pt x="715" y="88"/>
                    <a:pt x="715" y="195"/>
                  </a:cubicBezTo>
                  <a:lnTo>
                    <a:pt x="715" y="980"/>
                  </a:lnTo>
                  <a:lnTo>
                    <a:pt x="501" y="980"/>
                  </a:lnTo>
                  <a:cubicBezTo>
                    <a:pt x="429" y="980"/>
                    <a:pt x="334" y="1052"/>
                    <a:pt x="334" y="1147"/>
                  </a:cubicBezTo>
                  <a:cubicBezTo>
                    <a:pt x="334" y="1266"/>
                    <a:pt x="382" y="1338"/>
                    <a:pt x="501" y="1338"/>
                  </a:cubicBezTo>
                  <a:lnTo>
                    <a:pt x="715" y="1338"/>
                  </a:lnTo>
                  <a:lnTo>
                    <a:pt x="715" y="2243"/>
                  </a:lnTo>
                  <a:lnTo>
                    <a:pt x="501" y="2243"/>
                  </a:lnTo>
                  <a:cubicBezTo>
                    <a:pt x="429" y="2243"/>
                    <a:pt x="358" y="2290"/>
                    <a:pt x="334" y="2385"/>
                  </a:cubicBezTo>
                  <a:cubicBezTo>
                    <a:pt x="310" y="2505"/>
                    <a:pt x="382" y="2600"/>
                    <a:pt x="501" y="2600"/>
                  </a:cubicBezTo>
                  <a:lnTo>
                    <a:pt x="715" y="2600"/>
                  </a:lnTo>
                  <a:lnTo>
                    <a:pt x="715" y="3481"/>
                  </a:lnTo>
                  <a:lnTo>
                    <a:pt x="501" y="3481"/>
                  </a:lnTo>
                  <a:cubicBezTo>
                    <a:pt x="429" y="3481"/>
                    <a:pt x="358" y="3552"/>
                    <a:pt x="334" y="3648"/>
                  </a:cubicBezTo>
                  <a:cubicBezTo>
                    <a:pt x="310" y="3767"/>
                    <a:pt x="382" y="3838"/>
                    <a:pt x="501" y="3838"/>
                  </a:cubicBezTo>
                  <a:lnTo>
                    <a:pt x="715" y="3838"/>
                  </a:lnTo>
                  <a:lnTo>
                    <a:pt x="715" y="4743"/>
                  </a:lnTo>
                  <a:lnTo>
                    <a:pt x="501" y="4743"/>
                  </a:lnTo>
                  <a:cubicBezTo>
                    <a:pt x="429" y="4743"/>
                    <a:pt x="334" y="4791"/>
                    <a:pt x="334" y="4886"/>
                  </a:cubicBezTo>
                  <a:cubicBezTo>
                    <a:pt x="334" y="5005"/>
                    <a:pt x="382" y="5100"/>
                    <a:pt x="501" y="5100"/>
                  </a:cubicBezTo>
                  <a:lnTo>
                    <a:pt x="715" y="5100"/>
                  </a:lnTo>
                  <a:lnTo>
                    <a:pt x="715" y="5981"/>
                  </a:lnTo>
                  <a:lnTo>
                    <a:pt x="501" y="5981"/>
                  </a:lnTo>
                  <a:cubicBezTo>
                    <a:pt x="429" y="5981"/>
                    <a:pt x="334" y="6053"/>
                    <a:pt x="334" y="6148"/>
                  </a:cubicBezTo>
                  <a:cubicBezTo>
                    <a:pt x="334" y="6267"/>
                    <a:pt x="382" y="6339"/>
                    <a:pt x="501" y="6339"/>
                  </a:cubicBezTo>
                  <a:lnTo>
                    <a:pt x="715" y="6339"/>
                  </a:lnTo>
                  <a:lnTo>
                    <a:pt x="715" y="7244"/>
                  </a:lnTo>
                  <a:lnTo>
                    <a:pt x="501" y="7244"/>
                  </a:lnTo>
                  <a:cubicBezTo>
                    <a:pt x="429" y="7244"/>
                    <a:pt x="358" y="7291"/>
                    <a:pt x="334" y="7386"/>
                  </a:cubicBezTo>
                  <a:cubicBezTo>
                    <a:pt x="310" y="7506"/>
                    <a:pt x="382" y="7601"/>
                    <a:pt x="501" y="7601"/>
                  </a:cubicBezTo>
                  <a:lnTo>
                    <a:pt x="715" y="7601"/>
                  </a:lnTo>
                  <a:lnTo>
                    <a:pt x="715" y="8482"/>
                  </a:lnTo>
                  <a:lnTo>
                    <a:pt x="501" y="8482"/>
                  </a:lnTo>
                  <a:cubicBezTo>
                    <a:pt x="429" y="8482"/>
                    <a:pt x="358" y="8553"/>
                    <a:pt x="334" y="8649"/>
                  </a:cubicBezTo>
                  <a:cubicBezTo>
                    <a:pt x="310" y="8768"/>
                    <a:pt x="382" y="8839"/>
                    <a:pt x="501" y="8839"/>
                  </a:cubicBezTo>
                  <a:lnTo>
                    <a:pt x="715" y="8839"/>
                  </a:lnTo>
                  <a:lnTo>
                    <a:pt x="715" y="9744"/>
                  </a:lnTo>
                  <a:lnTo>
                    <a:pt x="501" y="9744"/>
                  </a:lnTo>
                  <a:cubicBezTo>
                    <a:pt x="429" y="9744"/>
                    <a:pt x="334" y="9792"/>
                    <a:pt x="334" y="9887"/>
                  </a:cubicBezTo>
                  <a:cubicBezTo>
                    <a:pt x="334" y="10006"/>
                    <a:pt x="382" y="10101"/>
                    <a:pt x="501" y="10101"/>
                  </a:cubicBezTo>
                  <a:lnTo>
                    <a:pt x="715" y="10101"/>
                  </a:lnTo>
                  <a:lnTo>
                    <a:pt x="715" y="10720"/>
                  </a:lnTo>
                  <a:lnTo>
                    <a:pt x="310" y="10720"/>
                  </a:lnTo>
                  <a:cubicBezTo>
                    <a:pt x="144" y="10720"/>
                    <a:pt x="1" y="10840"/>
                    <a:pt x="1" y="11030"/>
                  </a:cubicBezTo>
                  <a:lnTo>
                    <a:pt x="1" y="11578"/>
                  </a:lnTo>
                  <a:cubicBezTo>
                    <a:pt x="1" y="11744"/>
                    <a:pt x="120" y="11887"/>
                    <a:pt x="310" y="11887"/>
                  </a:cubicBezTo>
                  <a:lnTo>
                    <a:pt x="11575" y="11887"/>
                  </a:lnTo>
                  <a:cubicBezTo>
                    <a:pt x="11741" y="11887"/>
                    <a:pt x="11884" y="11768"/>
                    <a:pt x="11884" y="11578"/>
                  </a:cubicBezTo>
                  <a:lnTo>
                    <a:pt x="11884" y="11030"/>
                  </a:lnTo>
                  <a:cubicBezTo>
                    <a:pt x="11837" y="10840"/>
                    <a:pt x="11741" y="10720"/>
                    <a:pt x="11551" y="10720"/>
                  </a:cubicBezTo>
                  <a:lnTo>
                    <a:pt x="11051" y="10720"/>
                  </a:lnTo>
                  <a:lnTo>
                    <a:pt x="11051" y="3171"/>
                  </a:lnTo>
                  <a:cubicBezTo>
                    <a:pt x="11051" y="3076"/>
                    <a:pt x="10979" y="2981"/>
                    <a:pt x="10884" y="2981"/>
                  </a:cubicBezTo>
                  <a:cubicBezTo>
                    <a:pt x="10765" y="2981"/>
                    <a:pt x="10693" y="3052"/>
                    <a:pt x="10693" y="3171"/>
                  </a:cubicBezTo>
                  <a:lnTo>
                    <a:pt x="10693" y="10720"/>
                  </a:lnTo>
                  <a:lnTo>
                    <a:pt x="8717" y="10720"/>
                  </a:lnTo>
                  <a:lnTo>
                    <a:pt x="8717" y="1314"/>
                  </a:lnTo>
                  <a:lnTo>
                    <a:pt x="10693" y="1314"/>
                  </a:lnTo>
                  <a:lnTo>
                    <a:pt x="10693" y="2338"/>
                  </a:lnTo>
                  <a:cubicBezTo>
                    <a:pt x="10693" y="2409"/>
                    <a:pt x="10741" y="2505"/>
                    <a:pt x="10836" y="2505"/>
                  </a:cubicBezTo>
                  <a:cubicBezTo>
                    <a:pt x="10955" y="2505"/>
                    <a:pt x="11051" y="2433"/>
                    <a:pt x="11051" y="2338"/>
                  </a:cubicBezTo>
                  <a:lnTo>
                    <a:pt x="11051" y="1195"/>
                  </a:lnTo>
                  <a:cubicBezTo>
                    <a:pt x="11051" y="1052"/>
                    <a:pt x="10932" y="957"/>
                    <a:pt x="10813" y="957"/>
                  </a:cubicBezTo>
                  <a:lnTo>
                    <a:pt x="8645" y="957"/>
                  </a:lnTo>
                  <a:cubicBezTo>
                    <a:pt x="8479" y="957"/>
                    <a:pt x="8407" y="1076"/>
                    <a:pt x="8407" y="1195"/>
                  </a:cubicBezTo>
                  <a:lnTo>
                    <a:pt x="8407" y="10697"/>
                  </a:lnTo>
                  <a:lnTo>
                    <a:pt x="7621" y="10697"/>
                  </a:lnTo>
                  <a:lnTo>
                    <a:pt x="7621" y="4957"/>
                  </a:lnTo>
                  <a:cubicBezTo>
                    <a:pt x="7621" y="4791"/>
                    <a:pt x="7502" y="4719"/>
                    <a:pt x="7383" y="4719"/>
                  </a:cubicBezTo>
                  <a:lnTo>
                    <a:pt x="5216" y="4719"/>
                  </a:lnTo>
                  <a:cubicBezTo>
                    <a:pt x="5073" y="4719"/>
                    <a:pt x="4978" y="4838"/>
                    <a:pt x="4978" y="4957"/>
                  </a:cubicBezTo>
                  <a:lnTo>
                    <a:pt x="4978" y="10697"/>
                  </a:lnTo>
                  <a:lnTo>
                    <a:pt x="4168" y="10697"/>
                  </a:lnTo>
                  <a:lnTo>
                    <a:pt x="4168" y="7458"/>
                  </a:lnTo>
                  <a:cubicBezTo>
                    <a:pt x="4168" y="7291"/>
                    <a:pt x="4049" y="7220"/>
                    <a:pt x="3930" y="7220"/>
                  </a:cubicBezTo>
                  <a:lnTo>
                    <a:pt x="1692" y="7220"/>
                  </a:lnTo>
                  <a:cubicBezTo>
                    <a:pt x="1620" y="7220"/>
                    <a:pt x="1525" y="7291"/>
                    <a:pt x="1525" y="7386"/>
                  </a:cubicBezTo>
                  <a:lnTo>
                    <a:pt x="1525" y="8672"/>
                  </a:lnTo>
                  <a:cubicBezTo>
                    <a:pt x="1525" y="8696"/>
                    <a:pt x="1549" y="8768"/>
                    <a:pt x="1573" y="8791"/>
                  </a:cubicBezTo>
                  <a:cubicBezTo>
                    <a:pt x="1619" y="8818"/>
                    <a:pt x="1664" y="8830"/>
                    <a:pt x="1704" y="8830"/>
                  </a:cubicBezTo>
                  <a:cubicBezTo>
                    <a:pt x="1808" y="8830"/>
                    <a:pt x="1882" y="8752"/>
                    <a:pt x="1882" y="8649"/>
                  </a:cubicBezTo>
                  <a:lnTo>
                    <a:pt x="1882" y="7577"/>
                  </a:lnTo>
                  <a:lnTo>
                    <a:pt x="3835" y="7577"/>
                  </a:lnTo>
                  <a:lnTo>
                    <a:pt x="3835" y="10697"/>
                  </a:lnTo>
                  <a:lnTo>
                    <a:pt x="1882" y="10697"/>
                  </a:lnTo>
                  <a:lnTo>
                    <a:pt x="1882" y="9482"/>
                  </a:lnTo>
                  <a:cubicBezTo>
                    <a:pt x="1882" y="9387"/>
                    <a:pt x="1811" y="9292"/>
                    <a:pt x="1739" y="9292"/>
                  </a:cubicBezTo>
                  <a:cubicBezTo>
                    <a:pt x="1620" y="9292"/>
                    <a:pt x="1525" y="9363"/>
                    <a:pt x="1525" y="9482"/>
                  </a:cubicBezTo>
                  <a:lnTo>
                    <a:pt x="1525" y="10697"/>
                  </a:lnTo>
                  <a:lnTo>
                    <a:pt x="1072" y="10697"/>
                  </a:lnTo>
                  <a:lnTo>
                    <a:pt x="1072" y="195"/>
                  </a:lnTo>
                  <a:cubicBezTo>
                    <a:pt x="1072" y="99"/>
                    <a:pt x="1025" y="28"/>
                    <a:pt x="930" y="4"/>
                  </a:cubicBezTo>
                  <a:cubicBezTo>
                    <a:pt x="917" y="2"/>
                    <a:pt x="905" y="0"/>
                    <a:pt x="89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67" name="Google Shape;2967;p52"/>
          <p:cNvGrpSpPr/>
          <p:nvPr/>
        </p:nvGrpSpPr>
        <p:grpSpPr>
          <a:xfrm>
            <a:off x="2547602" y="1922870"/>
            <a:ext cx="354354" cy="352980"/>
            <a:chOff x="2738089" y="1922870"/>
            <a:chExt cx="354354" cy="352980"/>
          </a:xfrm>
        </p:grpSpPr>
        <p:sp>
          <p:nvSpPr>
            <p:cNvPr id="2968" name="Google Shape;2968;p52"/>
            <p:cNvSpPr/>
            <p:nvPr/>
          </p:nvSpPr>
          <p:spPr>
            <a:xfrm>
              <a:off x="2990148" y="1976896"/>
              <a:ext cx="98747" cy="293290"/>
            </a:xfrm>
            <a:custGeom>
              <a:rect b="b" l="l" r="r" t="t"/>
              <a:pathLst>
                <a:path extrusionOk="0" h="9837" w="3312">
                  <a:moveTo>
                    <a:pt x="1" y="1"/>
                  </a:moveTo>
                  <a:lnTo>
                    <a:pt x="1" y="9622"/>
                  </a:lnTo>
                  <a:cubicBezTo>
                    <a:pt x="1" y="9741"/>
                    <a:pt x="96" y="9836"/>
                    <a:pt x="215" y="9836"/>
                  </a:cubicBezTo>
                  <a:lnTo>
                    <a:pt x="3073" y="9836"/>
                  </a:lnTo>
                  <a:cubicBezTo>
                    <a:pt x="3192" y="9836"/>
                    <a:pt x="3264" y="9717"/>
                    <a:pt x="3311" y="9598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9" name="Google Shape;2969;p52"/>
            <p:cNvSpPr/>
            <p:nvPr/>
          </p:nvSpPr>
          <p:spPr>
            <a:xfrm>
              <a:off x="3068264" y="1976180"/>
              <a:ext cx="19201" cy="293290"/>
            </a:xfrm>
            <a:custGeom>
              <a:rect b="b" l="l" r="r" t="t"/>
              <a:pathLst>
                <a:path extrusionOk="0" h="9837" w="644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53" y="9836"/>
                  </a:lnTo>
                  <a:cubicBezTo>
                    <a:pt x="572" y="9836"/>
                    <a:pt x="644" y="9741"/>
                    <a:pt x="644" y="9622"/>
                  </a:cubicBezTo>
                  <a:lnTo>
                    <a:pt x="644" y="2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0" name="Google Shape;2970;p52"/>
            <p:cNvSpPr/>
            <p:nvPr/>
          </p:nvSpPr>
          <p:spPr>
            <a:xfrm>
              <a:off x="2865908" y="1927909"/>
              <a:ext cx="98717" cy="292575"/>
            </a:xfrm>
            <a:custGeom>
              <a:rect b="b" l="l" r="r" t="t"/>
              <a:pathLst>
                <a:path extrusionOk="0" h="9813" w="3311">
                  <a:moveTo>
                    <a:pt x="239" y="1"/>
                  </a:moveTo>
                  <a:cubicBezTo>
                    <a:pt x="119" y="1"/>
                    <a:pt x="24" y="120"/>
                    <a:pt x="0" y="239"/>
                  </a:cubicBezTo>
                  <a:lnTo>
                    <a:pt x="0" y="9812"/>
                  </a:lnTo>
                  <a:lnTo>
                    <a:pt x="3311" y="9812"/>
                  </a:lnTo>
                  <a:lnTo>
                    <a:pt x="3311" y="191"/>
                  </a:lnTo>
                  <a:cubicBezTo>
                    <a:pt x="3311" y="72"/>
                    <a:pt x="3215" y="1"/>
                    <a:pt x="3096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1" name="Google Shape;2971;p52"/>
            <p:cNvSpPr/>
            <p:nvPr/>
          </p:nvSpPr>
          <p:spPr>
            <a:xfrm>
              <a:off x="2944024" y="1928535"/>
              <a:ext cx="20602" cy="292634"/>
            </a:xfrm>
            <a:custGeom>
              <a:rect b="b" l="l" r="r" t="t"/>
              <a:pathLst>
                <a:path extrusionOk="0" h="9815" w="691">
                  <a:moveTo>
                    <a:pt x="507" y="0"/>
                  </a:moveTo>
                  <a:cubicBezTo>
                    <a:pt x="497" y="0"/>
                    <a:pt x="487" y="1"/>
                    <a:pt x="476" y="3"/>
                  </a:cubicBezTo>
                  <a:lnTo>
                    <a:pt x="0" y="3"/>
                  </a:lnTo>
                  <a:cubicBezTo>
                    <a:pt x="119" y="3"/>
                    <a:pt x="214" y="99"/>
                    <a:pt x="214" y="218"/>
                  </a:cubicBezTo>
                  <a:lnTo>
                    <a:pt x="214" y="9815"/>
                  </a:lnTo>
                  <a:lnTo>
                    <a:pt x="691" y="9815"/>
                  </a:lnTo>
                  <a:lnTo>
                    <a:pt x="691" y="218"/>
                  </a:lnTo>
                  <a:cubicBezTo>
                    <a:pt x="691" y="109"/>
                    <a:pt x="611" y="0"/>
                    <a:pt x="5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2" name="Google Shape;2972;p52"/>
            <p:cNvSpPr/>
            <p:nvPr/>
          </p:nvSpPr>
          <p:spPr>
            <a:xfrm>
              <a:off x="2744499" y="1976896"/>
              <a:ext cx="98717" cy="293290"/>
            </a:xfrm>
            <a:custGeom>
              <a:rect b="b" l="l" r="r" t="t"/>
              <a:pathLst>
                <a:path extrusionOk="0" h="9837" w="3311">
                  <a:moveTo>
                    <a:pt x="0" y="1"/>
                  </a:moveTo>
                  <a:lnTo>
                    <a:pt x="0" y="9622"/>
                  </a:lnTo>
                  <a:cubicBezTo>
                    <a:pt x="0" y="9741"/>
                    <a:pt x="95" y="9836"/>
                    <a:pt x="214" y="9836"/>
                  </a:cubicBezTo>
                  <a:lnTo>
                    <a:pt x="3072" y="9836"/>
                  </a:lnTo>
                  <a:cubicBezTo>
                    <a:pt x="3167" y="9836"/>
                    <a:pt x="3310" y="9717"/>
                    <a:pt x="3310" y="9598"/>
                  </a:cubicBezTo>
                  <a:lnTo>
                    <a:pt x="3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3" name="Google Shape;2973;p52"/>
            <p:cNvSpPr/>
            <p:nvPr/>
          </p:nvSpPr>
          <p:spPr>
            <a:xfrm>
              <a:off x="2822586" y="1976180"/>
              <a:ext cx="20632" cy="293290"/>
            </a:xfrm>
            <a:custGeom>
              <a:rect b="b" l="l" r="r" t="t"/>
              <a:pathLst>
                <a:path extrusionOk="0" h="9837" w="692">
                  <a:moveTo>
                    <a:pt x="215" y="1"/>
                  </a:moveTo>
                  <a:lnTo>
                    <a:pt x="215" y="9622"/>
                  </a:lnTo>
                  <a:cubicBezTo>
                    <a:pt x="215" y="9741"/>
                    <a:pt x="120" y="9836"/>
                    <a:pt x="1" y="9836"/>
                  </a:cubicBezTo>
                  <a:lnTo>
                    <a:pt x="477" y="9836"/>
                  </a:lnTo>
                  <a:cubicBezTo>
                    <a:pt x="596" y="9836"/>
                    <a:pt x="691" y="9741"/>
                    <a:pt x="691" y="9622"/>
                  </a:cubicBezTo>
                  <a:lnTo>
                    <a:pt x="691" y="25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4" name="Google Shape;2974;p52"/>
            <p:cNvSpPr/>
            <p:nvPr/>
          </p:nvSpPr>
          <p:spPr>
            <a:xfrm>
              <a:off x="2743784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02" y="0"/>
                  </a:moveTo>
                  <a:cubicBezTo>
                    <a:pt x="1675" y="0"/>
                    <a:pt x="1647" y="1"/>
                    <a:pt x="1620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2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10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0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5" name="Google Shape;2975;p52"/>
            <p:cNvSpPr/>
            <p:nvPr/>
          </p:nvSpPr>
          <p:spPr>
            <a:xfrm>
              <a:off x="2784243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096" y="1"/>
                  </a:move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51" y="3632"/>
                    <a:pt x="275" y="3638"/>
                    <a:pt x="298" y="3638"/>
                  </a:cubicBezTo>
                  <a:cubicBezTo>
                    <a:pt x="322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53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0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6" name="Google Shape;2976;p52"/>
            <p:cNvSpPr/>
            <p:nvPr/>
          </p:nvSpPr>
          <p:spPr>
            <a:xfrm>
              <a:off x="2866623" y="2155996"/>
              <a:ext cx="98717" cy="114191"/>
            </a:xfrm>
            <a:custGeom>
              <a:rect b="b" l="l" r="r" t="t"/>
              <a:pathLst>
                <a:path extrusionOk="0" h="3830" w="3311">
                  <a:moveTo>
                    <a:pt x="1646" y="1"/>
                  </a:moveTo>
                  <a:cubicBezTo>
                    <a:pt x="1626" y="1"/>
                    <a:pt x="1608" y="7"/>
                    <a:pt x="1596" y="19"/>
                  </a:cubicBezTo>
                  <a:lnTo>
                    <a:pt x="1143" y="638"/>
                  </a:lnTo>
                  <a:cubicBezTo>
                    <a:pt x="477" y="828"/>
                    <a:pt x="0" y="1448"/>
                    <a:pt x="0" y="2186"/>
                  </a:cubicBezTo>
                  <a:cubicBezTo>
                    <a:pt x="0" y="3100"/>
                    <a:pt x="739" y="3830"/>
                    <a:pt x="1625" y="3830"/>
                  </a:cubicBezTo>
                  <a:cubicBezTo>
                    <a:pt x="1639" y="3830"/>
                    <a:pt x="1653" y="3829"/>
                    <a:pt x="1667" y="3829"/>
                  </a:cubicBezTo>
                  <a:cubicBezTo>
                    <a:pt x="2548" y="3805"/>
                    <a:pt x="3239" y="3115"/>
                    <a:pt x="3287" y="2257"/>
                  </a:cubicBezTo>
                  <a:cubicBezTo>
                    <a:pt x="3310" y="1519"/>
                    <a:pt x="2810" y="852"/>
                    <a:pt x="2144" y="638"/>
                  </a:cubicBezTo>
                  <a:lnTo>
                    <a:pt x="1715" y="19"/>
                  </a:lnTo>
                  <a:cubicBezTo>
                    <a:pt x="1691" y="7"/>
                    <a:pt x="1667" y="1"/>
                    <a:pt x="164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7" name="Google Shape;2977;p52"/>
            <p:cNvSpPr/>
            <p:nvPr/>
          </p:nvSpPr>
          <p:spPr>
            <a:xfrm>
              <a:off x="2907798" y="2154774"/>
              <a:ext cx="57543" cy="109004"/>
            </a:xfrm>
            <a:custGeom>
              <a:rect b="b" l="l" r="r" t="t"/>
              <a:pathLst>
                <a:path extrusionOk="0" h="3656" w="1930">
                  <a:moveTo>
                    <a:pt x="298" y="0"/>
                  </a:moveTo>
                  <a:cubicBezTo>
                    <a:pt x="274" y="0"/>
                    <a:pt x="251" y="12"/>
                    <a:pt x="239" y="36"/>
                  </a:cubicBezTo>
                  <a:lnTo>
                    <a:pt x="0" y="369"/>
                  </a:lnTo>
                  <a:lnTo>
                    <a:pt x="405" y="965"/>
                  </a:lnTo>
                  <a:cubicBezTo>
                    <a:pt x="1072" y="1155"/>
                    <a:pt x="1548" y="1774"/>
                    <a:pt x="1548" y="2536"/>
                  </a:cubicBezTo>
                  <a:cubicBezTo>
                    <a:pt x="1548" y="2965"/>
                    <a:pt x="1358" y="3370"/>
                    <a:pt x="1096" y="3656"/>
                  </a:cubicBezTo>
                  <a:cubicBezTo>
                    <a:pt x="1572" y="3370"/>
                    <a:pt x="1929" y="2822"/>
                    <a:pt x="1929" y="2227"/>
                  </a:cubicBezTo>
                  <a:cubicBezTo>
                    <a:pt x="1929" y="1489"/>
                    <a:pt x="1453" y="893"/>
                    <a:pt x="810" y="655"/>
                  </a:cubicBezTo>
                  <a:lnTo>
                    <a:pt x="358" y="36"/>
                  </a:lnTo>
                  <a:cubicBezTo>
                    <a:pt x="346" y="12"/>
                    <a:pt x="322" y="0"/>
                    <a:pt x="29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8" name="Google Shape;2978;p52"/>
            <p:cNvSpPr/>
            <p:nvPr/>
          </p:nvSpPr>
          <p:spPr>
            <a:xfrm>
              <a:off x="2989462" y="1928565"/>
              <a:ext cx="98002" cy="114221"/>
            </a:xfrm>
            <a:custGeom>
              <a:rect b="b" l="l" r="r" t="t"/>
              <a:pathLst>
                <a:path extrusionOk="0" h="3831" w="3287">
                  <a:moveTo>
                    <a:pt x="1724" y="0"/>
                  </a:moveTo>
                  <a:cubicBezTo>
                    <a:pt x="1697" y="0"/>
                    <a:pt x="1670" y="1"/>
                    <a:pt x="1643" y="2"/>
                  </a:cubicBezTo>
                  <a:cubicBezTo>
                    <a:pt x="762" y="26"/>
                    <a:pt x="48" y="717"/>
                    <a:pt x="24" y="1574"/>
                  </a:cubicBezTo>
                  <a:cubicBezTo>
                    <a:pt x="0" y="2312"/>
                    <a:pt x="500" y="2979"/>
                    <a:pt x="1143" y="3170"/>
                  </a:cubicBezTo>
                  <a:lnTo>
                    <a:pt x="1596" y="3813"/>
                  </a:lnTo>
                  <a:cubicBezTo>
                    <a:pt x="1608" y="3825"/>
                    <a:pt x="1631" y="3830"/>
                    <a:pt x="1655" y="3830"/>
                  </a:cubicBezTo>
                  <a:cubicBezTo>
                    <a:pt x="1679" y="3830"/>
                    <a:pt x="1703" y="3825"/>
                    <a:pt x="1715" y="3813"/>
                  </a:cubicBezTo>
                  <a:lnTo>
                    <a:pt x="2167" y="3170"/>
                  </a:lnTo>
                  <a:cubicBezTo>
                    <a:pt x="2834" y="2979"/>
                    <a:pt x="3287" y="2360"/>
                    <a:pt x="3287" y="1622"/>
                  </a:cubicBezTo>
                  <a:cubicBezTo>
                    <a:pt x="3287" y="744"/>
                    <a:pt x="2592" y="0"/>
                    <a:pt x="172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9" name="Google Shape;2979;p52"/>
            <p:cNvSpPr/>
            <p:nvPr/>
          </p:nvSpPr>
          <p:spPr>
            <a:xfrm>
              <a:off x="3029922" y="1935005"/>
              <a:ext cx="57543" cy="108497"/>
            </a:xfrm>
            <a:custGeom>
              <a:rect b="b" l="l" r="r" t="t"/>
              <a:pathLst>
                <a:path extrusionOk="0" h="3639" w="1930">
                  <a:moveTo>
                    <a:pt x="1120" y="1"/>
                  </a:moveTo>
                  <a:lnTo>
                    <a:pt x="1120" y="1"/>
                  </a:lnTo>
                  <a:cubicBezTo>
                    <a:pt x="1382" y="286"/>
                    <a:pt x="1549" y="667"/>
                    <a:pt x="1549" y="1120"/>
                  </a:cubicBezTo>
                  <a:cubicBezTo>
                    <a:pt x="1549" y="1858"/>
                    <a:pt x="1072" y="2477"/>
                    <a:pt x="429" y="2692"/>
                  </a:cubicBezTo>
                  <a:lnTo>
                    <a:pt x="1" y="3287"/>
                  </a:lnTo>
                  <a:lnTo>
                    <a:pt x="239" y="3620"/>
                  </a:lnTo>
                  <a:cubicBezTo>
                    <a:pt x="263" y="3632"/>
                    <a:pt x="286" y="3638"/>
                    <a:pt x="307" y="3638"/>
                  </a:cubicBezTo>
                  <a:cubicBezTo>
                    <a:pt x="328" y="3638"/>
                    <a:pt x="346" y="3632"/>
                    <a:pt x="358" y="3620"/>
                  </a:cubicBezTo>
                  <a:lnTo>
                    <a:pt x="810" y="3001"/>
                  </a:lnTo>
                  <a:cubicBezTo>
                    <a:pt x="1477" y="2763"/>
                    <a:pt x="1930" y="2168"/>
                    <a:pt x="1930" y="1406"/>
                  </a:cubicBezTo>
                  <a:cubicBezTo>
                    <a:pt x="1930" y="787"/>
                    <a:pt x="1620" y="286"/>
                    <a:pt x="11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0" name="Google Shape;2980;p52"/>
            <p:cNvSpPr/>
            <p:nvPr/>
          </p:nvSpPr>
          <p:spPr>
            <a:xfrm>
              <a:off x="2738089" y="1922870"/>
              <a:ext cx="109391" cy="351549"/>
            </a:xfrm>
            <a:custGeom>
              <a:rect b="b" l="l" r="r" t="t"/>
              <a:pathLst>
                <a:path extrusionOk="0" h="11791" w="3669">
                  <a:moveTo>
                    <a:pt x="1835" y="336"/>
                  </a:moveTo>
                  <a:cubicBezTo>
                    <a:pt x="2239" y="336"/>
                    <a:pt x="2597" y="479"/>
                    <a:pt x="2859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930" y="3003"/>
                    <a:pt x="2287" y="3218"/>
                  </a:cubicBezTo>
                  <a:cubicBezTo>
                    <a:pt x="2263" y="3218"/>
                    <a:pt x="2239" y="3265"/>
                    <a:pt x="2216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53" y="3265"/>
                    <a:pt x="1430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06" y="1003"/>
                    <a:pt x="1049" y="360"/>
                    <a:pt x="1811" y="336"/>
                  </a:cubicBezTo>
                  <a:close/>
                  <a:moveTo>
                    <a:pt x="1900" y="1"/>
                  </a:moveTo>
                  <a:cubicBezTo>
                    <a:pt x="1870" y="1"/>
                    <a:pt x="1840" y="1"/>
                    <a:pt x="1811" y="3"/>
                  </a:cubicBezTo>
                  <a:cubicBezTo>
                    <a:pt x="858" y="27"/>
                    <a:pt x="48" y="812"/>
                    <a:pt x="25" y="1765"/>
                  </a:cubicBezTo>
                  <a:lnTo>
                    <a:pt x="25" y="1813"/>
                  </a:lnTo>
                  <a:lnTo>
                    <a:pt x="25" y="5766"/>
                  </a:lnTo>
                  <a:cubicBezTo>
                    <a:pt x="25" y="5837"/>
                    <a:pt x="96" y="5933"/>
                    <a:pt x="191" y="5933"/>
                  </a:cubicBezTo>
                  <a:cubicBezTo>
                    <a:pt x="310" y="5933"/>
                    <a:pt x="382" y="5885"/>
                    <a:pt x="382" y="5766"/>
                  </a:cubicBezTo>
                  <a:lnTo>
                    <a:pt x="382" y="2861"/>
                  </a:lnTo>
                  <a:cubicBezTo>
                    <a:pt x="596" y="3170"/>
                    <a:pt x="906" y="3384"/>
                    <a:pt x="1263" y="3527"/>
                  </a:cubicBezTo>
                  <a:lnTo>
                    <a:pt x="1668" y="4099"/>
                  </a:lnTo>
                  <a:cubicBezTo>
                    <a:pt x="1721" y="4152"/>
                    <a:pt x="1815" y="4179"/>
                    <a:pt x="1899" y="4179"/>
                  </a:cubicBezTo>
                  <a:cubicBezTo>
                    <a:pt x="1927" y="4179"/>
                    <a:pt x="1954" y="4176"/>
                    <a:pt x="1977" y="4170"/>
                  </a:cubicBezTo>
                  <a:lnTo>
                    <a:pt x="2049" y="4099"/>
                  </a:lnTo>
                  <a:lnTo>
                    <a:pt x="2478" y="3527"/>
                  </a:lnTo>
                  <a:cubicBezTo>
                    <a:pt x="2835" y="3408"/>
                    <a:pt x="3121" y="3170"/>
                    <a:pt x="3335" y="2861"/>
                  </a:cubicBezTo>
                  <a:lnTo>
                    <a:pt x="3335" y="11410"/>
                  </a:lnTo>
                  <a:cubicBezTo>
                    <a:pt x="3335" y="11434"/>
                    <a:pt x="3311" y="11481"/>
                    <a:pt x="3287" y="11481"/>
                  </a:cubicBezTo>
                  <a:lnTo>
                    <a:pt x="429" y="11481"/>
                  </a:lnTo>
                  <a:cubicBezTo>
                    <a:pt x="382" y="11481"/>
                    <a:pt x="358" y="11434"/>
                    <a:pt x="358" y="11410"/>
                  </a:cubicBezTo>
                  <a:lnTo>
                    <a:pt x="358" y="6552"/>
                  </a:lnTo>
                  <a:cubicBezTo>
                    <a:pt x="358" y="6480"/>
                    <a:pt x="310" y="6385"/>
                    <a:pt x="215" y="6385"/>
                  </a:cubicBezTo>
                  <a:cubicBezTo>
                    <a:pt x="96" y="6385"/>
                    <a:pt x="1" y="6433"/>
                    <a:pt x="1" y="6552"/>
                  </a:cubicBezTo>
                  <a:lnTo>
                    <a:pt x="1" y="11410"/>
                  </a:lnTo>
                  <a:cubicBezTo>
                    <a:pt x="1" y="11624"/>
                    <a:pt x="191" y="11791"/>
                    <a:pt x="382" y="11791"/>
                  </a:cubicBezTo>
                  <a:lnTo>
                    <a:pt x="3240" y="11791"/>
                  </a:lnTo>
                  <a:cubicBezTo>
                    <a:pt x="3454" y="11791"/>
                    <a:pt x="3644" y="11624"/>
                    <a:pt x="3644" y="11410"/>
                  </a:cubicBezTo>
                  <a:lnTo>
                    <a:pt x="3644" y="1789"/>
                  </a:lnTo>
                  <a:cubicBezTo>
                    <a:pt x="3668" y="1360"/>
                    <a:pt x="3478" y="884"/>
                    <a:pt x="3121" y="527"/>
                  </a:cubicBezTo>
                  <a:cubicBezTo>
                    <a:pt x="2786" y="169"/>
                    <a:pt x="2346" y="1"/>
                    <a:pt x="19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1" name="Google Shape;2981;p52"/>
            <p:cNvSpPr/>
            <p:nvPr/>
          </p:nvSpPr>
          <p:spPr>
            <a:xfrm>
              <a:off x="2772884" y="1952209"/>
              <a:ext cx="37656" cy="44782"/>
            </a:xfrm>
            <a:custGeom>
              <a:rect b="b" l="l" r="r" t="t"/>
              <a:pathLst>
                <a:path extrusionOk="0" h="1502" w="1263">
                  <a:moveTo>
                    <a:pt x="668" y="614"/>
                  </a:moveTo>
                  <a:lnTo>
                    <a:pt x="763" y="876"/>
                  </a:lnTo>
                  <a:lnTo>
                    <a:pt x="596" y="876"/>
                  </a:lnTo>
                  <a:lnTo>
                    <a:pt x="668" y="614"/>
                  </a:lnTo>
                  <a:close/>
                  <a:moveTo>
                    <a:pt x="652" y="1"/>
                  </a:moveTo>
                  <a:cubicBezTo>
                    <a:pt x="574" y="1"/>
                    <a:pt x="512" y="50"/>
                    <a:pt x="477" y="138"/>
                  </a:cubicBezTo>
                  <a:lnTo>
                    <a:pt x="25" y="1257"/>
                  </a:lnTo>
                  <a:cubicBezTo>
                    <a:pt x="1" y="1353"/>
                    <a:pt x="48" y="1472"/>
                    <a:pt x="144" y="1496"/>
                  </a:cubicBezTo>
                  <a:cubicBezTo>
                    <a:pt x="160" y="1500"/>
                    <a:pt x="176" y="1502"/>
                    <a:pt x="191" y="1502"/>
                  </a:cubicBezTo>
                  <a:cubicBezTo>
                    <a:pt x="263" y="1502"/>
                    <a:pt x="318" y="1455"/>
                    <a:pt x="358" y="1376"/>
                  </a:cubicBezTo>
                  <a:lnTo>
                    <a:pt x="406" y="1186"/>
                  </a:lnTo>
                  <a:lnTo>
                    <a:pt x="858" y="1186"/>
                  </a:lnTo>
                  <a:lnTo>
                    <a:pt x="929" y="1376"/>
                  </a:lnTo>
                  <a:cubicBezTo>
                    <a:pt x="953" y="1472"/>
                    <a:pt x="1049" y="1496"/>
                    <a:pt x="1096" y="1496"/>
                  </a:cubicBezTo>
                  <a:cubicBezTo>
                    <a:pt x="1215" y="1472"/>
                    <a:pt x="1263" y="1376"/>
                    <a:pt x="1239" y="1257"/>
                  </a:cubicBezTo>
                  <a:lnTo>
                    <a:pt x="858" y="138"/>
                  </a:lnTo>
                  <a:cubicBezTo>
                    <a:pt x="834" y="67"/>
                    <a:pt x="810" y="43"/>
                    <a:pt x="739" y="19"/>
                  </a:cubicBezTo>
                  <a:cubicBezTo>
                    <a:pt x="708" y="7"/>
                    <a:pt x="679" y="1"/>
                    <a:pt x="6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2" name="Google Shape;2982;p52"/>
            <p:cNvSpPr/>
            <p:nvPr/>
          </p:nvSpPr>
          <p:spPr>
            <a:xfrm>
              <a:off x="2761524" y="209263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3" name="Google Shape;2983;p52"/>
            <p:cNvSpPr/>
            <p:nvPr/>
          </p:nvSpPr>
          <p:spPr>
            <a:xfrm>
              <a:off x="2761524" y="211678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286"/>
                    <a:pt x="2144" y="214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4" name="Google Shape;2984;p52"/>
            <p:cNvSpPr/>
            <p:nvPr/>
          </p:nvSpPr>
          <p:spPr>
            <a:xfrm>
              <a:off x="2761524" y="2139509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0"/>
                  </a:moveTo>
                  <a:cubicBezTo>
                    <a:pt x="120" y="0"/>
                    <a:pt x="25" y="72"/>
                    <a:pt x="25" y="143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49" y="357"/>
                    <a:pt x="2144" y="310"/>
                    <a:pt x="2144" y="215"/>
                  </a:cubicBezTo>
                  <a:cubicBezTo>
                    <a:pt x="2144" y="95"/>
                    <a:pt x="2073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5" name="Google Shape;2985;p52"/>
            <p:cNvSpPr/>
            <p:nvPr/>
          </p:nvSpPr>
          <p:spPr>
            <a:xfrm>
              <a:off x="2761524" y="2163629"/>
              <a:ext cx="63923" cy="10704"/>
            </a:xfrm>
            <a:custGeom>
              <a:rect b="b" l="l" r="r" t="t"/>
              <a:pathLst>
                <a:path extrusionOk="0" h="359" w="2144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7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6" name="Google Shape;2986;p52"/>
            <p:cNvSpPr/>
            <p:nvPr/>
          </p:nvSpPr>
          <p:spPr>
            <a:xfrm>
              <a:off x="2761524" y="2187780"/>
              <a:ext cx="63923" cy="10674"/>
            </a:xfrm>
            <a:custGeom>
              <a:rect b="b" l="l" r="r" t="t"/>
              <a:pathLst>
                <a:path extrusionOk="0" h="358" w="2144">
                  <a:moveTo>
                    <a:pt x="191" y="1"/>
                  </a:moveTo>
                  <a:cubicBezTo>
                    <a:pt x="120" y="1"/>
                    <a:pt x="25" y="48"/>
                    <a:pt x="25" y="143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49" y="358"/>
                    <a:pt x="2144" y="286"/>
                    <a:pt x="2144" y="215"/>
                  </a:cubicBezTo>
                  <a:cubicBezTo>
                    <a:pt x="2144" y="96"/>
                    <a:pt x="2073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7" name="Google Shape;2987;p52"/>
            <p:cNvSpPr/>
            <p:nvPr/>
          </p:nvSpPr>
          <p:spPr>
            <a:xfrm>
              <a:off x="2761524" y="2210499"/>
              <a:ext cx="32707" cy="10674"/>
            </a:xfrm>
            <a:custGeom>
              <a:rect b="b" l="l" r="r" t="t"/>
              <a:pathLst>
                <a:path extrusionOk="0" h="358" w="1097">
                  <a:moveTo>
                    <a:pt x="191" y="1"/>
                  </a:moveTo>
                  <a:cubicBezTo>
                    <a:pt x="120" y="1"/>
                    <a:pt x="25" y="72"/>
                    <a:pt x="25" y="144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96" y="310"/>
                    <a:pt x="1096" y="215"/>
                  </a:cubicBezTo>
                  <a:cubicBezTo>
                    <a:pt x="1096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8" name="Google Shape;2988;p52"/>
            <p:cNvSpPr/>
            <p:nvPr/>
          </p:nvSpPr>
          <p:spPr>
            <a:xfrm>
              <a:off x="2983768" y="1922870"/>
              <a:ext cx="108676" cy="352264"/>
            </a:xfrm>
            <a:custGeom>
              <a:rect b="b" l="l" r="r" t="t"/>
              <a:pathLst>
                <a:path extrusionOk="0" h="11815" w="3645">
                  <a:moveTo>
                    <a:pt x="1858" y="336"/>
                  </a:moveTo>
                  <a:cubicBezTo>
                    <a:pt x="2239" y="336"/>
                    <a:pt x="2596" y="479"/>
                    <a:pt x="2858" y="765"/>
                  </a:cubicBezTo>
                  <a:cubicBezTo>
                    <a:pt x="3168" y="1027"/>
                    <a:pt x="3311" y="1408"/>
                    <a:pt x="3311" y="1789"/>
                  </a:cubicBezTo>
                  <a:cubicBezTo>
                    <a:pt x="3311" y="2456"/>
                    <a:pt x="2882" y="3003"/>
                    <a:pt x="2287" y="3218"/>
                  </a:cubicBezTo>
                  <a:cubicBezTo>
                    <a:pt x="2263" y="3218"/>
                    <a:pt x="2239" y="3265"/>
                    <a:pt x="2215" y="3289"/>
                  </a:cubicBezTo>
                  <a:lnTo>
                    <a:pt x="1858" y="3789"/>
                  </a:lnTo>
                  <a:lnTo>
                    <a:pt x="1501" y="3289"/>
                  </a:lnTo>
                  <a:cubicBezTo>
                    <a:pt x="1477" y="3265"/>
                    <a:pt x="1429" y="3218"/>
                    <a:pt x="1406" y="3218"/>
                  </a:cubicBezTo>
                  <a:cubicBezTo>
                    <a:pt x="787" y="3003"/>
                    <a:pt x="358" y="2408"/>
                    <a:pt x="382" y="1765"/>
                  </a:cubicBezTo>
                  <a:cubicBezTo>
                    <a:pt x="429" y="1003"/>
                    <a:pt x="1048" y="360"/>
                    <a:pt x="1811" y="336"/>
                  </a:cubicBezTo>
                  <a:close/>
                  <a:moveTo>
                    <a:pt x="334" y="2861"/>
                  </a:moveTo>
                  <a:cubicBezTo>
                    <a:pt x="548" y="3170"/>
                    <a:pt x="834" y="3384"/>
                    <a:pt x="1191" y="3527"/>
                  </a:cubicBezTo>
                  <a:lnTo>
                    <a:pt x="1620" y="4099"/>
                  </a:lnTo>
                  <a:cubicBezTo>
                    <a:pt x="1668" y="4147"/>
                    <a:pt x="1739" y="4170"/>
                    <a:pt x="1834" y="4170"/>
                  </a:cubicBezTo>
                  <a:cubicBezTo>
                    <a:pt x="1906" y="4170"/>
                    <a:pt x="1977" y="4147"/>
                    <a:pt x="2025" y="4099"/>
                  </a:cubicBezTo>
                  <a:lnTo>
                    <a:pt x="2454" y="3527"/>
                  </a:lnTo>
                  <a:cubicBezTo>
                    <a:pt x="2811" y="3408"/>
                    <a:pt x="3097" y="3170"/>
                    <a:pt x="3311" y="2908"/>
                  </a:cubicBezTo>
                  <a:lnTo>
                    <a:pt x="3311" y="11410"/>
                  </a:lnTo>
                  <a:cubicBezTo>
                    <a:pt x="3311" y="11434"/>
                    <a:pt x="3287" y="11481"/>
                    <a:pt x="3263" y="11481"/>
                  </a:cubicBezTo>
                  <a:lnTo>
                    <a:pt x="405" y="11481"/>
                  </a:lnTo>
                  <a:cubicBezTo>
                    <a:pt x="358" y="11481"/>
                    <a:pt x="334" y="11434"/>
                    <a:pt x="334" y="11410"/>
                  </a:cubicBezTo>
                  <a:lnTo>
                    <a:pt x="334" y="2861"/>
                  </a:lnTo>
                  <a:close/>
                  <a:moveTo>
                    <a:pt x="1876" y="1"/>
                  </a:moveTo>
                  <a:cubicBezTo>
                    <a:pt x="1846" y="1"/>
                    <a:pt x="1816" y="1"/>
                    <a:pt x="1787" y="3"/>
                  </a:cubicBezTo>
                  <a:cubicBezTo>
                    <a:pt x="834" y="27"/>
                    <a:pt x="24" y="812"/>
                    <a:pt x="1" y="1765"/>
                  </a:cubicBezTo>
                  <a:lnTo>
                    <a:pt x="1" y="1813"/>
                  </a:lnTo>
                  <a:lnTo>
                    <a:pt x="1" y="11434"/>
                  </a:lnTo>
                  <a:cubicBezTo>
                    <a:pt x="1" y="11648"/>
                    <a:pt x="191" y="11815"/>
                    <a:pt x="382" y="11815"/>
                  </a:cubicBezTo>
                  <a:lnTo>
                    <a:pt x="3239" y="11815"/>
                  </a:lnTo>
                  <a:cubicBezTo>
                    <a:pt x="3454" y="11815"/>
                    <a:pt x="3644" y="11648"/>
                    <a:pt x="3644" y="11434"/>
                  </a:cubicBezTo>
                  <a:lnTo>
                    <a:pt x="3644" y="1813"/>
                  </a:lnTo>
                  <a:cubicBezTo>
                    <a:pt x="3644" y="1360"/>
                    <a:pt x="3454" y="884"/>
                    <a:pt x="3097" y="527"/>
                  </a:cubicBezTo>
                  <a:cubicBezTo>
                    <a:pt x="2762" y="169"/>
                    <a:pt x="2322" y="1"/>
                    <a:pt x="187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9" name="Google Shape;2989;p52"/>
            <p:cNvSpPr/>
            <p:nvPr/>
          </p:nvSpPr>
          <p:spPr>
            <a:xfrm>
              <a:off x="3019278" y="1951344"/>
              <a:ext cx="39087" cy="44752"/>
            </a:xfrm>
            <a:custGeom>
              <a:rect b="b" l="l" r="r" t="t"/>
              <a:pathLst>
                <a:path extrusionOk="0" h="1501" w="1311">
                  <a:moveTo>
                    <a:pt x="739" y="0"/>
                  </a:moveTo>
                  <a:cubicBezTo>
                    <a:pt x="334" y="0"/>
                    <a:pt x="0" y="334"/>
                    <a:pt x="0" y="762"/>
                  </a:cubicBezTo>
                  <a:cubicBezTo>
                    <a:pt x="0" y="1167"/>
                    <a:pt x="334" y="1501"/>
                    <a:pt x="739" y="1501"/>
                  </a:cubicBezTo>
                  <a:cubicBezTo>
                    <a:pt x="929" y="1501"/>
                    <a:pt x="1072" y="1429"/>
                    <a:pt x="1191" y="1358"/>
                  </a:cubicBezTo>
                  <a:lnTo>
                    <a:pt x="1263" y="1286"/>
                  </a:lnTo>
                  <a:cubicBezTo>
                    <a:pt x="1310" y="1239"/>
                    <a:pt x="1310" y="1143"/>
                    <a:pt x="1239" y="1072"/>
                  </a:cubicBezTo>
                  <a:cubicBezTo>
                    <a:pt x="1209" y="1052"/>
                    <a:pt x="1171" y="1041"/>
                    <a:pt x="1134" y="1041"/>
                  </a:cubicBezTo>
                  <a:cubicBezTo>
                    <a:pt x="1081" y="1041"/>
                    <a:pt x="1028" y="1064"/>
                    <a:pt x="1001" y="1120"/>
                  </a:cubicBezTo>
                  <a:lnTo>
                    <a:pt x="953" y="1143"/>
                  </a:lnTo>
                  <a:cubicBezTo>
                    <a:pt x="905" y="1191"/>
                    <a:pt x="834" y="1191"/>
                    <a:pt x="762" y="1191"/>
                  </a:cubicBezTo>
                  <a:cubicBezTo>
                    <a:pt x="524" y="1191"/>
                    <a:pt x="334" y="1024"/>
                    <a:pt x="334" y="786"/>
                  </a:cubicBezTo>
                  <a:cubicBezTo>
                    <a:pt x="334" y="548"/>
                    <a:pt x="500" y="358"/>
                    <a:pt x="762" y="358"/>
                  </a:cubicBezTo>
                  <a:cubicBezTo>
                    <a:pt x="834" y="358"/>
                    <a:pt x="905" y="405"/>
                    <a:pt x="1001" y="429"/>
                  </a:cubicBezTo>
                  <a:cubicBezTo>
                    <a:pt x="1024" y="445"/>
                    <a:pt x="1051" y="453"/>
                    <a:pt x="1078" y="453"/>
                  </a:cubicBezTo>
                  <a:cubicBezTo>
                    <a:pt x="1133" y="453"/>
                    <a:pt x="1191" y="421"/>
                    <a:pt x="1239" y="358"/>
                  </a:cubicBezTo>
                  <a:cubicBezTo>
                    <a:pt x="1286" y="286"/>
                    <a:pt x="1263" y="191"/>
                    <a:pt x="1167" y="119"/>
                  </a:cubicBezTo>
                  <a:cubicBezTo>
                    <a:pt x="1048" y="48"/>
                    <a:pt x="905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0" name="Google Shape;2990;p52"/>
            <p:cNvSpPr/>
            <p:nvPr/>
          </p:nvSpPr>
          <p:spPr>
            <a:xfrm>
              <a:off x="3007203" y="209263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96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1" name="Google Shape;2991;p52"/>
            <p:cNvSpPr/>
            <p:nvPr/>
          </p:nvSpPr>
          <p:spPr>
            <a:xfrm>
              <a:off x="3007203" y="211678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286"/>
                    <a:pt x="2096" y="214"/>
                  </a:cubicBezTo>
                  <a:cubicBezTo>
                    <a:pt x="2096" y="72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2" name="Google Shape;2992;p52"/>
            <p:cNvSpPr/>
            <p:nvPr/>
          </p:nvSpPr>
          <p:spPr>
            <a:xfrm>
              <a:off x="3007203" y="2139509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48" y="357"/>
                    <a:pt x="167" y="357"/>
                  </a:cubicBezTo>
                  <a:lnTo>
                    <a:pt x="1929" y="357"/>
                  </a:lnTo>
                  <a:cubicBezTo>
                    <a:pt x="2025" y="357"/>
                    <a:pt x="2096" y="310"/>
                    <a:pt x="2096" y="215"/>
                  </a:cubicBezTo>
                  <a:cubicBezTo>
                    <a:pt x="2096" y="95"/>
                    <a:pt x="2049" y="0"/>
                    <a:pt x="1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3" name="Google Shape;2993;p52"/>
            <p:cNvSpPr/>
            <p:nvPr/>
          </p:nvSpPr>
          <p:spPr>
            <a:xfrm>
              <a:off x="3007203" y="2164345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310"/>
                    <a:pt x="2096" y="215"/>
                  </a:cubicBezTo>
                  <a:cubicBezTo>
                    <a:pt x="2096" y="96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4" name="Google Shape;2994;p52"/>
            <p:cNvSpPr/>
            <p:nvPr/>
          </p:nvSpPr>
          <p:spPr>
            <a:xfrm>
              <a:off x="3007203" y="2187780"/>
              <a:ext cx="62522" cy="10674"/>
            </a:xfrm>
            <a:custGeom>
              <a:rect b="b" l="l" r="r" t="t"/>
              <a:pathLst>
                <a:path extrusionOk="0" h="358" w="2097">
                  <a:moveTo>
                    <a:pt x="167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48" y="358"/>
                    <a:pt x="167" y="358"/>
                  </a:cubicBezTo>
                  <a:lnTo>
                    <a:pt x="1929" y="358"/>
                  </a:lnTo>
                  <a:cubicBezTo>
                    <a:pt x="2025" y="358"/>
                    <a:pt x="2096" y="286"/>
                    <a:pt x="2096" y="215"/>
                  </a:cubicBezTo>
                  <a:cubicBezTo>
                    <a:pt x="2096" y="72"/>
                    <a:pt x="2049" y="1"/>
                    <a:pt x="1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5" name="Google Shape;2995;p52"/>
            <p:cNvSpPr/>
            <p:nvPr/>
          </p:nvSpPr>
          <p:spPr>
            <a:xfrm>
              <a:off x="3007918" y="2211930"/>
              <a:ext cx="31962" cy="10674"/>
            </a:xfrm>
            <a:custGeom>
              <a:rect b="b" l="l" r="r" t="t"/>
              <a:pathLst>
                <a:path extrusionOk="0" h="358" w="1072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7"/>
                    <a:pt x="167" y="357"/>
                  </a:cubicBezTo>
                  <a:lnTo>
                    <a:pt x="881" y="357"/>
                  </a:lnTo>
                  <a:cubicBezTo>
                    <a:pt x="977" y="357"/>
                    <a:pt x="1072" y="286"/>
                    <a:pt x="1072" y="191"/>
                  </a:cubicBezTo>
                  <a:cubicBezTo>
                    <a:pt x="1072" y="72"/>
                    <a:pt x="977" y="0"/>
                    <a:pt x="8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52"/>
            <p:cNvSpPr/>
            <p:nvPr/>
          </p:nvSpPr>
          <p:spPr>
            <a:xfrm>
              <a:off x="2900702" y="2199139"/>
              <a:ext cx="30560" cy="44067"/>
            </a:xfrm>
            <a:custGeom>
              <a:rect b="b" l="l" r="r" t="t"/>
              <a:pathLst>
                <a:path extrusionOk="0" h="1478" w="1025">
                  <a:moveTo>
                    <a:pt x="500" y="334"/>
                  </a:moveTo>
                  <a:cubicBezTo>
                    <a:pt x="524" y="334"/>
                    <a:pt x="596" y="358"/>
                    <a:pt x="596" y="382"/>
                  </a:cubicBezTo>
                  <a:cubicBezTo>
                    <a:pt x="596" y="453"/>
                    <a:pt x="572" y="501"/>
                    <a:pt x="500" y="501"/>
                  </a:cubicBezTo>
                  <a:lnTo>
                    <a:pt x="358" y="501"/>
                  </a:lnTo>
                  <a:lnTo>
                    <a:pt x="358" y="334"/>
                  </a:lnTo>
                  <a:close/>
                  <a:moveTo>
                    <a:pt x="548" y="858"/>
                  </a:moveTo>
                  <a:cubicBezTo>
                    <a:pt x="620" y="858"/>
                    <a:pt x="691" y="906"/>
                    <a:pt x="715" y="977"/>
                  </a:cubicBezTo>
                  <a:cubicBezTo>
                    <a:pt x="715" y="1072"/>
                    <a:pt x="643" y="1144"/>
                    <a:pt x="572" y="1144"/>
                  </a:cubicBezTo>
                  <a:lnTo>
                    <a:pt x="358" y="1144"/>
                  </a:lnTo>
                  <a:lnTo>
                    <a:pt x="358" y="858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67"/>
                  </a:cubicBezTo>
                  <a:lnTo>
                    <a:pt x="0" y="1334"/>
                  </a:lnTo>
                  <a:lnTo>
                    <a:pt x="0" y="1406"/>
                  </a:lnTo>
                  <a:cubicBezTo>
                    <a:pt x="24" y="1453"/>
                    <a:pt x="96" y="1477"/>
                    <a:pt x="167" y="1477"/>
                  </a:cubicBezTo>
                  <a:lnTo>
                    <a:pt x="548" y="1477"/>
                  </a:lnTo>
                  <a:cubicBezTo>
                    <a:pt x="834" y="1477"/>
                    <a:pt x="1024" y="1287"/>
                    <a:pt x="1024" y="1001"/>
                  </a:cubicBezTo>
                  <a:cubicBezTo>
                    <a:pt x="1024" y="858"/>
                    <a:pt x="977" y="739"/>
                    <a:pt x="881" y="644"/>
                  </a:cubicBezTo>
                  <a:cubicBezTo>
                    <a:pt x="953" y="572"/>
                    <a:pt x="953" y="477"/>
                    <a:pt x="953" y="358"/>
                  </a:cubicBezTo>
                  <a:cubicBezTo>
                    <a:pt x="905" y="143"/>
                    <a:pt x="715" y="1"/>
                    <a:pt x="50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52"/>
            <p:cNvSpPr/>
            <p:nvPr/>
          </p:nvSpPr>
          <p:spPr>
            <a:xfrm>
              <a:off x="2862360" y="1922930"/>
              <a:ext cx="108646" cy="352920"/>
            </a:xfrm>
            <a:custGeom>
              <a:rect b="b" l="l" r="r" t="t"/>
              <a:pathLst>
                <a:path extrusionOk="0" h="11837" w="3644">
                  <a:moveTo>
                    <a:pt x="1786" y="8050"/>
                  </a:moveTo>
                  <a:lnTo>
                    <a:pt x="2144" y="8550"/>
                  </a:lnTo>
                  <a:cubicBezTo>
                    <a:pt x="2167" y="8574"/>
                    <a:pt x="2215" y="8622"/>
                    <a:pt x="2239" y="8622"/>
                  </a:cubicBezTo>
                  <a:cubicBezTo>
                    <a:pt x="2858" y="8812"/>
                    <a:pt x="3287" y="9407"/>
                    <a:pt x="3239" y="10074"/>
                  </a:cubicBezTo>
                  <a:cubicBezTo>
                    <a:pt x="3215" y="10836"/>
                    <a:pt x="2596" y="11479"/>
                    <a:pt x="1810" y="11503"/>
                  </a:cubicBezTo>
                  <a:cubicBezTo>
                    <a:pt x="1429" y="11503"/>
                    <a:pt x="1048" y="11336"/>
                    <a:pt x="739" y="11074"/>
                  </a:cubicBezTo>
                  <a:cubicBezTo>
                    <a:pt x="453" y="10813"/>
                    <a:pt x="310" y="10431"/>
                    <a:pt x="310" y="10050"/>
                  </a:cubicBezTo>
                  <a:cubicBezTo>
                    <a:pt x="334" y="9360"/>
                    <a:pt x="739" y="8788"/>
                    <a:pt x="1334" y="8622"/>
                  </a:cubicBezTo>
                  <a:cubicBezTo>
                    <a:pt x="1382" y="8622"/>
                    <a:pt x="1405" y="8574"/>
                    <a:pt x="1429" y="8550"/>
                  </a:cubicBezTo>
                  <a:lnTo>
                    <a:pt x="1786" y="8050"/>
                  </a:lnTo>
                  <a:close/>
                  <a:moveTo>
                    <a:pt x="381" y="1"/>
                  </a:moveTo>
                  <a:cubicBezTo>
                    <a:pt x="191" y="1"/>
                    <a:pt x="0" y="191"/>
                    <a:pt x="0" y="406"/>
                  </a:cubicBezTo>
                  <a:lnTo>
                    <a:pt x="0" y="9979"/>
                  </a:lnTo>
                  <a:cubicBezTo>
                    <a:pt x="0" y="10455"/>
                    <a:pt x="191" y="10908"/>
                    <a:pt x="500" y="11265"/>
                  </a:cubicBezTo>
                  <a:cubicBezTo>
                    <a:pt x="858" y="11622"/>
                    <a:pt x="1310" y="11837"/>
                    <a:pt x="1810" y="11837"/>
                  </a:cubicBezTo>
                  <a:lnTo>
                    <a:pt x="1858" y="11837"/>
                  </a:lnTo>
                  <a:cubicBezTo>
                    <a:pt x="2810" y="11789"/>
                    <a:pt x="3596" y="11027"/>
                    <a:pt x="3644" y="10074"/>
                  </a:cubicBezTo>
                  <a:lnTo>
                    <a:pt x="3644" y="10003"/>
                  </a:lnTo>
                  <a:lnTo>
                    <a:pt x="3644" y="1977"/>
                  </a:lnTo>
                  <a:cubicBezTo>
                    <a:pt x="3644" y="1882"/>
                    <a:pt x="3573" y="1787"/>
                    <a:pt x="3477" y="1787"/>
                  </a:cubicBezTo>
                  <a:cubicBezTo>
                    <a:pt x="3358" y="1787"/>
                    <a:pt x="3287" y="1858"/>
                    <a:pt x="3287" y="1977"/>
                  </a:cubicBezTo>
                  <a:lnTo>
                    <a:pt x="3287" y="8931"/>
                  </a:lnTo>
                  <a:cubicBezTo>
                    <a:pt x="3072" y="8645"/>
                    <a:pt x="2763" y="8431"/>
                    <a:pt x="2406" y="8288"/>
                  </a:cubicBezTo>
                  <a:lnTo>
                    <a:pt x="2001" y="7717"/>
                  </a:lnTo>
                  <a:lnTo>
                    <a:pt x="1906" y="7621"/>
                  </a:lnTo>
                  <a:cubicBezTo>
                    <a:pt x="1868" y="7606"/>
                    <a:pt x="1830" y="7598"/>
                    <a:pt x="1794" y="7598"/>
                  </a:cubicBezTo>
                  <a:cubicBezTo>
                    <a:pt x="1716" y="7598"/>
                    <a:pt x="1645" y="7635"/>
                    <a:pt x="1596" y="7717"/>
                  </a:cubicBezTo>
                  <a:lnTo>
                    <a:pt x="1191" y="8288"/>
                  </a:lnTo>
                  <a:cubicBezTo>
                    <a:pt x="834" y="8407"/>
                    <a:pt x="524" y="8645"/>
                    <a:pt x="334" y="8931"/>
                  </a:cubicBezTo>
                  <a:lnTo>
                    <a:pt x="334" y="406"/>
                  </a:lnTo>
                  <a:cubicBezTo>
                    <a:pt x="334" y="358"/>
                    <a:pt x="358" y="334"/>
                    <a:pt x="381" y="334"/>
                  </a:cubicBezTo>
                  <a:lnTo>
                    <a:pt x="3239" y="334"/>
                  </a:lnTo>
                  <a:cubicBezTo>
                    <a:pt x="3263" y="334"/>
                    <a:pt x="3311" y="358"/>
                    <a:pt x="3311" y="406"/>
                  </a:cubicBezTo>
                  <a:lnTo>
                    <a:pt x="3311" y="1168"/>
                  </a:lnTo>
                  <a:cubicBezTo>
                    <a:pt x="3287" y="1263"/>
                    <a:pt x="3358" y="1358"/>
                    <a:pt x="3453" y="1358"/>
                  </a:cubicBezTo>
                  <a:cubicBezTo>
                    <a:pt x="3549" y="1358"/>
                    <a:pt x="3620" y="1263"/>
                    <a:pt x="3620" y="1168"/>
                  </a:cubicBezTo>
                  <a:lnTo>
                    <a:pt x="3620" y="406"/>
                  </a:lnTo>
                  <a:cubicBezTo>
                    <a:pt x="3620" y="191"/>
                    <a:pt x="3453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8" name="Google Shape;2998;p52"/>
            <p:cNvSpPr/>
            <p:nvPr/>
          </p:nvSpPr>
          <p:spPr>
            <a:xfrm>
              <a:off x="2884363" y="1976180"/>
              <a:ext cx="63238" cy="10704"/>
            </a:xfrm>
            <a:custGeom>
              <a:rect b="b" l="l" r="r" t="t"/>
              <a:pathLst>
                <a:path extrusionOk="0" h="359" w="2121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87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9" name="Google Shape;2999;p52"/>
            <p:cNvSpPr/>
            <p:nvPr/>
          </p:nvSpPr>
          <p:spPr>
            <a:xfrm>
              <a:off x="2884363" y="1999615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287"/>
                    <a:pt x="2120" y="215"/>
                  </a:cubicBezTo>
                  <a:cubicBezTo>
                    <a:pt x="2120" y="96"/>
                    <a:pt x="2025" y="1"/>
                    <a:pt x="19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0" name="Google Shape;3000;p52"/>
            <p:cNvSpPr/>
            <p:nvPr/>
          </p:nvSpPr>
          <p:spPr>
            <a:xfrm>
              <a:off x="2884363" y="202448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86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1" name="Google Shape;3001;p52"/>
            <p:cNvSpPr/>
            <p:nvPr/>
          </p:nvSpPr>
          <p:spPr>
            <a:xfrm>
              <a:off x="2884363" y="2047200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953" y="358"/>
                  </a:lnTo>
                  <a:cubicBezTo>
                    <a:pt x="2025" y="358"/>
                    <a:pt x="2120" y="310"/>
                    <a:pt x="2120" y="215"/>
                  </a:cubicBezTo>
                  <a:cubicBezTo>
                    <a:pt x="2120" y="96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2" name="Google Shape;3002;p52"/>
            <p:cNvSpPr/>
            <p:nvPr/>
          </p:nvSpPr>
          <p:spPr>
            <a:xfrm>
              <a:off x="2884363" y="2071351"/>
              <a:ext cx="63238" cy="10674"/>
            </a:xfrm>
            <a:custGeom>
              <a:rect b="b" l="l" r="r" t="t"/>
              <a:pathLst>
                <a:path extrusionOk="0" h="358" w="2121">
                  <a:moveTo>
                    <a:pt x="191" y="0"/>
                  </a:moveTo>
                  <a:cubicBezTo>
                    <a:pt x="96" y="0"/>
                    <a:pt x="1" y="71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953" y="357"/>
                  </a:lnTo>
                  <a:cubicBezTo>
                    <a:pt x="2025" y="357"/>
                    <a:pt x="2120" y="262"/>
                    <a:pt x="2120" y="143"/>
                  </a:cubicBezTo>
                  <a:cubicBezTo>
                    <a:pt x="2096" y="71"/>
                    <a:pt x="2025" y="0"/>
                    <a:pt x="19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3" name="Google Shape;3003;p52"/>
            <p:cNvSpPr/>
            <p:nvPr/>
          </p:nvSpPr>
          <p:spPr>
            <a:xfrm>
              <a:off x="2884363" y="2095471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6"/>
                    <a:pt x="96" y="358"/>
                    <a:pt x="191" y="358"/>
                  </a:cubicBezTo>
                  <a:lnTo>
                    <a:pt x="906" y="358"/>
                  </a:lnTo>
                  <a:cubicBezTo>
                    <a:pt x="1001" y="358"/>
                    <a:pt x="1072" y="286"/>
                    <a:pt x="1072" y="215"/>
                  </a:cubicBezTo>
                  <a:cubicBezTo>
                    <a:pt x="1072" y="96"/>
                    <a:pt x="1025" y="1"/>
                    <a:pt x="9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4" name="Google Shape;3004;p52"/>
          <p:cNvGrpSpPr/>
          <p:nvPr/>
        </p:nvGrpSpPr>
        <p:grpSpPr>
          <a:xfrm>
            <a:off x="3279403" y="1922214"/>
            <a:ext cx="339414" cy="354354"/>
            <a:chOff x="3698491" y="1922214"/>
            <a:chExt cx="339414" cy="354354"/>
          </a:xfrm>
        </p:grpSpPr>
        <p:sp>
          <p:nvSpPr>
            <p:cNvPr id="3005" name="Google Shape;3005;p52"/>
            <p:cNvSpPr/>
            <p:nvPr/>
          </p:nvSpPr>
          <p:spPr>
            <a:xfrm>
              <a:off x="3702039" y="2160797"/>
              <a:ext cx="331602" cy="110077"/>
            </a:xfrm>
            <a:custGeom>
              <a:rect b="b" l="l" r="r" t="t"/>
              <a:pathLst>
                <a:path extrusionOk="0" h="3692" w="11122">
                  <a:moveTo>
                    <a:pt x="1882" y="1"/>
                  </a:moveTo>
                  <a:cubicBezTo>
                    <a:pt x="1858" y="1"/>
                    <a:pt x="1834" y="1"/>
                    <a:pt x="1834" y="48"/>
                  </a:cubicBezTo>
                  <a:lnTo>
                    <a:pt x="48" y="3620"/>
                  </a:lnTo>
                  <a:cubicBezTo>
                    <a:pt x="1" y="3644"/>
                    <a:pt x="48" y="3692"/>
                    <a:pt x="96" y="3692"/>
                  </a:cubicBezTo>
                  <a:lnTo>
                    <a:pt x="11027" y="3692"/>
                  </a:lnTo>
                  <a:cubicBezTo>
                    <a:pt x="11074" y="3692"/>
                    <a:pt x="11122" y="3644"/>
                    <a:pt x="11074" y="3620"/>
                  </a:cubicBezTo>
                  <a:lnTo>
                    <a:pt x="9288" y="48"/>
                  </a:lnTo>
                  <a:cubicBezTo>
                    <a:pt x="9288" y="48"/>
                    <a:pt x="9264" y="1"/>
                    <a:pt x="9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6" name="Google Shape;3006;p52"/>
            <p:cNvSpPr/>
            <p:nvPr/>
          </p:nvSpPr>
          <p:spPr>
            <a:xfrm>
              <a:off x="3768080" y="2035841"/>
              <a:ext cx="199552" cy="99433"/>
            </a:xfrm>
            <a:custGeom>
              <a:rect b="b" l="l" r="r" t="t"/>
              <a:pathLst>
                <a:path extrusionOk="0" h="3335" w="6693">
                  <a:moveTo>
                    <a:pt x="1691" y="0"/>
                  </a:moveTo>
                  <a:cubicBezTo>
                    <a:pt x="1667" y="0"/>
                    <a:pt x="1643" y="0"/>
                    <a:pt x="1643" y="24"/>
                  </a:cubicBezTo>
                  <a:lnTo>
                    <a:pt x="24" y="3239"/>
                  </a:lnTo>
                  <a:cubicBezTo>
                    <a:pt x="0" y="3287"/>
                    <a:pt x="24" y="3334"/>
                    <a:pt x="96" y="3334"/>
                  </a:cubicBezTo>
                  <a:lnTo>
                    <a:pt x="6597" y="3334"/>
                  </a:lnTo>
                  <a:cubicBezTo>
                    <a:pt x="6668" y="3334"/>
                    <a:pt x="6692" y="3287"/>
                    <a:pt x="6644" y="3239"/>
                  </a:cubicBezTo>
                  <a:lnTo>
                    <a:pt x="5025" y="24"/>
                  </a:lnTo>
                  <a:cubicBezTo>
                    <a:pt x="5025" y="24"/>
                    <a:pt x="5001" y="0"/>
                    <a:pt x="49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7" name="Google Shape;3007;p52"/>
            <p:cNvSpPr/>
            <p:nvPr/>
          </p:nvSpPr>
          <p:spPr>
            <a:xfrm>
              <a:off x="3825594" y="1927015"/>
              <a:ext cx="84526" cy="83273"/>
            </a:xfrm>
            <a:custGeom>
              <a:rect b="b" l="l" r="r" t="t"/>
              <a:pathLst>
                <a:path extrusionOk="0" h="2793" w="2835">
                  <a:moveTo>
                    <a:pt x="1432" y="1"/>
                  </a:moveTo>
                  <a:cubicBezTo>
                    <a:pt x="1411" y="1"/>
                    <a:pt x="1393" y="19"/>
                    <a:pt x="1381" y="54"/>
                  </a:cubicBezTo>
                  <a:lnTo>
                    <a:pt x="24" y="2698"/>
                  </a:lnTo>
                  <a:cubicBezTo>
                    <a:pt x="0" y="2722"/>
                    <a:pt x="24" y="2793"/>
                    <a:pt x="95" y="2793"/>
                  </a:cubicBezTo>
                  <a:lnTo>
                    <a:pt x="2739" y="2793"/>
                  </a:lnTo>
                  <a:cubicBezTo>
                    <a:pt x="2810" y="2793"/>
                    <a:pt x="2834" y="2722"/>
                    <a:pt x="2834" y="2698"/>
                  </a:cubicBezTo>
                  <a:lnTo>
                    <a:pt x="1501" y="54"/>
                  </a:lnTo>
                  <a:cubicBezTo>
                    <a:pt x="1477" y="19"/>
                    <a:pt x="1453" y="1"/>
                    <a:pt x="14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8" name="Google Shape;3008;p52"/>
            <p:cNvSpPr/>
            <p:nvPr/>
          </p:nvSpPr>
          <p:spPr>
            <a:xfrm>
              <a:off x="3960478" y="2160797"/>
              <a:ext cx="71765" cy="110077"/>
            </a:xfrm>
            <a:custGeom>
              <a:rect b="b" l="l" r="r" t="t"/>
              <a:pathLst>
                <a:path extrusionOk="0" h="3692" w="2407">
                  <a:moveTo>
                    <a:pt x="1" y="1"/>
                  </a:moveTo>
                  <a:cubicBezTo>
                    <a:pt x="25" y="1"/>
                    <a:pt x="72" y="1"/>
                    <a:pt x="72" y="48"/>
                  </a:cubicBezTo>
                  <a:lnTo>
                    <a:pt x="1859" y="3620"/>
                  </a:lnTo>
                  <a:cubicBezTo>
                    <a:pt x="1882" y="3644"/>
                    <a:pt x="1859" y="3692"/>
                    <a:pt x="1787" y="3692"/>
                  </a:cubicBezTo>
                  <a:lnTo>
                    <a:pt x="2359" y="3692"/>
                  </a:lnTo>
                  <a:cubicBezTo>
                    <a:pt x="2382" y="3692"/>
                    <a:pt x="2406" y="3644"/>
                    <a:pt x="2406" y="3620"/>
                  </a:cubicBezTo>
                  <a:lnTo>
                    <a:pt x="620" y="48"/>
                  </a:lnTo>
                  <a:cubicBezTo>
                    <a:pt x="620" y="48"/>
                    <a:pt x="596" y="1"/>
                    <a:pt x="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9" name="Google Shape;3009;p52"/>
            <p:cNvSpPr/>
            <p:nvPr/>
          </p:nvSpPr>
          <p:spPr>
            <a:xfrm>
              <a:off x="3900132" y="2035841"/>
              <a:ext cx="67501" cy="99433"/>
            </a:xfrm>
            <a:custGeom>
              <a:rect b="b" l="l" r="r" t="t"/>
              <a:pathLst>
                <a:path extrusionOk="0" h="3335" w="2264">
                  <a:moveTo>
                    <a:pt x="1" y="0"/>
                  </a:moveTo>
                  <a:cubicBezTo>
                    <a:pt x="25" y="0"/>
                    <a:pt x="72" y="0"/>
                    <a:pt x="72" y="24"/>
                  </a:cubicBezTo>
                  <a:lnTo>
                    <a:pt x="1668" y="3239"/>
                  </a:lnTo>
                  <a:cubicBezTo>
                    <a:pt x="1692" y="3287"/>
                    <a:pt x="1668" y="3334"/>
                    <a:pt x="1620" y="3334"/>
                  </a:cubicBezTo>
                  <a:lnTo>
                    <a:pt x="2168" y="3334"/>
                  </a:lnTo>
                  <a:cubicBezTo>
                    <a:pt x="2239" y="3334"/>
                    <a:pt x="2263" y="3287"/>
                    <a:pt x="2239" y="3239"/>
                  </a:cubicBezTo>
                  <a:lnTo>
                    <a:pt x="620" y="24"/>
                  </a:lnTo>
                  <a:cubicBezTo>
                    <a:pt x="620" y="24"/>
                    <a:pt x="596" y="0"/>
                    <a:pt x="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0" name="Google Shape;3010;p52"/>
            <p:cNvSpPr/>
            <p:nvPr/>
          </p:nvSpPr>
          <p:spPr>
            <a:xfrm>
              <a:off x="3859673" y="1927015"/>
              <a:ext cx="50447" cy="83273"/>
            </a:xfrm>
            <a:custGeom>
              <a:rect b="b" l="l" r="r" t="t"/>
              <a:pathLst>
                <a:path extrusionOk="0" h="2793" w="1692">
                  <a:moveTo>
                    <a:pt x="289" y="1"/>
                  </a:moveTo>
                  <a:cubicBezTo>
                    <a:pt x="268" y="1"/>
                    <a:pt x="250" y="19"/>
                    <a:pt x="238" y="54"/>
                  </a:cubicBezTo>
                  <a:lnTo>
                    <a:pt x="0" y="507"/>
                  </a:lnTo>
                  <a:lnTo>
                    <a:pt x="1096" y="2698"/>
                  </a:lnTo>
                  <a:cubicBezTo>
                    <a:pt x="1120" y="2722"/>
                    <a:pt x="1096" y="2793"/>
                    <a:pt x="1024" y="2793"/>
                  </a:cubicBezTo>
                  <a:lnTo>
                    <a:pt x="1596" y="2793"/>
                  </a:lnTo>
                  <a:cubicBezTo>
                    <a:pt x="1667" y="2793"/>
                    <a:pt x="1691" y="2722"/>
                    <a:pt x="1691" y="2698"/>
                  </a:cubicBezTo>
                  <a:lnTo>
                    <a:pt x="358" y="54"/>
                  </a:lnTo>
                  <a:cubicBezTo>
                    <a:pt x="334" y="19"/>
                    <a:pt x="310" y="1"/>
                    <a:pt x="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1" name="Google Shape;3011;p52"/>
            <p:cNvSpPr/>
            <p:nvPr/>
          </p:nvSpPr>
          <p:spPr>
            <a:xfrm>
              <a:off x="3819899" y="1922214"/>
              <a:ext cx="95169" cy="94484"/>
            </a:xfrm>
            <a:custGeom>
              <a:rect b="b" l="l" r="r" t="t"/>
              <a:pathLst>
                <a:path extrusionOk="0" h="3169" w="3192">
                  <a:moveTo>
                    <a:pt x="1596" y="477"/>
                  </a:moveTo>
                  <a:lnTo>
                    <a:pt x="2763" y="2811"/>
                  </a:lnTo>
                  <a:lnTo>
                    <a:pt x="429" y="2811"/>
                  </a:lnTo>
                  <a:lnTo>
                    <a:pt x="1596" y="477"/>
                  </a:lnTo>
                  <a:close/>
                  <a:moveTo>
                    <a:pt x="1620" y="1"/>
                  </a:moveTo>
                  <a:cubicBezTo>
                    <a:pt x="1525" y="1"/>
                    <a:pt x="1453" y="72"/>
                    <a:pt x="1406" y="144"/>
                  </a:cubicBezTo>
                  <a:lnTo>
                    <a:pt x="72" y="2811"/>
                  </a:lnTo>
                  <a:cubicBezTo>
                    <a:pt x="1" y="2883"/>
                    <a:pt x="48" y="3002"/>
                    <a:pt x="144" y="3097"/>
                  </a:cubicBezTo>
                  <a:cubicBezTo>
                    <a:pt x="167" y="3121"/>
                    <a:pt x="215" y="3168"/>
                    <a:pt x="286" y="3168"/>
                  </a:cubicBezTo>
                  <a:lnTo>
                    <a:pt x="2930" y="3168"/>
                  </a:lnTo>
                  <a:cubicBezTo>
                    <a:pt x="3025" y="3168"/>
                    <a:pt x="3073" y="3121"/>
                    <a:pt x="3144" y="3073"/>
                  </a:cubicBezTo>
                  <a:cubicBezTo>
                    <a:pt x="3192" y="2978"/>
                    <a:pt x="3192" y="2883"/>
                    <a:pt x="3168" y="2811"/>
                  </a:cubicBezTo>
                  <a:lnTo>
                    <a:pt x="1834" y="144"/>
                  </a:lnTo>
                  <a:cubicBezTo>
                    <a:pt x="1811" y="72"/>
                    <a:pt x="171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2" name="Google Shape;3012;p52"/>
            <p:cNvSpPr/>
            <p:nvPr/>
          </p:nvSpPr>
          <p:spPr>
            <a:xfrm>
              <a:off x="3765933" y="2030862"/>
              <a:ext cx="207363" cy="110077"/>
            </a:xfrm>
            <a:custGeom>
              <a:rect b="b" l="l" r="r" t="t"/>
              <a:pathLst>
                <a:path extrusionOk="0" h="3692" w="6955">
                  <a:moveTo>
                    <a:pt x="1858" y="1"/>
                  </a:moveTo>
                  <a:cubicBezTo>
                    <a:pt x="1763" y="1"/>
                    <a:pt x="1668" y="48"/>
                    <a:pt x="1644" y="120"/>
                  </a:cubicBezTo>
                  <a:lnTo>
                    <a:pt x="25" y="3335"/>
                  </a:lnTo>
                  <a:cubicBezTo>
                    <a:pt x="1" y="3406"/>
                    <a:pt x="1" y="3501"/>
                    <a:pt x="25" y="3573"/>
                  </a:cubicBezTo>
                  <a:cubicBezTo>
                    <a:pt x="1" y="3644"/>
                    <a:pt x="72" y="3692"/>
                    <a:pt x="168" y="3692"/>
                  </a:cubicBezTo>
                  <a:lnTo>
                    <a:pt x="6669" y="3692"/>
                  </a:lnTo>
                  <a:cubicBezTo>
                    <a:pt x="6764" y="3692"/>
                    <a:pt x="6836" y="3644"/>
                    <a:pt x="6883" y="3597"/>
                  </a:cubicBezTo>
                  <a:cubicBezTo>
                    <a:pt x="6955" y="3501"/>
                    <a:pt x="6955" y="3406"/>
                    <a:pt x="6907" y="3335"/>
                  </a:cubicBezTo>
                  <a:lnTo>
                    <a:pt x="5311" y="120"/>
                  </a:lnTo>
                  <a:cubicBezTo>
                    <a:pt x="5288" y="24"/>
                    <a:pt x="5192" y="1"/>
                    <a:pt x="5097" y="1"/>
                  </a:cubicBezTo>
                  <a:lnTo>
                    <a:pt x="3240" y="1"/>
                  </a:lnTo>
                  <a:cubicBezTo>
                    <a:pt x="3168" y="1"/>
                    <a:pt x="3097" y="48"/>
                    <a:pt x="3073" y="143"/>
                  </a:cubicBezTo>
                  <a:cubicBezTo>
                    <a:pt x="3049" y="263"/>
                    <a:pt x="3144" y="358"/>
                    <a:pt x="3240" y="358"/>
                  </a:cubicBezTo>
                  <a:lnTo>
                    <a:pt x="5026" y="358"/>
                  </a:lnTo>
                  <a:lnTo>
                    <a:pt x="6550" y="3358"/>
                  </a:lnTo>
                  <a:lnTo>
                    <a:pt x="382" y="3358"/>
                  </a:lnTo>
                  <a:lnTo>
                    <a:pt x="1906" y="358"/>
                  </a:lnTo>
                  <a:lnTo>
                    <a:pt x="2478" y="358"/>
                  </a:lnTo>
                  <a:cubicBezTo>
                    <a:pt x="2573" y="358"/>
                    <a:pt x="2620" y="286"/>
                    <a:pt x="2644" y="191"/>
                  </a:cubicBezTo>
                  <a:cubicBezTo>
                    <a:pt x="2692" y="72"/>
                    <a:pt x="2597" y="1"/>
                    <a:pt x="24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3" name="Google Shape;3013;p52"/>
            <p:cNvSpPr/>
            <p:nvPr/>
          </p:nvSpPr>
          <p:spPr>
            <a:xfrm>
              <a:off x="3698491" y="2154416"/>
              <a:ext cx="339414" cy="122152"/>
            </a:xfrm>
            <a:custGeom>
              <a:rect b="b" l="l" r="r" t="t"/>
              <a:pathLst>
                <a:path extrusionOk="0" h="4097" w="11384">
                  <a:moveTo>
                    <a:pt x="2072" y="0"/>
                  </a:moveTo>
                  <a:cubicBezTo>
                    <a:pt x="1977" y="0"/>
                    <a:pt x="1882" y="72"/>
                    <a:pt x="1858" y="167"/>
                  </a:cubicBezTo>
                  <a:lnTo>
                    <a:pt x="72" y="3739"/>
                  </a:lnTo>
                  <a:cubicBezTo>
                    <a:pt x="0" y="3811"/>
                    <a:pt x="48" y="3953"/>
                    <a:pt x="96" y="4001"/>
                  </a:cubicBezTo>
                  <a:cubicBezTo>
                    <a:pt x="143" y="4073"/>
                    <a:pt x="215" y="4096"/>
                    <a:pt x="262" y="4096"/>
                  </a:cubicBezTo>
                  <a:lnTo>
                    <a:pt x="11169" y="4096"/>
                  </a:lnTo>
                  <a:cubicBezTo>
                    <a:pt x="11217" y="4096"/>
                    <a:pt x="11312" y="4049"/>
                    <a:pt x="11336" y="4001"/>
                  </a:cubicBezTo>
                  <a:cubicBezTo>
                    <a:pt x="11384" y="3953"/>
                    <a:pt x="11384" y="3834"/>
                    <a:pt x="11360" y="3739"/>
                  </a:cubicBezTo>
                  <a:lnTo>
                    <a:pt x="10336" y="1715"/>
                  </a:lnTo>
                  <a:cubicBezTo>
                    <a:pt x="10318" y="1642"/>
                    <a:pt x="10244" y="1611"/>
                    <a:pt x="10168" y="1611"/>
                  </a:cubicBezTo>
                  <a:cubicBezTo>
                    <a:pt x="10144" y="1611"/>
                    <a:pt x="10120" y="1614"/>
                    <a:pt x="10098" y="1620"/>
                  </a:cubicBezTo>
                  <a:cubicBezTo>
                    <a:pt x="10003" y="1643"/>
                    <a:pt x="9979" y="1763"/>
                    <a:pt x="10003" y="1858"/>
                  </a:cubicBezTo>
                  <a:lnTo>
                    <a:pt x="10955" y="3739"/>
                  </a:lnTo>
                  <a:lnTo>
                    <a:pt x="405" y="3739"/>
                  </a:lnTo>
                  <a:lnTo>
                    <a:pt x="2096" y="381"/>
                  </a:lnTo>
                  <a:lnTo>
                    <a:pt x="9288" y="381"/>
                  </a:lnTo>
                  <a:lnTo>
                    <a:pt x="9693" y="1120"/>
                  </a:lnTo>
                  <a:cubicBezTo>
                    <a:pt x="9710" y="1171"/>
                    <a:pt x="9777" y="1210"/>
                    <a:pt x="9848" y="1210"/>
                  </a:cubicBezTo>
                  <a:cubicBezTo>
                    <a:pt x="9876" y="1210"/>
                    <a:pt x="9904" y="1204"/>
                    <a:pt x="9931" y="1191"/>
                  </a:cubicBezTo>
                  <a:cubicBezTo>
                    <a:pt x="10003" y="1167"/>
                    <a:pt x="10050" y="1048"/>
                    <a:pt x="10003" y="977"/>
                  </a:cubicBezTo>
                  <a:lnTo>
                    <a:pt x="9598" y="167"/>
                  </a:lnTo>
                  <a:cubicBezTo>
                    <a:pt x="9574" y="72"/>
                    <a:pt x="9479" y="0"/>
                    <a:pt x="93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4" name="Google Shape;3014;p52"/>
          <p:cNvGrpSpPr/>
          <p:nvPr/>
        </p:nvGrpSpPr>
        <p:grpSpPr>
          <a:xfrm>
            <a:off x="4818946" y="1922214"/>
            <a:ext cx="289030" cy="354442"/>
            <a:chOff x="5009434" y="1922214"/>
            <a:chExt cx="289030" cy="354442"/>
          </a:xfrm>
        </p:grpSpPr>
        <p:sp>
          <p:nvSpPr>
            <p:cNvPr id="3015" name="Google Shape;3015;p52"/>
            <p:cNvSpPr/>
            <p:nvPr/>
          </p:nvSpPr>
          <p:spPr>
            <a:xfrm>
              <a:off x="5177026" y="2047200"/>
              <a:ext cx="115026" cy="223672"/>
            </a:xfrm>
            <a:custGeom>
              <a:rect b="b" l="l" r="r" t="t"/>
              <a:pathLst>
                <a:path extrusionOk="0" h="7502" w="3858">
                  <a:moveTo>
                    <a:pt x="71" y="0"/>
                  </a:moveTo>
                  <a:cubicBezTo>
                    <a:pt x="48" y="0"/>
                    <a:pt x="0" y="24"/>
                    <a:pt x="0" y="72"/>
                  </a:cubicBezTo>
                  <a:lnTo>
                    <a:pt x="0" y="7454"/>
                  </a:lnTo>
                  <a:cubicBezTo>
                    <a:pt x="0" y="7478"/>
                    <a:pt x="48" y="7502"/>
                    <a:pt x="71" y="7502"/>
                  </a:cubicBezTo>
                  <a:lnTo>
                    <a:pt x="3787" y="7502"/>
                  </a:lnTo>
                  <a:cubicBezTo>
                    <a:pt x="3810" y="7502"/>
                    <a:pt x="3858" y="7478"/>
                    <a:pt x="3858" y="7454"/>
                  </a:cubicBezTo>
                  <a:lnTo>
                    <a:pt x="3858" y="72"/>
                  </a:lnTo>
                  <a:cubicBezTo>
                    <a:pt x="3858" y="24"/>
                    <a:pt x="3810" y="0"/>
                    <a:pt x="3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6" name="Google Shape;3016;p52"/>
            <p:cNvSpPr/>
            <p:nvPr/>
          </p:nvSpPr>
          <p:spPr>
            <a:xfrm>
              <a:off x="5277831" y="2046932"/>
              <a:ext cx="14937" cy="223940"/>
            </a:xfrm>
            <a:custGeom>
              <a:rect b="b" l="l" r="r" t="t"/>
              <a:pathLst>
                <a:path extrusionOk="0" h="7511" w="501">
                  <a:moveTo>
                    <a:pt x="461" y="0"/>
                  </a:moveTo>
                  <a:cubicBezTo>
                    <a:pt x="452" y="0"/>
                    <a:pt x="441" y="3"/>
                    <a:pt x="429" y="9"/>
                  </a:cubicBezTo>
                  <a:lnTo>
                    <a:pt x="1" y="9"/>
                  </a:lnTo>
                  <a:cubicBezTo>
                    <a:pt x="25" y="9"/>
                    <a:pt x="48" y="33"/>
                    <a:pt x="48" y="81"/>
                  </a:cubicBezTo>
                  <a:lnTo>
                    <a:pt x="48" y="7463"/>
                  </a:lnTo>
                  <a:cubicBezTo>
                    <a:pt x="48" y="7487"/>
                    <a:pt x="25" y="7511"/>
                    <a:pt x="1" y="7511"/>
                  </a:cubicBezTo>
                  <a:lnTo>
                    <a:pt x="429" y="7511"/>
                  </a:lnTo>
                  <a:cubicBezTo>
                    <a:pt x="477" y="7511"/>
                    <a:pt x="501" y="7487"/>
                    <a:pt x="501" y="7463"/>
                  </a:cubicBezTo>
                  <a:lnTo>
                    <a:pt x="501" y="81"/>
                  </a:lnTo>
                  <a:cubicBezTo>
                    <a:pt x="501" y="27"/>
                    <a:pt x="487" y="0"/>
                    <a:pt x="46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7" name="Google Shape;3017;p52"/>
            <p:cNvSpPr/>
            <p:nvPr/>
          </p:nvSpPr>
          <p:spPr>
            <a:xfrm>
              <a:off x="5042111" y="1927909"/>
              <a:ext cx="58944" cy="58259"/>
            </a:xfrm>
            <a:custGeom>
              <a:rect b="b" l="l" r="r" t="t"/>
              <a:pathLst>
                <a:path extrusionOk="0" h="1954" w="1977">
                  <a:moveTo>
                    <a:pt x="977" y="1"/>
                  </a:moveTo>
                  <a:cubicBezTo>
                    <a:pt x="453" y="1"/>
                    <a:pt x="0" y="429"/>
                    <a:pt x="0" y="977"/>
                  </a:cubicBezTo>
                  <a:cubicBezTo>
                    <a:pt x="0" y="1525"/>
                    <a:pt x="453" y="1953"/>
                    <a:pt x="977" y="1953"/>
                  </a:cubicBezTo>
                  <a:cubicBezTo>
                    <a:pt x="1524" y="1953"/>
                    <a:pt x="1977" y="1525"/>
                    <a:pt x="1977" y="977"/>
                  </a:cubicBezTo>
                  <a:cubicBezTo>
                    <a:pt x="1977" y="429"/>
                    <a:pt x="1524" y="1"/>
                    <a:pt x="977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8" name="Google Shape;3018;p52"/>
            <p:cNvSpPr/>
            <p:nvPr/>
          </p:nvSpPr>
          <p:spPr>
            <a:xfrm>
              <a:off x="5051324" y="1928625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30" y="0"/>
                  </a:moveTo>
                  <a:lnTo>
                    <a:pt x="930" y="0"/>
                  </a:lnTo>
                  <a:cubicBezTo>
                    <a:pt x="1120" y="167"/>
                    <a:pt x="1239" y="405"/>
                    <a:pt x="1239" y="715"/>
                  </a:cubicBezTo>
                  <a:cubicBezTo>
                    <a:pt x="1239" y="1239"/>
                    <a:pt x="811" y="1691"/>
                    <a:pt x="263" y="1691"/>
                  </a:cubicBezTo>
                  <a:cubicBezTo>
                    <a:pt x="168" y="1691"/>
                    <a:pt x="96" y="1691"/>
                    <a:pt x="1" y="1667"/>
                  </a:cubicBezTo>
                  <a:lnTo>
                    <a:pt x="1" y="1667"/>
                  </a:lnTo>
                  <a:cubicBezTo>
                    <a:pt x="168" y="1834"/>
                    <a:pt x="406" y="1929"/>
                    <a:pt x="691" y="1929"/>
                  </a:cubicBezTo>
                  <a:cubicBezTo>
                    <a:pt x="1215" y="1929"/>
                    <a:pt x="1668" y="1477"/>
                    <a:pt x="1668" y="953"/>
                  </a:cubicBezTo>
                  <a:cubicBezTo>
                    <a:pt x="1668" y="500"/>
                    <a:pt x="1358" y="119"/>
                    <a:pt x="93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9" name="Google Shape;3019;p52"/>
            <p:cNvSpPr/>
            <p:nvPr/>
          </p:nvSpPr>
          <p:spPr>
            <a:xfrm>
              <a:off x="5012296" y="2006711"/>
              <a:ext cx="117889" cy="263684"/>
            </a:xfrm>
            <a:custGeom>
              <a:rect b="b" l="l" r="r" t="t"/>
              <a:pathLst>
                <a:path extrusionOk="0" h="8844" w="3954">
                  <a:moveTo>
                    <a:pt x="1953" y="1"/>
                  </a:moveTo>
                  <a:cubicBezTo>
                    <a:pt x="881" y="1"/>
                    <a:pt x="0" y="858"/>
                    <a:pt x="0" y="1954"/>
                  </a:cubicBezTo>
                  <a:lnTo>
                    <a:pt x="0" y="3573"/>
                  </a:lnTo>
                  <a:lnTo>
                    <a:pt x="0" y="3597"/>
                  </a:lnTo>
                  <a:cubicBezTo>
                    <a:pt x="0" y="3621"/>
                    <a:pt x="0" y="3692"/>
                    <a:pt x="24" y="3716"/>
                  </a:cubicBezTo>
                  <a:cubicBezTo>
                    <a:pt x="48" y="3787"/>
                    <a:pt x="95" y="3835"/>
                    <a:pt x="143" y="3906"/>
                  </a:cubicBezTo>
                  <a:cubicBezTo>
                    <a:pt x="214" y="3930"/>
                    <a:pt x="262" y="3954"/>
                    <a:pt x="357" y="3954"/>
                  </a:cubicBezTo>
                  <a:lnTo>
                    <a:pt x="143" y="5407"/>
                  </a:lnTo>
                  <a:cubicBezTo>
                    <a:pt x="119" y="5526"/>
                    <a:pt x="214" y="5621"/>
                    <a:pt x="333" y="5621"/>
                  </a:cubicBezTo>
                  <a:lnTo>
                    <a:pt x="738" y="5621"/>
                  </a:lnTo>
                  <a:lnTo>
                    <a:pt x="738" y="8360"/>
                  </a:lnTo>
                  <a:cubicBezTo>
                    <a:pt x="738" y="8479"/>
                    <a:pt x="810" y="8622"/>
                    <a:pt x="881" y="8693"/>
                  </a:cubicBezTo>
                  <a:cubicBezTo>
                    <a:pt x="1021" y="8798"/>
                    <a:pt x="1166" y="8843"/>
                    <a:pt x="1302" y="8843"/>
                  </a:cubicBezTo>
                  <a:cubicBezTo>
                    <a:pt x="1631" y="8843"/>
                    <a:pt x="1905" y="8578"/>
                    <a:pt x="1905" y="8241"/>
                  </a:cubicBezTo>
                  <a:cubicBezTo>
                    <a:pt x="1905" y="8578"/>
                    <a:pt x="2167" y="8843"/>
                    <a:pt x="2489" y="8843"/>
                  </a:cubicBezTo>
                  <a:cubicBezTo>
                    <a:pt x="2623" y="8843"/>
                    <a:pt x="2766" y="8798"/>
                    <a:pt x="2905" y="8693"/>
                  </a:cubicBezTo>
                  <a:cubicBezTo>
                    <a:pt x="3001" y="8622"/>
                    <a:pt x="3072" y="8479"/>
                    <a:pt x="3072" y="8360"/>
                  </a:cubicBezTo>
                  <a:lnTo>
                    <a:pt x="3072" y="5621"/>
                  </a:lnTo>
                  <a:lnTo>
                    <a:pt x="3453" y="5621"/>
                  </a:lnTo>
                  <a:cubicBezTo>
                    <a:pt x="3572" y="5621"/>
                    <a:pt x="3668" y="5526"/>
                    <a:pt x="3620" y="5407"/>
                  </a:cubicBezTo>
                  <a:lnTo>
                    <a:pt x="3429" y="3954"/>
                  </a:lnTo>
                  <a:cubicBezTo>
                    <a:pt x="3501" y="3954"/>
                    <a:pt x="3572" y="3930"/>
                    <a:pt x="3620" y="3883"/>
                  </a:cubicBezTo>
                  <a:cubicBezTo>
                    <a:pt x="3858" y="3835"/>
                    <a:pt x="3953" y="3716"/>
                    <a:pt x="3953" y="3573"/>
                  </a:cubicBezTo>
                  <a:lnTo>
                    <a:pt x="3953" y="1954"/>
                  </a:lnTo>
                  <a:cubicBezTo>
                    <a:pt x="3953" y="882"/>
                    <a:pt x="3096" y="1"/>
                    <a:pt x="200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0" name="Google Shape;3020;p52"/>
            <p:cNvSpPr/>
            <p:nvPr/>
          </p:nvSpPr>
          <p:spPr>
            <a:xfrm>
              <a:off x="5064830" y="2008142"/>
              <a:ext cx="65354" cy="262730"/>
            </a:xfrm>
            <a:custGeom>
              <a:rect b="b" l="l" r="r" t="t"/>
              <a:pathLst>
                <a:path extrusionOk="0" h="8812" w="2192">
                  <a:moveTo>
                    <a:pt x="282" y="0"/>
                  </a:moveTo>
                  <a:cubicBezTo>
                    <a:pt x="268" y="0"/>
                    <a:pt x="253" y="0"/>
                    <a:pt x="238" y="1"/>
                  </a:cubicBezTo>
                  <a:lnTo>
                    <a:pt x="0" y="1"/>
                  </a:lnTo>
                  <a:cubicBezTo>
                    <a:pt x="977" y="96"/>
                    <a:pt x="1715" y="929"/>
                    <a:pt x="1715" y="1929"/>
                  </a:cubicBezTo>
                  <a:lnTo>
                    <a:pt x="1715" y="3549"/>
                  </a:lnTo>
                  <a:cubicBezTo>
                    <a:pt x="1715" y="3692"/>
                    <a:pt x="1596" y="3835"/>
                    <a:pt x="1453" y="3906"/>
                  </a:cubicBezTo>
                  <a:cubicBezTo>
                    <a:pt x="1382" y="3930"/>
                    <a:pt x="1358" y="4001"/>
                    <a:pt x="1358" y="4049"/>
                  </a:cubicBezTo>
                  <a:lnTo>
                    <a:pt x="1548" y="5383"/>
                  </a:lnTo>
                  <a:cubicBezTo>
                    <a:pt x="1565" y="5466"/>
                    <a:pt x="1523" y="5538"/>
                    <a:pt x="1456" y="5573"/>
                  </a:cubicBezTo>
                  <a:lnTo>
                    <a:pt x="1834" y="5573"/>
                  </a:lnTo>
                  <a:cubicBezTo>
                    <a:pt x="1953" y="5573"/>
                    <a:pt x="2048" y="5478"/>
                    <a:pt x="2025" y="5359"/>
                  </a:cubicBezTo>
                  <a:lnTo>
                    <a:pt x="1810" y="3906"/>
                  </a:lnTo>
                  <a:cubicBezTo>
                    <a:pt x="2025" y="3906"/>
                    <a:pt x="2191" y="3716"/>
                    <a:pt x="2191" y="3525"/>
                  </a:cubicBezTo>
                  <a:lnTo>
                    <a:pt x="2191" y="1929"/>
                  </a:lnTo>
                  <a:cubicBezTo>
                    <a:pt x="2191" y="849"/>
                    <a:pt x="1334" y="0"/>
                    <a:pt x="282" y="0"/>
                  </a:cubicBezTo>
                  <a:close/>
                  <a:moveTo>
                    <a:pt x="1429" y="5573"/>
                  </a:moveTo>
                  <a:lnTo>
                    <a:pt x="1429" y="5585"/>
                  </a:lnTo>
                  <a:lnTo>
                    <a:pt x="1429" y="5585"/>
                  </a:lnTo>
                  <a:cubicBezTo>
                    <a:pt x="1439" y="5582"/>
                    <a:pt x="1447" y="5578"/>
                    <a:pt x="1456" y="5573"/>
                  </a:cubicBezTo>
                  <a:close/>
                  <a:moveTo>
                    <a:pt x="1429" y="5585"/>
                  </a:moveTo>
                  <a:lnTo>
                    <a:pt x="1429" y="5585"/>
                  </a:lnTo>
                  <a:cubicBezTo>
                    <a:pt x="1407" y="5593"/>
                    <a:pt x="1383" y="5597"/>
                    <a:pt x="1358" y="5597"/>
                  </a:cubicBezTo>
                  <a:lnTo>
                    <a:pt x="953" y="5597"/>
                  </a:lnTo>
                  <a:lnTo>
                    <a:pt x="953" y="8216"/>
                  </a:lnTo>
                  <a:cubicBezTo>
                    <a:pt x="953" y="8359"/>
                    <a:pt x="881" y="8526"/>
                    <a:pt x="762" y="8645"/>
                  </a:cubicBezTo>
                  <a:cubicBezTo>
                    <a:pt x="715" y="8693"/>
                    <a:pt x="643" y="8717"/>
                    <a:pt x="596" y="8764"/>
                  </a:cubicBezTo>
                  <a:cubicBezTo>
                    <a:pt x="667" y="8788"/>
                    <a:pt x="739" y="8812"/>
                    <a:pt x="834" y="8812"/>
                  </a:cubicBezTo>
                  <a:cubicBezTo>
                    <a:pt x="977" y="8812"/>
                    <a:pt x="1120" y="8764"/>
                    <a:pt x="1239" y="8645"/>
                  </a:cubicBezTo>
                  <a:cubicBezTo>
                    <a:pt x="1358" y="8526"/>
                    <a:pt x="1429" y="8359"/>
                    <a:pt x="1429" y="8216"/>
                  </a:cubicBezTo>
                  <a:lnTo>
                    <a:pt x="1429" y="5585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1" name="Google Shape;3021;p52"/>
            <p:cNvSpPr/>
            <p:nvPr/>
          </p:nvSpPr>
          <p:spPr>
            <a:xfrm>
              <a:off x="5172046" y="2042221"/>
              <a:ext cx="124984" cy="234346"/>
            </a:xfrm>
            <a:custGeom>
              <a:rect b="b" l="l" r="r" t="t"/>
              <a:pathLst>
                <a:path extrusionOk="0" h="7860" w="4192">
                  <a:moveTo>
                    <a:pt x="238" y="1"/>
                  </a:moveTo>
                  <a:cubicBezTo>
                    <a:pt x="96" y="1"/>
                    <a:pt x="0" y="120"/>
                    <a:pt x="0" y="239"/>
                  </a:cubicBezTo>
                  <a:lnTo>
                    <a:pt x="0" y="7621"/>
                  </a:lnTo>
                  <a:cubicBezTo>
                    <a:pt x="0" y="7764"/>
                    <a:pt x="119" y="7859"/>
                    <a:pt x="238" y="7859"/>
                  </a:cubicBezTo>
                  <a:lnTo>
                    <a:pt x="4025" y="7859"/>
                  </a:lnTo>
                  <a:cubicBezTo>
                    <a:pt x="4096" y="7859"/>
                    <a:pt x="4192" y="7764"/>
                    <a:pt x="4192" y="7669"/>
                  </a:cubicBezTo>
                  <a:lnTo>
                    <a:pt x="4192" y="6002"/>
                  </a:lnTo>
                  <a:cubicBezTo>
                    <a:pt x="4192" y="5978"/>
                    <a:pt x="4168" y="5907"/>
                    <a:pt x="4144" y="5883"/>
                  </a:cubicBezTo>
                  <a:cubicBezTo>
                    <a:pt x="4096" y="5856"/>
                    <a:pt x="4051" y="5844"/>
                    <a:pt x="4010" y="5844"/>
                  </a:cubicBezTo>
                  <a:cubicBezTo>
                    <a:pt x="3907" y="5844"/>
                    <a:pt x="3834" y="5917"/>
                    <a:pt x="3834" y="6002"/>
                  </a:cubicBezTo>
                  <a:lnTo>
                    <a:pt x="3834" y="7455"/>
                  </a:lnTo>
                  <a:lnTo>
                    <a:pt x="334" y="7455"/>
                  </a:lnTo>
                  <a:lnTo>
                    <a:pt x="334" y="286"/>
                  </a:lnTo>
                  <a:lnTo>
                    <a:pt x="3834" y="286"/>
                  </a:lnTo>
                  <a:lnTo>
                    <a:pt x="3834" y="5168"/>
                  </a:lnTo>
                  <a:cubicBezTo>
                    <a:pt x="3834" y="5264"/>
                    <a:pt x="3906" y="5311"/>
                    <a:pt x="3977" y="5359"/>
                  </a:cubicBezTo>
                  <a:cubicBezTo>
                    <a:pt x="3990" y="5361"/>
                    <a:pt x="4002" y="5363"/>
                    <a:pt x="4014" y="5363"/>
                  </a:cubicBezTo>
                  <a:cubicBezTo>
                    <a:pt x="4115" y="5363"/>
                    <a:pt x="4192" y="5275"/>
                    <a:pt x="4192" y="5168"/>
                  </a:cubicBezTo>
                  <a:lnTo>
                    <a:pt x="4192" y="167"/>
                  </a:lnTo>
                  <a:cubicBezTo>
                    <a:pt x="4192" y="120"/>
                    <a:pt x="4096" y="1"/>
                    <a:pt x="3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2" name="Google Shape;3022;p52"/>
            <p:cNvSpPr/>
            <p:nvPr/>
          </p:nvSpPr>
          <p:spPr>
            <a:xfrm>
              <a:off x="5164235" y="1968160"/>
              <a:ext cx="36941" cy="53488"/>
            </a:xfrm>
            <a:custGeom>
              <a:rect b="b" l="l" r="r" t="t"/>
              <a:pathLst>
                <a:path extrusionOk="0" h="1794" w="1239">
                  <a:moveTo>
                    <a:pt x="643" y="961"/>
                  </a:moveTo>
                  <a:cubicBezTo>
                    <a:pt x="786" y="961"/>
                    <a:pt x="882" y="1080"/>
                    <a:pt x="882" y="1199"/>
                  </a:cubicBezTo>
                  <a:cubicBezTo>
                    <a:pt x="882" y="1342"/>
                    <a:pt x="762" y="1437"/>
                    <a:pt x="643" y="1437"/>
                  </a:cubicBezTo>
                  <a:cubicBezTo>
                    <a:pt x="524" y="1437"/>
                    <a:pt x="405" y="1342"/>
                    <a:pt x="405" y="1199"/>
                  </a:cubicBezTo>
                  <a:cubicBezTo>
                    <a:pt x="405" y="1056"/>
                    <a:pt x="524" y="961"/>
                    <a:pt x="643" y="961"/>
                  </a:cubicBezTo>
                  <a:close/>
                  <a:moveTo>
                    <a:pt x="707" y="0"/>
                  </a:moveTo>
                  <a:cubicBezTo>
                    <a:pt x="671" y="0"/>
                    <a:pt x="639" y="12"/>
                    <a:pt x="620" y="32"/>
                  </a:cubicBezTo>
                  <a:cubicBezTo>
                    <a:pt x="596" y="79"/>
                    <a:pt x="119" y="413"/>
                    <a:pt x="24" y="1103"/>
                  </a:cubicBezTo>
                  <a:cubicBezTo>
                    <a:pt x="0" y="1461"/>
                    <a:pt x="239" y="1794"/>
                    <a:pt x="620" y="1794"/>
                  </a:cubicBezTo>
                  <a:cubicBezTo>
                    <a:pt x="977" y="1794"/>
                    <a:pt x="1239" y="1532"/>
                    <a:pt x="1239" y="1199"/>
                  </a:cubicBezTo>
                  <a:cubicBezTo>
                    <a:pt x="1239" y="865"/>
                    <a:pt x="977" y="603"/>
                    <a:pt x="643" y="603"/>
                  </a:cubicBezTo>
                  <a:lnTo>
                    <a:pt x="596" y="603"/>
                  </a:lnTo>
                  <a:cubicBezTo>
                    <a:pt x="715" y="413"/>
                    <a:pt x="834" y="294"/>
                    <a:pt x="834" y="294"/>
                  </a:cubicBezTo>
                  <a:cubicBezTo>
                    <a:pt x="905" y="246"/>
                    <a:pt x="905" y="127"/>
                    <a:pt x="858" y="79"/>
                  </a:cubicBezTo>
                  <a:cubicBezTo>
                    <a:pt x="816" y="24"/>
                    <a:pt x="758" y="0"/>
                    <a:pt x="70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3" name="Google Shape;3023;p52"/>
            <p:cNvSpPr/>
            <p:nvPr/>
          </p:nvSpPr>
          <p:spPr>
            <a:xfrm>
              <a:off x="5208958" y="1969054"/>
              <a:ext cx="34824" cy="55456"/>
            </a:xfrm>
            <a:custGeom>
              <a:rect b="b" l="l" r="r" t="t"/>
              <a:pathLst>
                <a:path extrusionOk="0" h="1860" w="1168">
                  <a:moveTo>
                    <a:pt x="560" y="332"/>
                  </a:moveTo>
                  <a:cubicBezTo>
                    <a:pt x="572" y="332"/>
                    <a:pt x="584" y="333"/>
                    <a:pt x="596" y="335"/>
                  </a:cubicBezTo>
                  <a:cubicBezTo>
                    <a:pt x="715" y="335"/>
                    <a:pt x="810" y="454"/>
                    <a:pt x="810" y="573"/>
                  </a:cubicBezTo>
                  <a:lnTo>
                    <a:pt x="810" y="1240"/>
                  </a:lnTo>
                  <a:cubicBezTo>
                    <a:pt x="810" y="1359"/>
                    <a:pt x="715" y="1454"/>
                    <a:pt x="596" y="1454"/>
                  </a:cubicBezTo>
                  <a:cubicBezTo>
                    <a:pt x="453" y="1454"/>
                    <a:pt x="334" y="1383"/>
                    <a:pt x="334" y="1240"/>
                  </a:cubicBezTo>
                  <a:lnTo>
                    <a:pt x="334" y="573"/>
                  </a:lnTo>
                  <a:cubicBezTo>
                    <a:pt x="334" y="443"/>
                    <a:pt x="433" y="332"/>
                    <a:pt x="560" y="332"/>
                  </a:cubicBezTo>
                  <a:close/>
                  <a:moveTo>
                    <a:pt x="590" y="0"/>
                  </a:moveTo>
                  <a:cubicBezTo>
                    <a:pt x="577" y="0"/>
                    <a:pt x="563" y="1"/>
                    <a:pt x="548" y="2"/>
                  </a:cubicBezTo>
                  <a:cubicBezTo>
                    <a:pt x="239" y="49"/>
                    <a:pt x="1" y="264"/>
                    <a:pt x="1" y="597"/>
                  </a:cubicBezTo>
                  <a:lnTo>
                    <a:pt x="1" y="1264"/>
                  </a:lnTo>
                  <a:cubicBezTo>
                    <a:pt x="1" y="1550"/>
                    <a:pt x="239" y="1835"/>
                    <a:pt x="548" y="1859"/>
                  </a:cubicBezTo>
                  <a:cubicBezTo>
                    <a:pt x="882" y="1859"/>
                    <a:pt x="1168" y="1597"/>
                    <a:pt x="1168" y="1240"/>
                  </a:cubicBezTo>
                  <a:lnTo>
                    <a:pt x="1168" y="597"/>
                  </a:lnTo>
                  <a:cubicBezTo>
                    <a:pt x="1168" y="255"/>
                    <a:pt x="905" y="0"/>
                    <a:pt x="59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4" name="Google Shape;3024;p52"/>
            <p:cNvSpPr/>
            <p:nvPr/>
          </p:nvSpPr>
          <p:spPr>
            <a:xfrm>
              <a:off x="5262208" y="1968130"/>
              <a:ext cx="29845" cy="55665"/>
            </a:xfrm>
            <a:custGeom>
              <a:rect b="b" l="l" r="r" t="t"/>
              <a:pathLst>
                <a:path extrusionOk="0" h="1867" w="1001">
                  <a:moveTo>
                    <a:pt x="815" y="0"/>
                  </a:moveTo>
                  <a:cubicBezTo>
                    <a:pt x="744" y="0"/>
                    <a:pt x="680" y="31"/>
                    <a:pt x="644" y="104"/>
                  </a:cubicBezTo>
                  <a:lnTo>
                    <a:pt x="1" y="1581"/>
                  </a:lnTo>
                  <a:cubicBezTo>
                    <a:pt x="1" y="1700"/>
                    <a:pt x="48" y="1795"/>
                    <a:pt x="120" y="1866"/>
                  </a:cubicBezTo>
                  <a:lnTo>
                    <a:pt x="191" y="1866"/>
                  </a:lnTo>
                  <a:cubicBezTo>
                    <a:pt x="239" y="1866"/>
                    <a:pt x="310" y="1819"/>
                    <a:pt x="334" y="1747"/>
                  </a:cubicBezTo>
                  <a:lnTo>
                    <a:pt x="953" y="247"/>
                  </a:lnTo>
                  <a:cubicBezTo>
                    <a:pt x="1001" y="152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5" name="Google Shape;3025;p52"/>
            <p:cNvSpPr/>
            <p:nvPr/>
          </p:nvSpPr>
          <p:spPr>
            <a:xfrm>
              <a:off x="5255828" y="1972632"/>
              <a:ext cx="12820" cy="12820"/>
            </a:xfrm>
            <a:custGeom>
              <a:rect b="b" l="l" r="r" t="t"/>
              <a:pathLst>
                <a:path extrusionOk="0" h="430" w="430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29" y="334"/>
                    <a:pt x="429" y="215"/>
                  </a:cubicBezTo>
                  <a:cubicBezTo>
                    <a:pt x="429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6" name="Google Shape;3026;p52"/>
            <p:cNvSpPr/>
            <p:nvPr/>
          </p:nvSpPr>
          <p:spPr>
            <a:xfrm>
              <a:off x="5286359" y="2007427"/>
              <a:ext cx="12105" cy="12820"/>
            </a:xfrm>
            <a:custGeom>
              <a:rect b="b" l="l" r="r" t="t"/>
              <a:pathLst>
                <a:path extrusionOk="0" h="430" w="406">
                  <a:moveTo>
                    <a:pt x="215" y="1"/>
                  </a:moveTo>
                  <a:cubicBezTo>
                    <a:pt x="96" y="1"/>
                    <a:pt x="0" y="96"/>
                    <a:pt x="0" y="215"/>
                  </a:cubicBezTo>
                  <a:cubicBezTo>
                    <a:pt x="0" y="334"/>
                    <a:pt x="96" y="429"/>
                    <a:pt x="215" y="429"/>
                  </a:cubicBezTo>
                  <a:cubicBezTo>
                    <a:pt x="334" y="429"/>
                    <a:pt x="405" y="334"/>
                    <a:pt x="405" y="215"/>
                  </a:cubicBezTo>
                  <a:cubicBezTo>
                    <a:pt x="405" y="96"/>
                    <a:pt x="334" y="1"/>
                    <a:pt x="2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7" name="Google Shape;3027;p52"/>
            <p:cNvSpPr/>
            <p:nvPr/>
          </p:nvSpPr>
          <p:spPr>
            <a:xfrm>
              <a:off x="5037132" y="1922214"/>
              <a:ext cx="68902" cy="69618"/>
            </a:xfrm>
            <a:custGeom>
              <a:rect b="b" l="l" r="r" t="t"/>
              <a:pathLst>
                <a:path extrusionOk="0" h="2335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8"/>
                  </a:cubicBezTo>
                  <a:cubicBezTo>
                    <a:pt x="1953" y="1620"/>
                    <a:pt x="1596" y="1978"/>
                    <a:pt x="1167" y="1978"/>
                  </a:cubicBezTo>
                  <a:cubicBezTo>
                    <a:pt x="715" y="1978"/>
                    <a:pt x="358" y="1620"/>
                    <a:pt x="358" y="1168"/>
                  </a:cubicBezTo>
                  <a:cubicBezTo>
                    <a:pt x="358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5" y="1"/>
                    <a:pt x="1" y="501"/>
                    <a:pt x="1" y="1168"/>
                  </a:cubicBezTo>
                  <a:cubicBezTo>
                    <a:pt x="1" y="1787"/>
                    <a:pt x="525" y="2335"/>
                    <a:pt x="1167" y="2335"/>
                  </a:cubicBezTo>
                  <a:cubicBezTo>
                    <a:pt x="1787" y="2335"/>
                    <a:pt x="2311" y="1811"/>
                    <a:pt x="2311" y="1168"/>
                  </a:cubicBezTo>
                  <a:cubicBezTo>
                    <a:pt x="2311" y="549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8" name="Google Shape;3028;p52"/>
            <p:cNvSpPr/>
            <p:nvPr/>
          </p:nvSpPr>
          <p:spPr>
            <a:xfrm>
              <a:off x="5009434" y="2003163"/>
              <a:ext cx="126416" cy="273493"/>
            </a:xfrm>
            <a:custGeom>
              <a:rect b="b" l="l" r="r" t="t"/>
              <a:pathLst>
                <a:path extrusionOk="0" h="9173" w="4240">
                  <a:moveTo>
                    <a:pt x="1906" y="5954"/>
                  </a:moveTo>
                  <a:lnTo>
                    <a:pt x="1906" y="8383"/>
                  </a:lnTo>
                  <a:cubicBezTo>
                    <a:pt x="1906" y="8609"/>
                    <a:pt x="1713" y="8814"/>
                    <a:pt x="1470" y="8814"/>
                  </a:cubicBezTo>
                  <a:cubicBezTo>
                    <a:pt x="1456" y="8814"/>
                    <a:pt x="1443" y="8813"/>
                    <a:pt x="1430" y="8812"/>
                  </a:cubicBezTo>
                  <a:cubicBezTo>
                    <a:pt x="1215" y="8765"/>
                    <a:pt x="1072" y="8598"/>
                    <a:pt x="1072" y="8383"/>
                  </a:cubicBezTo>
                  <a:lnTo>
                    <a:pt x="1072" y="5954"/>
                  </a:lnTo>
                  <a:close/>
                  <a:moveTo>
                    <a:pt x="3097" y="5931"/>
                  </a:moveTo>
                  <a:lnTo>
                    <a:pt x="3097" y="8383"/>
                  </a:lnTo>
                  <a:cubicBezTo>
                    <a:pt x="3097" y="8598"/>
                    <a:pt x="2954" y="8765"/>
                    <a:pt x="2763" y="8812"/>
                  </a:cubicBezTo>
                  <a:cubicBezTo>
                    <a:pt x="2739" y="8817"/>
                    <a:pt x="2714" y="8819"/>
                    <a:pt x="2690" y="8819"/>
                  </a:cubicBezTo>
                  <a:cubicBezTo>
                    <a:pt x="2458" y="8819"/>
                    <a:pt x="2263" y="8621"/>
                    <a:pt x="2263" y="8383"/>
                  </a:cubicBezTo>
                  <a:lnTo>
                    <a:pt x="2263" y="5931"/>
                  </a:lnTo>
                  <a:close/>
                  <a:moveTo>
                    <a:pt x="2049" y="1"/>
                  </a:moveTo>
                  <a:cubicBezTo>
                    <a:pt x="1668" y="1"/>
                    <a:pt x="1287" y="120"/>
                    <a:pt x="930" y="287"/>
                  </a:cubicBezTo>
                  <a:cubicBezTo>
                    <a:pt x="834" y="358"/>
                    <a:pt x="811" y="453"/>
                    <a:pt x="858" y="525"/>
                  </a:cubicBezTo>
                  <a:cubicBezTo>
                    <a:pt x="913" y="598"/>
                    <a:pt x="981" y="629"/>
                    <a:pt x="1042" y="629"/>
                  </a:cubicBezTo>
                  <a:cubicBezTo>
                    <a:pt x="1061" y="629"/>
                    <a:pt x="1079" y="626"/>
                    <a:pt x="1096" y="620"/>
                  </a:cubicBezTo>
                  <a:cubicBezTo>
                    <a:pt x="1406" y="429"/>
                    <a:pt x="1692" y="358"/>
                    <a:pt x="2049" y="358"/>
                  </a:cubicBezTo>
                  <a:lnTo>
                    <a:pt x="2096" y="358"/>
                  </a:lnTo>
                  <a:cubicBezTo>
                    <a:pt x="3073" y="358"/>
                    <a:pt x="3883" y="1168"/>
                    <a:pt x="3883" y="2144"/>
                  </a:cubicBezTo>
                  <a:lnTo>
                    <a:pt x="3883" y="3740"/>
                  </a:lnTo>
                  <a:lnTo>
                    <a:pt x="3883" y="3787"/>
                  </a:lnTo>
                  <a:cubicBezTo>
                    <a:pt x="3883" y="3883"/>
                    <a:pt x="3740" y="3954"/>
                    <a:pt x="3668" y="3954"/>
                  </a:cubicBezTo>
                  <a:cubicBezTo>
                    <a:pt x="3525" y="3954"/>
                    <a:pt x="3454" y="3835"/>
                    <a:pt x="3454" y="3716"/>
                  </a:cubicBezTo>
                  <a:lnTo>
                    <a:pt x="3454" y="2049"/>
                  </a:lnTo>
                  <a:cubicBezTo>
                    <a:pt x="3454" y="1954"/>
                    <a:pt x="3382" y="1906"/>
                    <a:pt x="3311" y="1882"/>
                  </a:cubicBezTo>
                  <a:cubicBezTo>
                    <a:pt x="3290" y="1874"/>
                    <a:pt x="3269" y="1870"/>
                    <a:pt x="3249" y="1870"/>
                  </a:cubicBezTo>
                  <a:cubicBezTo>
                    <a:pt x="3161" y="1870"/>
                    <a:pt x="3097" y="1951"/>
                    <a:pt x="3097" y="2049"/>
                  </a:cubicBezTo>
                  <a:lnTo>
                    <a:pt x="3097" y="3740"/>
                  </a:lnTo>
                  <a:cubicBezTo>
                    <a:pt x="3097" y="3978"/>
                    <a:pt x="3263" y="4216"/>
                    <a:pt x="3525" y="4287"/>
                  </a:cubicBezTo>
                  <a:lnTo>
                    <a:pt x="3692" y="5597"/>
                  </a:lnTo>
                  <a:lnTo>
                    <a:pt x="3692" y="5621"/>
                  </a:lnTo>
                  <a:lnTo>
                    <a:pt x="501" y="5621"/>
                  </a:lnTo>
                  <a:lnTo>
                    <a:pt x="501" y="5597"/>
                  </a:lnTo>
                  <a:lnTo>
                    <a:pt x="691" y="4287"/>
                  </a:lnTo>
                  <a:cubicBezTo>
                    <a:pt x="930" y="4216"/>
                    <a:pt x="1096" y="4025"/>
                    <a:pt x="1096" y="3740"/>
                  </a:cubicBezTo>
                  <a:lnTo>
                    <a:pt x="1096" y="2049"/>
                  </a:lnTo>
                  <a:cubicBezTo>
                    <a:pt x="1096" y="1954"/>
                    <a:pt x="1049" y="1906"/>
                    <a:pt x="953" y="1882"/>
                  </a:cubicBezTo>
                  <a:cubicBezTo>
                    <a:pt x="932" y="1874"/>
                    <a:pt x="911" y="1870"/>
                    <a:pt x="892" y="1870"/>
                  </a:cubicBezTo>
                  <a:cubicBezTo>
                    <a:pt x="803" y="1870"/>
                    <a:pt x="739" y="1951"/>
                    <a:pt x="739" y="2049"/>
                  </a:cubicBezTo>
                  <a:lnTo>
                    <a:pt x="739" y="3740"/>
                  </a:lnTo>
                  <a:cubicBezTo>
                    <a:pt x="739" y="3859"/>
                    <a:pt x="644" y="3954"/>
                    <a:pt x="525" y="3954"/>
                  </a:cubicBezTo>
                  <a:cubicBezTo>
                    <a:pt x="406" y="3954"/>
                    <a:pt x="334" y="3859"/>
                    <a:pt x="334" y="3740"/>
                  </a:cubicBezTo>
                  <a:lnTo>
                    <a:pt x="334" y="2168"/>
                  </a:lnTo>
                  <a:cubicBezTo>
                    <a:pt x="334" y="1811"/>
                    <a:pt x="453" y="1454"/>
                    <a:pt x="644" y="1120"/>
                  </a:cubicBezTo>
                  <a:cubicBezTo>
                    <a:pt x="715" y="1049"/>
                    <a:pt x="691" y="953"/>
                    <a:pt x="620" y="882"/>
                  </a:cubicBezTo>
                  <a:cubicBezTo>
                    <a:pt x="586" y="865"/>
                    <a:pt x="555" y="857"/>
                    <a:pt x="527" y="857"/>
                  </a:cubicBezTo>
                  <a:cubicBezTo>
                    <a:pt x="474" y="857"/>
                    <a:pt x="428" y="883"/>
                    <a:pt x="382" y="930"/>
                  </a:cubicBezTo>
                  <a:cubicBezTo>
                    <a:pt x="120" y="1287"/>
                    <a:pt x="1" y="1692"/>
                    <a:pt x="1" y="2144"/>
                  </a:cubicBezTo>
                  <a:lnTo>
                    <a:pt x="1" y="3740"/>
                  </a:lnTo>
                  <a:cubicBezTo>
                    <a:pt x="1" y="3954"/>
                    <a:pt x="120" y="4145"/>
                    <a:pt x="287" y="4216"/>
                  </a:cubicBezTo>
                  <a:cubicBezTo>
                    <a:pt x="334" y="4216"/>
                    <a:pt x="334" y="4264"/>
                    <a:pt x="358" y="4264"/>
                  </a:cubicBezTo>
                  <a:lnTo>
                    <a:pt x="168" y="5526"/>
                  </a:lnTo>
                  <a:cubicBezTo>
                    <a:pt x="168" y="5645"/>
                    <a:pt x="215" y="5740"/>
                    <a:pt x="263" y="5835"/>
                  </a:cubicBezTo>
                  <a:cubicBezTo>
                    <a:pt x="334" y="5931"/>
                    <a:pt x="453" y="5954"/>
                    <a:pt x="549" y="5954"/>
                  </a:cubicBezTo>
                  <a:lnTo>
                    <a:pt x="763" y="5954"/>
                  </a:lnTo>
                  <a:lnTo>
                    <a:pt x="763" y="8383"/>
                  </a:lnTo>
                  <a:cubicBezTo>
                    <a:pt x="763" y="8788"/>
                    <a:pt x="1049" y="9098"/>
                    <a:pt x="1430" y="9169"/>
                  </a:cubicBezTo>
                  <a:cubicBezTo>
                    <a:pt x="1452" y="9171"/>
                    <a:pt x="1475" y="9172"/>
                    <a:pt x="1497" y="9172"/>
                  </a:cubicBezTo>
                  <a:cubicBezTo>
                    <a:pt x="1736" y="9172"/>
                    <a:pt x="1968" y="9060"/>
                    <a:pt x="2120" y="8907"/>
                  </a:cubicBezTo>
                  <a:cubicBezTo>
                    <a:pt x="2249" y="9079"/>
                    <a:pt x="2473" y="9173"/>
                    <a:pt x="2708" y="9173"/>
                  </a:cubicBezTo>
                  <a:cubicBezTo>
                    <a:pt x="2734" y="9173"/>
                    <a:pt x="2761" y="9172"/>
                    <a:pt x="2787" y="9169"/>
                  </a:cubicBezTo>
                  <a:cubicBezTo>
                    <a:pt x="3192" y="9098"/>
                    <a:pt x="3454" y="8788"/>
                    <a:pt x="3454" y="8383"/>
                  </a:cubicBezTo>
                  <a:lnTo>
                    <a:pt x="3454" y="5954"/>
                  </a:lnTo>
                  <a:lnTo>
                    <a:pt x="3692" y="5954"/>
                  </a:lnTo>
                  <a:cubicBezTo>
                    <a:pt x="3787" y="5954"/>
                    <a:pt x="3835" y="5931"/>
                    <a:pt x="3906" y="5883"/>
                  </a:cubicBezTo>
                  <a:cubicBezTo>
                    <a:pt x="4025" y="5812"/>
                    <a:pt x="4073" y="5692"/>
                    <a:pt x="4049" y="5526"/>
                  </a:cubicBezTo>
                  <a:lnTo>
                    <a:pt x="3883" y="4264"/>
                  </a:lnTo>
                  <a:lnTo>
                    <a:pt x="3906" y="4264"/>
                  </a:lnTo>
                  <a:cubicBezTo>
                    <a:pt x="3978" y="4216"/>
                    <a:pt x="4049" y="4168"/>
                    <a:pt x="4121" y="4073"/>
                  </a:cubicBezTo>
                  <a:cubicBezTo>
                    <a:pt x="4168" y="3978"/>
                    <a:pt x="4240" y="3859"/>
                    <a:pt x="4240" y="3740"/>
                  </a:cubicBezTo>
                  <a:lnTo>
                    <a:pt x="4240" y="2144"/>
                  </a:lnTo>
                  <a:cubicBezTo>
                    <a:pt x="4192" y="953"/>
                    <a:pt x="3287" y="1"/>
                    <a:pt x="21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9" name="Google Shape;3029;p52"/>
          <p:cNvGrpSpPr/>
          <p:nvPr/>
        </p:nvGrpSpPr>
        <p:grpSpPr>
          <a:xfrm>
            <a:off x="5511689" y="1922214"/>
            <a:ext cx="352920" cy="353636"/>
            <a:chOff x="5549777" y="1922214"/>
            <a:chExt cx="352920" cy="353636"/>
          </a:xfrm>
        </p:grpSpPr>
        <p:sp>
          <p:nvSpPr>
            <p:cNvPr id="3030" name="Google Shape;3030;p52"/>
            <p:cNvSpPr/>
            <p:nvPr/>
          </p:nvSpPr>
          <p:spPr>
            <a:xfrm>
              <a:off x="5623630" y="2008858"/>
              <a:ext cx="100149" cy="191025"/>
            </a:xfrm>
            <a:custGeom>
              <a:rect b="b" l="l" r="r" t="t"/>
              <a:pathLst>
                <a:path extrusionOk="0" h="6407" w="3359">
                  <a:moveTo>
                    <a:pt x="1929" y="0"/>
                  </a:moveTo>
                  <a:cubicBezTo>
                    <a:pt x="786" y="548"/>
                    <a:pt x="0" y="1715"/>
                    <a:pt x="0" y="3049"/>
                  </a:cubicBezTo>
                  <a:cubicBezTo>
                    <a:pt x="0" y="4882"/>
                    <a:pt x="1501" y="6406"/>
                    <a:pt x="3358" y="6406"/>
                  </a:cubicBezTo>
                  <a:lnTo>
                    <a:pt x="3358" y="5287"/>
                  </a:lnTo>
                  <a:cubicBezTo>
                    <a:pt x="3358" y="5240"/>
                    <a:pt x="3334" y="5216"/>
                    <a:pt x="3311" y="5216"/>
                  </a:cubicBezTo>
                  <a:cubicBezTo>
                    <a:pt x="2144" y="5168"/>
                    <a:pt x="1215" y="4215"/>
                    <a:pt x="1215" y="3049"/>
                  </a:cubicBezTo>
                  <a:cubicBezTo>
                    <a:pt x="1215" y="2215"/>
                    <a:pt x="1691" y="1501"/>
                    <a:pt x="2382" y="1143"/>
                  </a:cubicBezTo>
                  <a:cubicBezTo>
                    <a:pt x="2406" y="1120"/>
                    <a:pt x="2406" y="1096"/>
                    <a:pt x="2406" y="1048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1" name="Google Shape;3031;p52"/>
            <p:cNvSpPr/>
            <p:nvPr/>
          </p:nvSpPr>
          <p:spPr>
            <a:xfrm>
              <a:off x="5587404" y="1962704"/>
              <a:ext cx="241442" cy="272748"/>
            </a:xfrm>
            <a:custGeom>
              <a:rect b="b" l="l" r="r" t="t"/>
              <a:pathLst>
                <a:path extrusionOk="0" h="9148" w="8098">
                  <a:moveTo>
                    <a:pt x="4621" y="0"/>
                  </a:moveTo>
                  <a:cubicBezTo>
                    <a:pt x="2120" y="0"/>
                    <a:pt x="48" y="2001"/>
                    <a:pt x="25" y="4501"/>
                  </a:cubicBezTo>
                  <a:cubicBezTo>
                    <a:pt x="1" y="7026"/>
                    <a:pt x="2025" y="9121"/>
                    <a:pt x="4549" y="9145"/>
                  </a:cubicBezTo>
                  <a:cubicBezTo>
                    <a:pt x="4599" y="9147"/>
                    <a:pt x="4649" y="9148"/>
                    <a:pt x="4698" y="9148"/>
                  </a:cubicBezTo>
                  <a:cubicBezTo>
                    <a:pt x="6066" y="9148"/>
                    <a:pt x="7270" y="8516"/>
                    <a:pt x="8098" y="7573"/>
                  </a:cubicBezTo>
                  <a:lnTo>
                    <a:pt x="7145" y="6883"/>
                  </a:lnTo>
                  <a:cubicBezTo>
                    <a:pt x="7133" y="6871"/>
                    <a:pt x="7115" y="6865"/>
                    <a:pt x="7098" y="6865"/>
                  </a:cubicBezTo>
                  <a:cubicBezTo>
                    <a:pt x="7080" y="6865"/>
                    <a:pt x="7062" y="6871"/>
                    <a:pt x="7050" y="6883"/>
                  </a:cubicBezTo>
                  <a:cubicBezTo>
                    <a:pt x="6455" y="7526"/>
                    <a:pt x="5573" y="7931"/>
                    <a:pt x="4621" y="7931"/>
                  </a:cubicBezTo>
                  <a:cubicBezTo>
                    <a:pt x="2763" y="7931"/>
                    <a:pt x="1239" y="6430"/>
                    <a:pt x="1239" y="4597"/>
                  </a:cubicBezTo>
                  <a:cubicBezTo>
                    <a:pt x="1239" y="2763"/>
                    <a:pt x="2716" y="1239"/>
                    <a:pt x="4549" y="1191"/>
                  </a:cubicBezTo>
                  <a:cubicBezTo>
                    <a:pt x="4573" y="1191"/>
                    <a:pt x="4621" y="1167"/>
                    <a:pt x="4621" y="1144"/>
                  </a:cubicBezTo>
                  <a:lnTo>
                    <a:pt x="46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2" name="Google Shape;3032;p52"/>
            <p:cNvSpPr/>
            <p:nvPr/>
          </p:nvSpPr>
          <p:spPr>
            <a:xfrm>
              <a:off x="5613671" y="2177851"/>
              <a:ext cx="215175" cy="57603"/>
            </a:xfrm>
            <a:custGeom>
              <a:rect b="b" l="l" r="r" t="t"/>
              <a:pathLst>
                <a:path extrusionOk="0" h="1932" w="7217">
                  <a:moveTo>
                    <a:pt x="1" y="0"/>
                  </a:moveTo>
                  <a:cubicBezTo>
                    <a:pt x="811" y="1167"/>
                    <a:pt x="2144" y="1905"/>
                    <a:pt x="3668" y="1929"/>
                  </a:cubicBezTo>
                  <a:cubicBezTo>
                    <a:pt x="3718" y="1931"/>
                    <a:pt x="3768" y="1932"/>
                    <a:pt x="3817" y="1932"/>
                  </a:cubicBezTo>
                  <a:cubicBezTo>
                    <a:pt x="5185" y="1932"/>
                    <a:pt x="6389" y="1300"/>
                    <a:pt x="7217" y="357"/>
                  </a:cubicBezTo>
                  <a:lnTo>
                    <a:pt x="6836" y="72"/>
                  </a:lnTo>
                  <a:cubicBezTo>
                    <a:pt x="5972" y="959"/>
                    <a:pt x="4787" y="1549"/>
                    <a:pt x="3461" y="1549"/>
                  </a:cubicBezTo>
                  <a:cubicBezTo>
                    <a:pt x="3435" y="1549"/>
                    <a:pt x="3409" y="1549"/>
                    <a:pt x="3383" y="1548"/>
                  </a:cubicBezTo>
                  <a:cubicBezTo>
                    <a:pt x="2025" y="1548"/>
                    <a:pt x="834" y="9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3" name="Google Shape;3033;p52"/>
            <p:cNvSpPr/>
            <p:nvPr/>
          </p:nvSpPr>
          <p:spPr>
            <a:xfrm>
              <a:off x="5552609" y="1928625"/>
              <a:ext cx="342992" cy="342246"/>
            </a:xfrm>
            <a:custGeom>
              <a:rect b="b" l="l" r="r" t="t"/>
              <a:pathLst>
                <a:path extrusionOk="0" h="11479" w="11504">
                  <a:moveTo>
                    <a:pt x="5693" y="0"/>
                  </a:moveTo>
                  <a:cubicBezTo>
                    <a:pt x="2525" y="24"/>
                    <a:pt x="1" y="2596"/>
                    <a:pt x="1" y="5740"/>
                  </a:cubicBezTo>
                  <a:cubicBezTo>
                    <a:pt x="1" y="8883"/>
                    <a:pt x="2573" y="11479"/>
                    <a:pt x="5740" y="11479"/>
                  </a:cubicBezTo>
                  <a:cubicBezTo>
                    <a:pt x="8908" y="11479"/>
                    <a:pt x="11456" y="8955"/>
                    <a:pt x="11503" y="5787"/>
                  </a:cubicBezTo>
                  <a:cubicBezTo>
                    <a:pt x="11503" y="5763"/>
                    <a:pt x="11456" y="5740"/>
                    <a:pt x="11432" y="5740"/>
                  </a:cubicBezTo>
                  <a:lnTo>
                    <a:pt x="10384" y="5740"/>
                  </a:lnTo>
                  <a:cubicBezTo>
                    <a:pt x="10360" y="5740"/>
                    <a:pt x="10336" y="5763"/>
                    <a:pt x="10336" y="5787"/>
                  </a:cubicBezTo>
                  <a:cubicBezTo>
                    <a:pt x="10315" y="8277"/>
                    <a:pt x="8291" y="10289"/>
                    <a:pt x="5781" y="10289"/>
                  </a:cubicBezTo>
                  <a:cubicBezTo>
                    <a:pt x="5434" y="10289"/>
                    <a:pt x="5078" y="10250"/>
                    <a:pt x="4716" y="10169"/>
                  </a:cubicBezTo>
                  <a:cubicBezTo>
                    <a:pt x="3002" y="9812"/>
                    <a:pt x="1692" y="8478"/>
                    <a:pt x="1311" y="6787"/>
                  </a:cubicBezTo>
                  <a:cubicBezTo>
                    <a:pt x="668" y="3811"/>
                    <a:pt x="2930" y="1167"/>
                    <a:pt x="5788" y="1167"/>
                  </a:cubicBezTo>
                  <a:lnTo>
                    <a:pt x="5740" y="48"/>
                  </a:lnTo>
                  <a:cubicBezTo>
                    <a:pt x="5740" y="24"/>
                    <a:pt x="5716" y="0"/>
                    <a:pt x="569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4" name="Google Shape;3034;p52"/>
            <p:cNvSpPr/>
            <p:nvPr/>
          </p:nvSpPr>
          <p:spPr>
            <a:xfrm>
              <a:off x="5638537" y="2099019"/>
              <a:ext cx="258466" cy="171854"/>
            </a:xfrm>
            <a:custGeom>
              <a:rect b="b" l="l" r="r" t="t"/>
              <a:pathLst>
                <a:path extrusionOk="0" h="5764" w="8669">
                  <a:moveTo>
                    <a:pt x="8264" y="1"/>
                  </a:moveTo>
                  <a:cubicBezTo>
                    <a:pt x="8145" y="3049"/>
                    <a:pt x="5597" y="5526"/>
                    <a:pt x="2501" y="5526"/>
                  </a:cubicBezTo>
                  <a:cubicBezTo>
                    <a:pt x="1620" y="5526"/>
                    <a:pt x="763" y="5335"/>
                    <a:pt x="0" y="4954"/>
                  </a:cubicBezTo>
                  <a:lnTo>
                    <a:pt x="0" y="4954"/>
                  </a:lnTo>
                  <a:cubicBezTo>
                    <a:pt x="882" y="5478"/>
                    <a:pt x="1858" y="5764"/>
                    <a:pt x="2930" y="5764"/>
                  </a:cubicBezTo>
                  <a:cubicBezTo>
                    <a:pt x="6073" y="5764"/>
                    <a:pt x="8645" y="3240"/>
                    <a:pt x="8669" y="72"/>
                  </a:cubicBezTo>
                  <a:cubicBezTo>
                    <a:pt x="8669" y="48"/>
                    <a:pt x="8645" y="25"/>
                    <a:pt x="86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5" name="Google Shape;3035;p52"/>
            <p:cNvSpPr/>
            <p:nvPr/>
          </p:nvSpPr>
          <p:spPr>
            <a:xfrm>
              <a:off x="5549777" y="1922214"/>
              <a:ext cx="352920" cy="353636"/>
            </a:xfrm>
            <a:custGeom>
              <a:rect b="b" l="l" r="r" t="t"/>
              <a:pathLst>
                <a:path extrusionOk="0" h="11861" w="11837">
                  <a:moveTo>
                    <a:pt x="5668" y="1549"/>
                  </a:moveTo>
                  <a:lnTo>
                    <a:pt x="5668" y="2406"/>
                  </a:lnTo>
                  <a:cubicBezTo>
                    <a:pt x="4764" y="2454"/>
                    <a:pt x="3930" y="2835"/>
                    <a:pt x="3311" y="3478"/>
                  </a:cubicBezTo>
                  <a:cubicBezTo>
                    <a:pt x="2668" y="4169"/>
                    <a:pt x="2287" y="5026"/>
                    <a:pt x="2287" y="5978"/>
                  </a:cubicBezTo>
                  <a:cubicBezTo>
                    <a:pt x="2287" y="7812"/>
                    <a:pt x="3716" y="9312"/>
                    <a:pt x="5502" y="9503"/>
                  </a:cubicBezTo>
                  <a:cubicBezTo>
                    <a:pt x="5597" y="9509"/>
                    <a:pt x="5692" y="9512"/>
                    <a:pt x="5785" y="9512"/>
                  </a:cubicBezTo>
                  <a:cubicBezTo>
                    <a:pt x="6087" y="9512"/>
                    <a:pt x="6378" y="9480"/>
                    <a:pt x="6669" y="9408"/>
                  </a:cubicBezTo>
                  <a:cubicBezTo>
                    <a:pt x="7002" y="9312"/>
                    <a:pt x="7288" y="9193"/>
                    <a:pt x="7597" y="9050"/>
                  </a:cubicBezTo>
                  <a:cubicBezTo>
                    <a:pt x="7812" y="8931"/>
                    <a:pt x="8026" y="8788"/>
                    <a:pt x="8193" y="8646"/>
                  </a:cubicBezTo>
                  <a:cubicBezTo>
                    <a:pt x="8217" y="8646"/>
                    <a:pt x="8360" y="8455"/>
                    <a:pt x="8360" y="8455"/>
                  </a:cubicBezTo>
                  <a:cubicBezTo>
                    <a:pt x="8407" y="8455"/>
                    <a:pt x="9122" y="8955"/>
                    <a:pt x="9098" y="8979"/>
                  </a:cubicBezTo>
                  <a:cubicBezTo>
                    <a:pt x="8883" y="9217"/>
                    <a:pt x="8645" y="9408"/>
                    <a:pt x="8383" y="9574"/>
                  </a:cubicBezTo>
                  <a:cubicBezTo>
                    <a:pt x="8098" y="9765"/>
                    <a:pt x="7859" y="9884"/>
                    <a:pt x="7574" y="10003"/>
                  </a:cubicBezTo>
                  <a:cubicBezTo>
                    <a:pt x="7003" y="10227"/>
                    <a:pt x="6398" y="10347"/>
                    <a:pt x="5787" y="10347"/>
                  </a:cubicBezTo>
                  <a:cubicBezTo>
                    <a:pt x="5684" y="10347"/>
                    <a:pt x="5581" y="10343"/>
                    <a:pt x="5478" y="10336"/>
                  </a:cubicBezTo>
                  <a:cubicBezTo>
                    <a:pt x="4454" y="10241"/>
                    <a:pt x="3454" y="9765"/>
                    <a:pt x="2715" y="9027"/>
                  </a:cubicBezTo>
                  <a:cubicBezTo>
                    <a:pt x="2477" y="8765"/>
                    <a:pt x="2239" y="8479"/>
                    <a:pt x="2073" y="8193"/>
                  </a:cubicBezTo>
                  <a:cubicBezTo>
                    <a:pt x="1620" y="7455"/>
                    <a:pt x="1406" y="6550"/>
                    <a:pt x="1477" y="5669"/>
                  </a:cubicBezTo>
                  <a:cubicBezTo>
                    <a:pt x="1525" y="5002"/>
                    <a:pt x="1691" y="4383"/>
                    <a:pt x="2025" y="3787"/>
                  </a:cubicBezTo>
                  <a:cubicBezTo>
                    <a:pt x="2430" y="3097"/>
                    <a:pt x="3025" y="2525"/>
                    <a:pt x="3668" y="2144"/>
                  </a:cubicBezTo>
                  <a:cubicBezTo>
                    <a:pt x="4025" y="1930"/>
                    <a:pt x="4454" y="1787"/>
                    <a:pt x="4859" y="1668"/>
                  </a:cubicBezTo>
                  <a:cubicBezTo>
                    <a:pt x="4930" y="1668"/>
                    <a:pt x="5668" y="1549"/>
                    <a:pt x="5668" y="1549"/>
                  </a:cubicBezTo>
                  <a:close/>
                  <a:moveTo>
                    <a:pt x="5883" y="1"/>
                  </a:moveTo>
                  <a:cubicBezTo>
                    <a:pt x="4287" y="25"/>
                    <a:pt x="2835" y="668"/>
                    <a:pt x="1739" y="1763"/>
                  </a:cubicBezTo>
                  <a:cubicBezTo>
                    <a:pt x="644" y="2883"/>
                    <a:pt x="1" y="4359"/>
                    <a:pt x="1" y="5931"/>
                  </a:cubicBezTo>
                  <a:cubicBezTo>
                    <a:pt x="1" y="7503"/>
                    <a:pt x="644" y="9003"/>
                    <a:pt x="1739" y="10122"/>
                  </a:cubicBezTo>
                  <a:cubicBezTo>
                    <a:pt x="2835" y="11265"/>
                    <a:pt x="4359" y="11861"/>
                    <a:pt x="5930" y="11861"/>
                  </a:cubicBezTo>
                  <a:cubicBezTo>
                    <a:pt x="7145" y="11861"/>
                    <a:pt x="8336" y="11503"/>
                    <a:pt x="9336" y="10789"/>
                  </a:cubicBezTo>
                  <a:cubicBezTo>
                    <a:pt x="10312" y="10098"/>
                    <a:pt x="11051" y="9122"/>
                    <a:pt x="11479" y="8003"/>
                  </a:cubicBezTo>
                  <a:lnTo>
                    <a:pt x="11479" y="7884"/>
                  </a:lnTo>
                  <a:cubicBezTo>
                    <a:pt x="11437" y="7820"/>
                    <a:pt x="11376" y="7790"/>
                    <a:pt x="11317" y="7790"/>
                  </a:cubicBezTo>
                  <a:cubicBezTo>
                    <a:pt x="11243" y="7790"/>
                    <a:pt x="11172" y="7838"/>
                    <a:pt x="11146" y="7931"/>
                  </a:cubicBezTo>
                  <a:cubicBezTo>
                    <a:pt x="10765" y="8955"/>
                    <a:pt x="10050" y="9860"/>
                    <a:pt x="9122" y="10503"/>
                  </a:cubicBezTo>
                  <a:cubicBezTo>
                    <a:pt x="8169" y="11170"/>
                    <a:pt x="7074" y="11527"/>
                    <a:pt x="5907" y="11527"/>
                  </a:cubicBezTo>
                  <a:cubicBezTo>
                    <a:pt x="4406" y="11527"/>
                    <a:pt x="3025" y="10932"/>
                    <a:pt x="1953" y="9884"/>
                  </a:cubicBezTo>
                  <a:cubicBezTo>
                    <a:pt x="906" y="8812"/>
                    <a:pt x="310" y="7407"/>
                    <a:pt x="310" y="5931"/>
                  </a:cubicBezTo>
                  <a:cubicBezTo>
                    <a:pt x="310" y="3335"/>
                    <a:pt x="2192" y="1025"/>
                    <a:pt x="4716" y="477"/>
                  </a:cubicBezTo>
                  <a:cubicBezTo>
                    <a:pt x="5049" y="430"/>
                    <a:pt x="5359" y="358"/>
                    <a:pt x="5716" y="358"/>
                  </a:cubicBezTo>
                  <a:lnTo>
                    <a:pt x="5716" y="1192"/>
                  </a:lnTo>
                  <a:cubicBezTo>
                    <a:pt x="5287" y="1216"/>
                    <a:pt x="4811" y="1287"/>
                    <a:pt x="4383" y="1430"/>
                  </a:cubicBezTo>
                  <a:cubicBezTo>
                    <a:pt x="4049" y="1549"/>
                    <a:pt x="3740" y="1692"/>
                    <a:pt x="3430" y="1882"/>
                  </a:cubicBezTo>
                  <a:cubicBezTo>
                    <a:pt x="3097" y="2097"/>
                    <a:pt x="2835" y="2287"/>
                    <a:pt x="2549" y="2573"/>
                  </a:cubicBezTo>
                  <a:cubicBezTo>
                    <a:pt x="1763" y="3311"/>
                    <a:pt x="1287" y="4288"/>
                    <a:pt x="1168" y="5359"/>
                  </a:cubicBezTo>
                  <a:cubicBezTo>
                    <a:pt x="1144" y="5621"/>
                    <a:pt x="1144" y="5907"/>
                    <a:pt x="1144" y="6145"/>
                  </a:cubicBezTo>
                  <a:cubicBezTo>
                    <a:pt x="1168" y="6645"/>
                    <a:pt x="1263" y="7145"/>
                    <a:pt x="1430" y="7622"/>
                  </a:cubicBezTo>
                  <a:cubicBezTo>
                    <a:pt x="1620" y="8098"/>
                    <a:pt x="1882" y="8550"/>
                    <a:pt x="2192" y="8931"/>
                  </a:cubicBezTo>
                  <a:cubicBezTo>
                    <a:pt x="3080" y="10051"/>
                    <a:pt x="4472" y="10680"/>
                    <a:pt x="5883" y="10680"/>
                  </a:cubicBezTo>
                  <a:cubicBezTo>
                    <a:pt x="6363" y="10680"/>
                    <a:pt x="6846" y="10607"/>
                    <a:pt x="7312" y="10455"/>
                  </a:cubicBezTo>
                  <a:cubicBezTo>
                    <a:pt x="7788" y="10313"/>
                    <a:pt x="8264" y="10074"/>
                    <a:pt x="8669" y="9765"/>
                  </a:cubicBezTo>
                  <a:cubicBezTo>
                    <a:pt x="9288" y="9312"/>
                    <a:pt x="9812" y="8693"/>
                    <a:pt x="10169" y="7979"/>
                  </a:cubicBezTo>
                  <a:cubicBezTo>
                    <a:pt x="10289" y="7741"/>
                    <a:pt x="10360" y="7479"/>
                    <a:pt x="10455" y="7217"/>
                  </a:cubicBezTo>
                  <a:cubicBezTo>
                    <a:pt x="10479" y="7098"/>
                    <a:pt x="10527" y="6931"/>
                    <a:pt x="10550" y="6812"/>
                  </a:cubicBezTo>
                  <a:cubicBezTo>
                    <a:pt x="10574" y="6693"/>
                    <a:pt x="10646" y="6097"/>
                    <a:pt x="10646" y="6097"/>
                  </a:cubicBezTo>
                  <a:lnTo>
                    <a:pt x="11479" y="6097"/>
                  </a:lnTo>
                  <a:cubicBezTo>
                    <a:pt x="11479" y="6455"/>
                    <a:pt x="11408" y="6812"/>
                    <a:pt x="11313" y="7169"/>
                  </a:cubicBezTo>
                  <a:cubicBezTo>
                    <a:pt x="11313" y="7217"/>
                    <a:pt x="11313" y="7264"/>
                    <a:pt x="11360" y="7288"/>
                  </a:cubicBezTo>
                  <a:cubicBezTo>
                    <a:pt x="11408" y="7336"/>
                    <a:pt x="11464" y="7357"/>
                    <a:pt x="11515" y="7357"/>
                  </a:cubicBezTo>
                  <a:cubicBezTo>
                    <a:pt x="11591" y="7357"/>
                    <a:pt x="11656" y="7312"/>
                    <a:pt x="11670" y="7241"/>
                  </a:cubicBezTo>
                  <a:cubicBezTo>
                    <a:pt x="11765" y="6860"/>
                    <a:pt x="11836" y="6431"/>
                    <a:pt x="11836" y="6026"/>
                  </a:cubicBezTo>
                  <a:cubicBezTo>
                    <a:pt x="11836" y="5955"/>
                    <a:pt x="11789" y="5907"/>
                    <a:pt x="11765" y="5836"/>
                  </a:cubicBezTo>
                  <a:cubicBezTo>
                    <a:pt x="11717" y="5788"/>
                    <a:pt x="11646" y="5788"/>
                    <a:pt x="11598" y="5788"/>
                  </a:cubicBezTo>
                  <a:lnTo>
                    <a:pt x="10550" y="5788"/>
                  </a:lnTo>
                  <a:cubicBezTo>
                    <a:pt x="10431" y="5788"/>
                    <a:pt x="10312" y="5907"/>
                    <a:pt x="10312" y="6002"/>
                  </a:cubicBezTo>
                  <a:cubicBezTo>
                    <a:pt x="10312" y="7002"/>
                    <a:pt x="9955" y="7955"/>
                    <a:pt x="9360" y="8693"/>
                  </a:cubicBezTo>
                  <a:lnTo>
                    <a:pt x="8550" y="8122"/>
                  </a:lnTo>
                  <a:cubicBezTo>
                    <a:pt x="8511" y="8102"/>
                    <a:pt x="8463" y="8090"/>
                    <a:pt x="8414" y="8090"/>
                  </a:cubicBezTo>
                  <a:cubicBezTo>
                    <a:pt x="8345" y="8090"/>
                    <a:pt x="8272" y="8114"/>
                    <a:pt x="8217" y="8169"/>
                  </a:cubicBezTo>
                  <a:cubicBezTo>
                    <a:pt x="7669" y="8765"/>
                    <a:pt x="6883" y="9122"/>
                    <a:pt x="6073" y="9146"/>
                  </a:cubicBezTo>
                  <a:lnTo>
                    <a:pt x="6073" y="8169"/>
                  </a:lnTo>
                  <a:cubicBezTo>
                    <a:pt x="6073" y="8050"/>
                    <a:pt x="6002" y="7931"/>
                    <a:pt x="5835" y="7931"/>
                  </a:cubicBezTo>
                  <a:cubicBezTo>
                    <a:pt x="4930" y="7884"/>
                    <a:pt x="4144" y="7241"/>
                    <a:pt x="3978" y="6336"/>
                  </a:cubicBezTo>
                  <a:cubicBezTo>
                    <a:pt x="3936" y="6274"/>
                    <a:pt x="3877" y="6212"/>
                    <a:pt x="3800" y="6212"/>
                  </a:cubicBezTo>
                  <a:cubicBezTo>
                    <a:pt x="3788" y="6212"/>
                    <a:pt x="3776" y="6213"/>
                    <a:pt x="3763" y="6217"/>
                  </a:cubicBezTo>
                  <a:cubicBezTo>
                    <a:pt x="3668" y="6264"/>
                    <a:pt x="3620" y="6336"/>
                    <a:pt x="3644" y="6431"/>
                  </a:cubicBezTo>
                  <a:cubicBezTo>
                    <a:pt x="3859" y="7455"/>
                    <a:pt x="4716" y="8193"/>
                    <a:pt x="5764" y="8288"/>
                  </a:cubicBezTo>
                  <a:lnTo>
                    <a:pt x="5764" y="9146"/>
                  </a:lnTo>
                  <a:lnTo>
                    <a:pt x="5716" y="9146"/>
                  </a:lnTo>
                  <a:cubicBezTo>
                    <a:pt x="5407" y="9122"/>
                    <a:pt x="5049" y="9050"/>
                    <a:pt x="4740" y="8931"/>
                  </a:cubicBezTo>
                  <a:cubicBezTo>
                    <a:pt x="4049" y="8669"/>
                    <a:pt x="3501" y="8169"/>
                    <a:pt x="3144" y="7526"/>
                  </a:cubicBezTo>
                  <a:cubicBezTo>
                    <a:pt x="2858" y="7050"/>
                    <a:pt x="2715" y="6407"/>
                    <a:pt x="2715" y="5836"/>
                  </a:cubicBezTo>
                  <a:cubicBezTo>
                    <a:pt x="2739" y="5073"/>
                    <a:pt x="3073" y="4288"/>
                    <a:pt x="3620" y="3716"/>
                  </a:cubicBezTo>
                  <a:cubicBezTo>
                    <a:pt x="3763" y="3573"/>
                    <a:pt x="3882" y="3454"/>
                    <a:pt x="4049" y="3335"/>
                  </a:cubicBezTo>
                  <a:cubicBezTo>
                    <a:pt x="4144" y="3287"/>
                    <a:pt x="4263" y="3192"/>
                    <a:pt x="4383" y="3121"/>
                  </a:cubicBezTo>
                  <a:lnTo>
                    <a:pt x="4740" y="3930"/>
                  </a:lnTo>
                  <a:cubicBezTo>
                    <a:pt x="4144" y="4288"/>
                    <a:pt x="3692" y="4907"/>
                    <a:pt x="3620" y="5597"/>
                  </a:cubicBezTo>
                  <a:cubicBezTo>
                    <a:pt x="3620" y="5621"/>
                    <a:pt x="3620" y="5693"/>
                    <a:pt x="3644" y="5716"/>
                  </a:cubicBezTo>
                  <a:cubicBezTo>
                    <a:pt x="3689" y="5761"/>
                    <a:pt x="3741" y="5783"/>
                    <a:pt x="3788" y="5783"/>
                  </a:cubicBezTo>
                  <a:cubicBezTo>
                    <a:pt x="3865" y="5783"/>
                    <a:pt x="3930" y="5725"/>
                    <a:pt x="3930" y="5621"/>
                  </a:cubicBezTo>
                  <a:cubicBezTo>
                    <a:pt x="4025" y="5026"/>
                    <a:pt x="4406" y="4502"/>
                    <a:pt x="4978" y="4192"/>
                  </a:cubicBezTo>
                  <a:cubicBezTo>
                    <a:pt x="5097" y="4145"/>
                    <a:pt x="5121" y="4002"/>
                    <a:pt x="5097" y="3883"/>
                  </a:cubicBezTo>
                  <a:lnTo>
                    <a:pt x="4716" y="2978"/>
                  </a:lnTo>
                  <a:cubicBezTo>
                    <a:pt x="5073" y="2835"/>
                    <a:pt x="5454" y="2740"/>
                    <a:pt x="5883" y="2740"/>
                  </a:cubicBezTo>
                  <a:cubicBezTo>
                    <a:pt x="6002" y="2740"/>
                    <a:pt x="6121" y="2621"/>
                    <a:pt x="6121" y="2502"/>
                  </a:cubicBezTo>
                  <a:lnTo>
                    <a:pt x="6121" y="239"/>
                  </a:lnTo>
                  <a:lnTo>
                    <a:pt x="6121" y="192"/>
                  </a:lnTo>
                  <a:cubicBezTo>
                    <a:pt x="6073" y="72"/>
                    <a:pt x="6002" y="1"/>
                    <a:pt x="58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6" name="Google Shape;3036;p52"/>
            <p:cNvSpPr/>
            <p:nvPr/>
          </p:nvSpPr>
          <p:spPr>
            <a:xfrm>
              <a:off x="5745038" y="1999615"/>
              <a:ext cx="41204" cy="63238"/>
            </a:xfrm>
            <a:custGeom>
              <a:rect b="b" l="l" r="r" t="t"/>
              <a:pathLst>
                <a:path extrusionOk="0" h="2121" w="1382">
                  <a:moveTo>
                    <a:pt x="215" y="1"/>
                  </a:moveTo>
                  <a:cubicBezTo>
                    <a:pt x="96" y="1"/>
                    <a:pt x="1" y="120"/>
                    <a:pt x="48" y="239"/>
                  </a:cubicBezTo>
                  <a:cubicBezTo>
                    <a:pt x="72" y="287"/>
                    <a:pt x="120" y="358"/>
                    <a:pt x="215" y="358"/>
                  </a:cubicBezTo>
                  <a:lnTo>
                    <a:pt x="906" y="358"/>
                  </a:lnTo>
                  <a:lnTo>
                    <a:pt x="239" y="1858"/>
                  </a:lnTo>
                  <a:cubicBezTo>
                    <a:pt x="215" y="1954"/>
                    <a:pt x="239" y="2025"/>
                    <a:pt x="310" y="2073"/>
                  </a:cubicBezTo>
                  <a:cubicBezTo>
                    <a:pt x="334" y="2120"/>
                    <a:pt x="405" y="2120"/>
                    <a:pt x="429" y="2120"/>
                  </a:cubicBezTo>
                  <a:cubicBezTo>
                    <a:pt x="477" y="2120"/>
                    <a:pt x="548" y="2049"/>
                    <a:pt x="572" y="2025"/>
                  </a:cubicBezTo>
                  <a:lnTo>
                    <a:pt x="1358" y="263"/>
                  </a:lnTo>
                  <a:cubicBezTo>
                    <a:pt x="1382" y="167"/>
                    <a:pt x="1358" y="96"/>
                    <a:pt x="1263" y="25"/>
                  </a:cubicBezTo>
                  <a:cubicBezTo>
                    <a:pt x="1239" y="1"/>
                    <a:pt x="1191" y="1"/>
                    <a:pt x="1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7" name="Google Shape;3037;p52"/>
            <p:cNvSpPr/>
            <p:nvPr/>
          </p:nvSpPr>
          <p:spPr>
            <a:xfrm>
              <a:off x="5786928" y="1997498"/>
              <a:ext cx="42635" cy="66070"/>
            </a:xfrm>
            <a:custGeom>
              <a:rect b="b" l="l" r="r" t="t"/>
              <a:pathLst>
                <a:path extrusionOk="0" h="2216" w="1430">
                  <a:moveTo>
                    <a:pt x="382" y="0"/>
                  </a:moveTo>
                  <a:cubicBezTo>
                    <a:pt x="358" y="0"/>
                    <a:pt x="334" y="24"/>
                    <a:pt x="334" y="72"/>
                  </a:cubicBezTo>
                  <a:lnTo>
                    <a:pt x="167" y="1001"/>
                  </a:lnTo>
                  <a:lnTo>
                    <a:pt x="167" y="1024"/>
                  </a:lnTo>
                  <a:cubicBezTo>
                    <a:pt x="202" y="1129"/>
                    <a:pt x="288" y="1195"/>
                    <a:pt x="369" y="1195"/>
                  </a:cubicBezTo>
                  <a:cubicBezTo>
                    <a:pt x="399" y="1195"/>
                    <a:pt x="428" y="1186"/>
                    <a:pt x="453" y="1167"/>
                  </a:cubicBezTo>
                  <a:cubicBezTo>
                    <a:pt x="525" y="1143"/>
                    <a:pt x="596" y="1096"/>
                    <a:pt x="763" y="1096"/>
                  </a:cubicBezTo>
                  <a:lnTo>
                    <a:pt x="810" y="1096"/>
                  </a:lnTo>
                  <a:cubicBezTo>
                    <a:pt x="977" y="1167"/>
                    <a:pt x="1072" y="1334"/>
                    <a:pt x="1072" y="1501"/>
                  </a:cubicBezTo>
                  <a:cubicBezTo>
                    <a:pt x="1072" y="1691"/>
                    <a:pt x="882" y="1858"/>
                    <a:pt x="715" y="1858"/>
                  </a:cubicBezTo>
                  <a:cubicBezTo>
                    <a:pt x="525" y="1858"/>
                    <a:pt x="382" y="1739"/>
                    <a:pt x="358" y="1548"/>
                  </a:cubicBezTo>
                  <a:lnTo>
                    <a:pt x="358" y="1501"/>
                  </a:lnTo>
                  <a:cubicBezTo>
                    <a:pt x="358" y="1391"/>
                    <a:pt x="275" y="1301"/>
                    <a:pt x="177" y="1301"/>
                  </a:cubicBezTo>
                  <a:cubicBezTo>
                    <a:pt x="127" y="1301"/>
                    <a:pt x="73" y="1325"/>
                    <a:pt x="24" y="1382"/>
                  </a:cubicBezTo>
                  <a:cubicBezTo>
                    <a:pt x="1" y="1382"/>
                    <a:pt x="1" y="1405"/>
                    <a:pt x="1" y="1405"/>
                  </a:cubicBezTo>
                  <a:lnTo>
                    <a:pt x="1" y="1596"/>
                  </a:lnTo>
                  <a:cubicBezTo>
                    <a:pt x="72" y="1953"/>
                    <a:pt x="358" y="2215"/>
                    <a:pt x="715" y="2215"/>
                  </a:cubicBezTo>
                  <a:cubicBezTo>
                    <a:pt x="1096" y="2215"/>
                    <a:pt x="1406" y="1905"/>
                    <a:pt x="1406" y="1477"/>
                  </a:cubicBezTo>
                  <a:cubicBezTo>
                    <a:pt x="1430" y="1143"/>
                    <a:pt x="1263" y="834"/>
                    <a:pt x="882" y="715"/>
                  </a:cubicBezTo>
                  <a:lnTo>
                    <a:pt x="572" y="715"/>
                  </a:lnTo>
                  <a:lnTo>
                    <a:pt x="620" y="358"/>
                  </a:lnTo>
                  <a:lnTo>
                    <a:pt x="1120" y="358"/>
                  </a:lnTo>
                  <a:cubicBezTo>
                    <a:pt x="1239" y="358"/>
                    <a:pt x="1358" y="191"/>
                    <a:pt x="1215" y="24"/>
                  </a:cubicBezTo>
                  <a:cubicBezTo>
                    <a:pt x="1215" y="0"/>
                    <a:pt x="1215" y="0"/>
                    <a:pt x="1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8" name="Google Shape;3038;p52"/>
            <p:cNvSpPr/>
            <p:nvPr/>
          </p:nvSpPr>
          <p:spPr>
            <a:xfrm>
              <a:off x="5848705" y="1995829"/>
              <a:ext cx="37656" cy="71973"/>
            </a:xfrm>
            <a:custGeom>
              <a:rect b="b" l="l" r="r" t="t"/>
              <a:pathLst>
                <a:path extrusionOk="0" h="2414" w="1263">
                  <a:moveTo>
                    <a:pt x="1074" y="0"/>
                  </a:moveTo>
                  <a:cubicBezTo>
                    <a:pt x="997" y="0"/>
                    <a:pt x="924" y="31"/>
                    <a:pt x="905" y="104"/>
                  </a:cubicBezTo>
                  <a:lnTo>
                    <a:pt x="48" y="2176"/>
                  </a:lnTo>
                  <a:cubicBezTo>
                    <a:pt x="1" y="2271"/>
                    <a:pt x="48" y="2390"/>
                    <a:pt x="143" y="2414"/>
                  </a:cubicBezTo>
                  <a:lnTo>
                    <a:pt x="191" y="2414"/>
                  </a:lnTo>
                  <a:cubicBezTo>
                    <a:pt x="263" y="2414"/>
                    <a:pt x="334" y="2390"/>
                    <a:pt x="382" y="2319"/>
                  </a:cubicBezTo>
                  <a:lnTo>
                    <a:pt x="1239" y="247"/>
                  </a:lnTo>
                  <a:cubicBezTo>
                    <a:pt x="1263" y="152"/>
                    <a:pt x="1239" y="33"/>
                    <a:pt x="1144" y="9"/>
                  </a:cubicBezTo>
                  <a:cubicBezTo>
                    <a:pt x="1121" y="3"/>
                    <a:pt x="1097" y="0"/>
                    <a:pt x="107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9" name="Google Shape;3039;p52"/>
            <p:cNvSpPr/>
            <p:nvPr/>
          </p:nvSpPr>
          <p:spPr>
            <a:xfrm>
              <a:off x="5838777" y="1999615"/>
              <a:ext cx="15653" cy="15653"/>
            </a:xfrm>
            <a:custGeom>
              <a:rect b="b" l="l" r="r" t="t"/>
              <a:pathLst>
                <a:path extrusionOk="0" h="525" w="525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05" y="525"/>
                    <a:pt x="524" y="406"/>
                    <a:pt x="524" y="263"/>
                  </a:cubicBezTo>
                  <a:cubicBezTo>
                    <a:pt x="524" y="120"/>
                    <a:pt x="405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0" name="Google Shape;3040;p52"/>
            <p:cNvSpPr/>
            <p:nvPr/>
          </p:nvSpPr>
          <p:spPr>
            <a:xfrm>
              <a:off x="5879952" y="2048602"/>
              <a:ext cx="16368" cy="15653"/>
            </a:xfrm>
            <a:custGeom>
              <a:rect b="b" l="l" r="r" t="t"/>
              <a:pathLst>
                <a:path extrusionOk="0" h="525" w="549">
                  <a:moveTo>
                    <a:pt x="262" y="1"/>
                  </a:moveTo>
                  <a:cubicBezTo>
                    <a:pt x="119" y="1"/>
                    <a:pt x="0" y="120"/>
                    <a:pt x="0" y="263"/>
                  </a:cubicBezTo>
                  <a:cubicBezTo>
                    <a:pt x="0" y="406"/>
                    <a:pt x="119" y="525"/>
                    <a:pt x="262" y="525"/>
                  </a:cubicBezTo>
                  <a:cubicBezTo>
                    <a:pt x="429" y="525"/>
                    <a:pt x="548" y="406"/>
                    <a:pt x="548" y="263"/>
                  </a:cubicBezTo>
                  <a:cubicBezTo>
                    <a:pt x="548" y="120"/>
                    <a:pt x="429" y="1"/>
                    <a:pt x="26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1" name="Google Shape;3041;p52"/>
          <p:cNvGrpSpPr/>
          <p:nvPr/>
        </p:nvGrpSpPr>
        <p:grpSpPr>
          <a:xfrm>
            <a:off x="6271189" y="1922214"/>
            <a:ext cx="355037" cy="353636"/>
            <a:chOff x="6156877" y="1922214"/>
            <a:chExt cx="355037" cy="353636"/>
          </a:xfrm>
        </p:grpSpPr>
        <p:sp>
          <p:nvSpPr>
            <p:cNvPr id="3042" name="Google Shape;3042;p52"/>
            <p:cNvSpPr/>
            <p:nvPr/>
          </p:nvSpPr>
          <p:spPr>
            <a:xfrm>
              <a:off x="6222888" y="1986138"/>
              <a:ext cx="225103" cy="225103"/>
            </a:xfrm>
            <a:custGeom>
              <a:rect b="b" l="l" r="r" t="t"/>
              <a:pathLst>
                <a:path extrusionOk="0" h="7550" w="7550">
                  <a:moveTo>
                    <a:pt x="3787" y="0"/>
                  </a:moveTo>
                  <a:cubicBezTo>
                    <a:pt x="1692" y="0"/>
                    <a:pt x="1" y="1691"/>
                    <a:pt x="1" y="3787"/>
                  </a:cubicBezTo>
                  <a:cubicBezTo>
                    <a:pt x="1" y="5859"/>
                    <a:pt x="1692" y="7549"/>
                    <a:pt x="3787" y="7549"/>
                  </a:cubicBezTo>
                  <a:cubicBezTo>
                    <a:pt x="5859" y="7549"/>
                    <a:pt x="7550" y="5859"/>
                    <a:pt x="7550" y="3787"/>
                  </a:cubicBezTo>
                  <a:cubicBezTo>
                    <a:pt x="7550" y="1691"/>
                    <a:pt x="5859" y="0"/>
                    <a:pt x="37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3" name="Google Shape;3043;p52"/>
            <p:cNvSpPr/>
            <p:nvPr/>
          </p:nvSpPr>
          <p:spPr>
            <a:xfrm>
              <a:off x="6259829" y="2006711"/>
              <a:ext cx="198121" cy="205008"/>
            </a:xfrm>
            <a:custGeom>
              <a:rect b="b" l="l" r="r" t="t"/>
              <a:pathLst>
                <a:path extrusionOk="0" h="6876" w="6645">
                  <a:moveTo>
                    <a:pt x="4644" y="1"/>
                  </a:moveTo>
                  <a:cubicBezTo>
                    <a:pt x="4668" y="49"/>
                    <a:pt x="4739" y="96"/>
                    <a:pt x="4811" y="144"/>
                  </a:cubicBezTo>
                  <a:cubicBezTo>
                    <a:pt x="6263" y="1596"/>
                    <a:pt x="6263" y="4026"/>
                    <a:pt x="4811" y="5478"/>
                  </a:cubicBezTo>
                  <a:cubicBezTo>
                    <a:pt x="4071" y="6218"/>
                    <a:pt x="3104" y="6585"/>
                    <a:pt x="2137" y="6585"/>
                  </a:cubicBezTo>
                  <a:cubicBezTo>
                    <a:pt x="1390" y="6585"/>
                    <a:pt x="643" y="6366"/>
                    <a:pt x="0" y="5931"/>
                  </a:cubicBezTo>
                  <a:lnTo>
                    <a:pt x="0" y="5931"/>
                  </a:lnTo>
                  <a:cubicBezTo>
                    <a:pt x="721" y="6560"/>
                    <a:pt x="1618" y="6876"/>
                    <a:pt x="2513" y="6876"/>
                  </a:cubicBezTo>
                  <a:cubicBezTo>
                    <a:pt x="3482" y="6876"/>
                    <a:pt x="4449" y="6506"/>
                    <a:pt x="5192" y="5764"/>
                  </a:cubicBezTo>
                  <a:cubicBezTo>
                    <a:pt x="6644" y="4287"/>
                    <a:pt x="6644" y="1906"/>
                    <a:pt x="5192" y="453"/>
                  </a:cubicBezTo>
                  <a:cubicBezTo>
                    <a:pt x="5001" y="263"/>
                    <a:pt x="4834" y="120"/>
                    <a:pt x="4644" y="1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4" name="Google Shape;3044;p52"/>
            <p:cNvSpPr/>
            <p:nvPr/>
          </p:nvSpPr>
          <p:spPr>
            <a:xfrm>
              <a:off x="6163257" y="1943175"/>
              <a:ext cx="343678" cy="312431"/>
            </a:xfrm>
            <a:custGeom>
              <a:rect b="b" l="l" r="r" t="t"/>
              <a:pathLst>
                <a:path extrusionOk="0" h="10479" w="11527">
                  <a:moveTo>
                    <a:pt x="5763" y="1477"/>
                  </a:moveTo>
                  <a:cubicBezTo>
                    <a:pt x="6734" y="1477"/>
                    <a:pt x="7704" y="1846"/>
                    <a:pt x="8431" y="2584"/>
                  </a:cubicBezTo>
                  <a:cubicBezTo>
                    <a:pt x="9883" y="4037"/>
                    <a:pt x="9883" y="6418"/>
                    <a:pt x="8431" y="7895"/>
                  </a:cubicBezTo>
                  <a:cubicBezTo>
                    <a:pt x="7704" y="8633"/>
                    <a:pt x="6734" y="9002"/>
                    <a:pt x="5763" y="9002"/>
                  </a:cubicBezTo>
                  <a:cubicBezTo>
                    <a:pt x="4793" y="9002"/>
                    <a:pt x="3823" y="8633"/>
                    <a:pt x="3096" y="7895"/>
                  </a:cubicBezTo>
                  <a:cubicBezTo>
                    <a:pt x="1644" y="6442"/>
                    <a:pt x="1644" y="4037"/>
                    <a:pt x="3096" y="2584"/>
                  </a:cubicBezTo>
                  <a:cubicBezTo>
                    <a:pt x="3823" y="1846"/>
                    <a:pt x="4793" y="1477"/>
                    <a:pt x="5763" y="1477"/>
                  </a:cubicBezTo>
                  <a:close/>
                  <a:moveTo>
                    <a:pt x="5746" y="1"/>
                  </a:moveTo>
                  <a:cubicBezTo>
                    <a:pt x="4400" y="1"/>
                    <a:pt x="3061" y="513"/>
                    <a:pt x="2048" y="1537"/>
                  </a:cubicBezTo>
                  <a:cubicBezTo>
                    <a:pt x="0" y="3585"/>
                    <a:pt x="0" y="6919"/>
                    <a:pt x="2048" y="8943"/>
                  </a:cubicBezTo>
                  <a:cubicBezTo>
                    <a:pt x="3084" y="9967"/>
                    <a:pt x="4436" y="10479"/>
                    <a:pt x="5781" y="10479"/>
                  </a:cubicBezTo>
                  <a:cubicBezTo>
                    <a:pt x="7127" y="10479"/>
                    <a:pt x="8466" y="9967"/>
                    <a:pt x="9479" y="8943"/>
                  </a:cubicBezTo>
                  <a:cubicBezTo>
                    <a:pt x="11527" y="6895"/>
                    <a:pt x="11527" y="3561"/>
                    <a:pt x="9479" y="1537"/>
                  </a:cubicBezTo>
                  <a:cubicBezTo>
                    <a:pt x="8443" y="513"/>
                    <a:pt x="7091" y="1"/>
                    <a:pt x="574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5" name="Google Shape;3045;p52"/>
            <p:cNvSpPr/>
            <p:nvPr/>
          </p:nvSpPr>
          <p:spPr>
            <a:xfrm>
              <a:off x="6298858" y="1944248"/>
              <a:ext cx="208079" cy="311626"/>
            </a:xfrm>
            <a:custGeom>
              <a:rect b="b" l="l" r="r" t="t"/>
              <a:pathLst>
                <a:path extrusionOk="0" h="10452" w="6979">
                  <a:moveTo>
                    <a:pt x="1954" y="0"/>
                  </a:moveTo>
                  <a:lnTo>
                    <a:pt x="1954" y="0"/>
                  </a:lnTo>
                  <a:cubicBezTo>
                    <a:pt x="2859" y="215"/>
                    <a:pt x="3740" y="691"/>
                    <a:pt x="4454" y="1405"/>
                  </a:cubicBezTo>
                  <a:cubicBezTo>
                    <a:pt x="6502" y="3453"/>
                    <a:pt x="6502" y="6787"/>
                    <a:pt x="4454" y="8812"/>
                  </a:cubicBezTo>
                  <a:cubicBezTo>
                    <a:pt x="3407" y="9859"/>
                    <a:pt x="2086" y="10361"/>
                    <a:pt x="738" y="10361"/>
                  </a:cubicBezTo>
                  <a:cubicBezTo>
                    <a:pt x="493" y="10361"/>
                    <a:pt x="247" y="10345"/>
                    <a:pt x="1" y="10312"/>
                  </a:cubicBezTo>
                  <a:lnTo>
                    <a:pt x="1" y="10312"/>
                  </a:lnTo>
                  <a:cubicBezTo>
                    <a:pt x="402" y="10405"/>
                    <a:pt x="810" y="10452"/>
                    <a:pt x="1217" y="10452"/>
                  </a:cubicBezTo>
                  <a:cubicBezTo>
                    <a:pt x="2577" y="10452"/>
                    <a:pt x="3928" y="9933"/>
                    <a:pt x="4954" y="8907"/>
                  </a:cubicBezTo>
                  <a:cubicBezTo>
                    <a:pt x="6979" y="6859"/>
                    <a:pt x="6979" y="3525"/>
                    <a:pt x="4931" y="1501"/>
                  </a:cubicBezTo>
                  <a:cubicBezTo>
                    <a:pt x="4097" y="667"/>
                    <a:pt x="3049" y="167"/>
                    <a:pt x="1954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6" name="Google Shape;3046;p52"/>
            <p:cNvSpPr/>
            <p:nvPr/>
          </p:nvSpPr>
          <p:spPr>
            <a:xfrm>
              <a:off x="6224320" y="1988971"/>
              <a:ext cx="282616" cy="266636"/>
            </a:xfrm>
            <a:custGeom>
              <a:rect b="b" l="l" r="r" t="t"/>
              <a:pathLst>
                <a:path extrusionOk="0" h="8943" w="9479">
                  <a:moveTo>
                    <a:pt x="7431" y="1"/>
                  </a:moveTo>
                  <a:lnTo>
                    <a:pt x="6383" y="1048"/>
                  </a:lnTo>
                  <a:cubicBezTo>
                    <a:pt x="7835" y="2501"/>
                    <a:pt x="7835" y="4906"/>
                    <a:pt x="6383" y="6359"/>
                  </a:cubicBezTo>
                  <a:cubicBezTo>
                    <a:pt x="5656" y="7097"/>
                    <a:pt x="4686" y="7466"/>
                    <a:pt x="3715" y="7466"/>
                  </a:cubicBezTo>
                  <a:cubicBezTo>
                    <a:pt x="2745" y="7466"/>
                    <a:pt x="1775" y="7097"/>
                    <a:pt x="1048" y="6359"/>
                  </a:cubicBezTo>
                  <a:lnTo>
                    <a:pt x="0" y="7407"/>
                  </a:lnTo>
                  <a:cubicBezTo>
                    <a:pt x="1013" y="8431"/>
                    <a:pt x="2352" y="8943"/>
                    <a:pt x="3698" y="8943"/>
                  </a:cubicBezTo>
                  <a:cubicBezTo>
                    <a:pt x="5043" y="8943"/>
                    <a:pt x="6395" y="8431"/>
                    <a:pt x="7431" y="7407"/>
                  </a:cubicBezTo>
                  <a:cubicBezTo>
                    <a:pt x="9479" y="5383"/>
                    <a:pt x="9479" y="2049"/>
                    <a:pt x="74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7" name="Google Shape;3047;p52"/>
            <p:cNvSpPr/>
            <p:nvPr/>
          </p:nvSpPr>
          <p:spPr>
            <a:xfrm>
              <a:off x="6298858" y="1988971"/>
              <a:ext cx="208079" cy="267023"/>
            </a:xfrm>
            <a:custGeom>
              <a:rect b="b" l="l" r="r" t="t"/>
              <a:pathLst>
                <a:path extrusionOk="0" h="8956" w="6979">
                  <a:moveTo>
                    <a:pt x="1" y="8812"/>
                  </a:moveTo>
                  <a:cubicBezTo>
                    <a:pt x="3" y="8812"/>
                    <a:pt x="5" y="8812"/>
                    <a:pt x="7" y="8813"/>
                  </a:cubicBezTo>
                  <a:lnTo>
                    <a:pt x="7" y="8813"/>
                  </a:lnTo>
                  <a:cubicBezTo>
                    <a:pt x="4" y="8812"/>
                    <a:pt x="2" y="8812"/>
                    <a:pt x="1" y="8812"/>
                  </a:cubicBezTo>
                  <a:close/>
                  <a:moveTo>
                    <a:pt x="4931" y="1"/>
                  </a:moveTo>
                  <a:lnTo>
                    <a:pt x="4716" y="215"/>
                  </a:lnTo>
                  <a:cubicBezTo>
                    <a:pt x="6502" y="2263"/>
                    <a:pt x="6383" y="5383"/>
                    <a:pt x="4454" y="7312"/>
                  </a:cubicBezTo>
                  <a:cubicBezTo>
                    <a:pt x="3407" y="8359"/>
                    <a:pt x="2086" y="8861"/>
                    <a:pt x="738" y="8861"/>
                  </a:cubicBezTo>
                  <a:cubicBezTo>
                    <a:pt x="495" y="8861"/>
                    <a:pt x="251" y="8845"/>
                    <a:pt x="7" y="8813"/>
                  </a:cubicBezTo>
                  <a:lnTo>
                    <a:pt x="7" y="8813"/>
                  </a:lnTo>
                  <a:cubicBezTo>
                    <a:pt x="75" y="8825"/>
                    <a:pt x="600" y="8955"/>
                    <a:pt x="1168" y="8955"/>
                  </a:cubicBezTo>
                  <a:cubicBezTo>
                    <a:pt x="1198" y="8955"/>
                    <a:pt x="1228" y="8956"/>
                    <a:pt x="1258" y="8956"/>
                  </a:cubicBezTo>
                  <a:cubicBezTo>
                    <a:pt x="2608" y="8956"/>
                    <a:pt x="3929" y="8432"/>
                    <a:pt x="4954" y="7407"/>
                  </a:cubicBezTo>
                  <a:cubicBezTo>
                    <a:pt x="6979" y="5359"/>
                    <a:pt x="6979" y="2025"/>
                    <a:pt x="4931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8" name="Google Shape;3048;p52"/>
            <p:cNvSpPr/>
            <p:nvPr/>
          </p:nvSpPr>
          <p:spPr>
            <a:xfrm>
              <a:off x="6163257" y="1927909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5787" y="1"/>
                  </a:moveTo>
                  <a:cubicBezTo>
                    <a:pt x="2596" y="1"/>
                    <a:pt x="0" y="2549"/>
                    <a:pt x="0" y="5764"/>
                  </a:cubicBezTo>
                  <a:lnTo>
                    <a:pt x="2691" y="5764"/>
                  </a:lnTo>
                  <a:lnTo>
                    <a:pt x="2691" y="5740"/>
                  </a:lnTo>
                  <a:cubicBezTo>
                    <a:pt x="2691" y="4025"/>
                    <a:pt x="4049" y="2668"/>
                    <a:pt x="5787" y="2668"/>
                  </a:cubicBezTo>
                  <a:lnTo>
                    <a:pt x="57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9" name="Google Shape;3049;p52"/>
            <p:cNvSpPr/>
            <p:nvPr/>
          </p:nvSpPr>
          <p:spPr>
            <a:xfrm>
              <a:off x="6163973" y="2099019"/>
              <a:ext cx="171854" cy="171168"/>
            </a:xfrm>
            <a:custGeom>
              <a:rect b="b" l="l" r="r" t="t"/>
              <a:pathLst>
                <a:path extrusionOk="0" h="5741" w="5764">
                  <a:moveTo>
                    <a:pt x="0" y="1"/>
                  </a:moveTo>
                  <a:cubicBezTo>
                    <a:pt x="0" y="3144"/>
                    <a:pt x="2548" y="5716"/>
                    <a:pt x="5692" y="5740"/>
                  </a:cubicBezTo>
                  <a:cubicBezTo>
                    <a:pt x="5716" y="5740"/>
                    <a:pt x="5763" y="5716"/>
                    <a:pt x="5763" y="5692"/>
                  </a:cubicBezTo>
                  <a:lnTo>
                    <a:pt x="5763" y="3144"/>
                  </a:lnTo>
                  <a:cubicBezTo>
                    <a:pt x="5763" y="3120"/>
                    <a:pt x="5716" y="3097"/>
                    <a:pt x="5692" y="3073"/>
                  </a:cubicBezTo>
                  <a:cubicBezTo>
                    <a:pt x="4025" y="3025"/>
                    <a:pt x="2691" y="1668"/>
                    <a:pt x="26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0" name="Google Shape;3050;p52"/>
            <p:cNvSpPr/>
            <p:nvPr/>
          </p:nvSpPr>
          <p:spPr>
            <a:xfrm>
              <a:off x="6168922" y="2138793"/>
              <a:ext cx="166904" cy="131395"/>
            </a:xfrm>
            <a:custGeom>
              <a:rect b="b" l="l" r="r" t="t"/>
              <a:pathLst>
                <a:path extrusionOk="0" h="4407" w="5598">
                  <a:moveTo>
                    <a:pt x="1" y="0"/>
                  </a:moveTo>
                  <a:lnTo>
                    <a:pt x="1" y="0"/>
                  </a:lnTo>
                  <a:cubicBezTo>
                    <a:pt x="596" y="2501"/>
                    <a:pt x="2859" y="4382"/>
                    <a:pt x="5526" y="4406"/>
                  </a:cubicBezTo>
                  <a:cubicBezTo>
                    <a:pt x="5550" y="4406"/>
                    <a:pt x="5597" y="4382"/>
                    <a:pt x="5597" y="4358"/>
                  </a:cubicBezTo>
                  <a:lnTo>
                    <a:pt x="5597" y="4001"/>
                  </a:lnTo>
                  <a:cubicBezTo>
                    <a:pt x="3025" y="3930"/>
                    <a:pt x="858" y="2287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1" name="Google Shape;3051;p52"/>
            <p:cNvSpPr/>
            <p:nvPr/>
          </p:nvSpPr>
          <p:spPr>
            <a:xfrm>
              <a:off x="6336514" y="1927194"/>
              <a:ext cx="171138" cy="171854"/>
            </a:xfrm>
            <a:custGeom>
              <a:rect b="b" l="l" r="r" t="t"/>
              <a:pathLst>
                <a:path extrusionOk="0" h="5764" w="5740">
                  <a:moveTo>
                    <a:pt x="0" y="1"/>
                  </a:moveTo>
                  <a:lnTo>
                    <a:pt x="0" y="2692"/>
                  </a:lnTo>
                  <a:cubicBezTo>
                    <a:pt x="1667" y="2692"/>
                    <a:pt x="3025" y="4025"/>
                    <a:pt x="3072" y="5692"/>
                  </a:cubicBezTo>
                  <a:cubicBezTo>
                    <a:pt x="3072" y="5740"/>
                    <a:pt x="3096" y="5764"/>
                    <a:pt x="3120" y="5764"/>
                  </a:cubicBezTo>
                  <a:lnTo>
                    <a:pt x="5644" y="5764"/>
                  </a:lnTo>
                  <a:cubicBezTo>
                    <a:pt x="5692" y="5764"/>
                    <a:pt x="5716" y="5740"/>
                    <a:pt x="5739" y="5692"/>
                  </a:cubicBezTo>
                  <a:cubicBezTo>
                    <a:pt x="5716" y="2573"/>
                    <a:pt x="3144" y="1"/>
                    <a:pt x="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2" name="Google Shape;3052;p52"/>
            <p:cNvSpPr/>
            <p:nvPr/>
          </p:nvSpPr>
          <p:spPr>
            <a:xfrm>
              <a:off x="6357087" y="1928625"/>
              <a:ext cx="149850" cy="170423"/>
            </a:xfrm>
            <a:custGeom>
              <a:rect b="b" l="l" r="r" t="t"/>
              <a:pathLst>
                <a:path extrusionOk="0" h="5716" w="5026">
                  <a:moveTo>
                    <a:pt x="1" y="0"/>
                  </a:moveTo>
                  <a:cubicBezTo>
                    <a:pt x="2549" y="691"/>
                    <a:pt x="4454" y="2977"/>
                    <a:pt x="4525" y="5716"/>
                  </a:cubicBezTo>
                  <a:lnTo>
                    <a:pt x="4954" y="5716"/>
                  </a:lnTo>
                  <a:cubicBezTo>
                    <a:pt x="5002" y="5716"/>
                    <a:pt x="5026" y="5692"/>
                    <a:pt x="5026" y="5644"/>
                  </a:cubicBezTo>
                  <a:cubicBezTo>
                    <a:pt x="5002" y="2763"/>
                    <a:pt x="2811" y="381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3" name="Google Shape;3053;p52"/>
            <p:cNvSpPr/>
            <p:nvPr/>
          </p:nvSpPr>
          <p:spPr>
            <a:xfrm>
              <a:off x="6276854" y="2074183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287" y="357"/>
                  </a:lnTo>
                  <a:cubicBezTo>
                    <a:pt x="3359" y="357"/>
                    <a:pt x="3430" y="286"/>
                    <a:pt x="3454" y="215"/>
                  </a:cubicBezTo>
                  <a:cubicBezTo>
                    <a:pt x="3478" y="96"/>
                    <a:pt x="3382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4" name="Google Shape;3054;p52"/>
            <p:cNvSpPr/>
            <p:nvPr/>
          </p:nvSpPr>
          <p:spPr>
            <a:xfrm>
              <a:off x="6276854" y="2100451"/>
              <a:ext cx="103697" cy="10674"/>
            </a:xfrm>
            <a:custGeom>
              <a:rect b="b" l="l" r="r" t="t"/>
              <a:pathLst>
                <a:path extrusionOk="0" h="358" w="3478">
                  <a:moveTo>
                    <a:pt x="215" y="0"/>
                  </a:moveTo>
                  <a:cubicBezTo>
                    <a:pt x="120" y="0"/>
                    <a:pt x="72" y="72"/>
                    <a:pt x="24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287" y="358"/>
                  </a:lnTo>
                  <a:cubicBezTo>
                    <a:pt x="3406" y="358"/>
                    <a:pt x="3478" y="286"/>
                    <a:pt x="3454" y="167"/>
                  </a:cubicBezTo>
                  <a:cubicBezTo>
                    <a:pt x="3430" y="72"/>
                    <a:pt x="3335" y="0"/>
                    <a:pt x="3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5" name="Google Shape;3055;p52"/>
            <p:cNvSpPr/>
            <p:nvPr/>
          </p:nvSpPr>
          <p:spPr>
            <a:xfrm>
              <a:off x="6300289" y="2126718"/>
              <a:ext cx="58259" cy="10674"/>
            </a:xfrm>
            <a:custGeom>
              <a:rect b="b" l="l" r="r" t="t"/>
              <a:pathLst>
                <a:path extrusionOk="0" h="358" w="1954">
                  <a:moveTo>
                    <a:pt x="191" y="1"/>
                  </a:moveTo>
                  <a:cubicBezTo>
                    <a:pt x="120" y="1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739" y="358"/>
                  </a:lnTo>
                  <a:cubicBezTo>
                    <a:pt x="1858" y="358"/>
                    <a:pt x="1953" y="262"/>
                    <a:pt x="1930" y="143"/>
                  </a:cubicBezTo>
                  <a:cubicBezTo>
                    <a:pt x="1858" y="48"/>
                    <a:pt x="1810" y="1"/>
                    <a:pt x="171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6" name="Google Shape;3056;p52"/>
            <p:cNvSpPr/>
            <p:nvPr/>
          </p:nvSpPr>
          <p:spPr>
            <a:xfrm>
              <a:off x="6156877" y="1922214"/>
              <a:ext cx="355037" cy="353636"/>
            </a:xfrm>
            <a:custGeom>
              <a:rect b="b" l="l" r="r" t="t"/>
              <a:pathLst>
                <a:path extrusionOk="0" h="11861" w="11908">
                  <a:moveTo>
                    <a:pt x="5811" y="334"/>
                  </a:moveTo>
                  <a:lnTo>
                    <a:pt x="5811" y="2692"/>
                  </a:lnTo>
                  <a:cubicBezTo>
                    <a:pt x="4144" y="2763"/>
                    <a:pt x="2834" y="4121"/>
                    <a:pt x="2739" y="5740"/>
                  </a:cubicBezTo>
                  <a:lnTo>
                    <a:pt x="405" y="5740"/>
                  </a:lnTo>
                  <a:cubicBezTo>
                    <a:pt x="429" y="4311"/>
                    <a:pt x="1024" y="2978"/>
                    <a:pt x="2024" y="1978"/>
                  </a:cubicBezTo>
                  <a:cubicBezTo>
                    <a:pt x="3048" y="954"/>
                    <a:pt x="4382" y="382"/>
                    <a:pt x="5811" y="334"/>
                  </a:cubicBezTo>
                  <a:close/>
                  <a:moveTo>
                    <a:pt x="11074" y="6097"/>
                  </a:moveTo>
                  <a:cubicBezTo>
                    <a:pt x="11002" y="7407"/>
                    <a:pt x="10478" y="8598"/>
                    <a:pt x="9573" y="9527"/>
                  </a:cubicBezTo>
                  <a:cubicBezTo>
                    <a:pt x="8645" y="10455"/>
                    <a:pt x="7454" y="10956"/>
                    <a:pt x="6168" y="11027"/>
                  </a:cubicBezTo>
                  <a:lnTo>
                    <a:pt x="6168" y="9884"/>
                  </a:lnTo>
                  <a:cubicBezTo>
                    <a:pt x="7144" y="9860"/>
                    <a:pt x="8073" y="9431"/>
                    <a:pt x="8788" y="8717"/>
                  </a:cubicBezTo>
                  <a:cubicBezTo>
                    <a:pt x="9502" y="8003"/>
                    <a:pt x="9883" y="7121"/>
                    <a:pt x="9954" y="6097"/>
                  </a:cubicBezTo>
                  <a:close/>
                  <a:moveTo>
                    <a:pt x="6025" y="3025"/>
                  </a:moveTo>
                  <a:cubicBezTo>
                    <a:pt x="6787" y="3025"/>
                    <a:pt x="7502" y="3335"/>
                    <a:pt x="8049" y="3859"/>
                  </a:cubicBezTo>
                  <a:cubicBezTo>
                    <a:pt x="8573" y="4407"/>
                    <a:pt x="8907" y="5121"/>
                    <a:pt x="8907" y="5859"/>
                  </a:cubicBezTo>
                  <a:cubicBezTo>
                    <a:pt x="8907" y="5978"/>
                    <a:pt x="9026" y="6097"/>
                    <a:pt x="9145" y="6097"/>
                  </a:cubicBezTo>
                  <a:lnTo>
                    <a:pt x="9597" y="6097"/>
                  </a:lnTo>
                  <a:cubicBezTo>
                    <a:pt x="9573" y="7002"/>
                    <a:pt x="9169" y="7836"/>
                    <a:pt x="8549" y="8455"/>
                  </a:cubicBezTo>
                  <a:cubicBezTo>
                    <a:pt x="7930" y="9074"/>
                    <a:pt x="7097" y="9455"/>
                    <a:pt x="6192" y="9503"/>
                  </a:cubicBezTo>
                  <a:lnTo>
                    <a:pt x="6192" y="9050"/>
                  </a:lnTo>
                  <a:cubicBezTo>
                    <a:pt x="6144" y="8955"/>
                    <a:pt x="6049" y="8836"/>
                    <a:pt x="5906" y="8836"/>
                  </a:cubicBezTo>
                  <a:cubicBezTo>
                    <a:pt x="5073" y="8812"/>
                    <a:pt x="4263" y="8431"/>
                    <a:pt x="3739" y="7764"/>
                  </a:cubicBezTo>
                  <a:cubicBezTo>
                    <a:pt x="3695" y="7735"/>
                    <a:pt x="3632" y="7715"/>
                    <a:pt x="3580" y="7715"/>
                  </a:cubicBezTo>
                  <a:cubicBezTo>
                    <a:pt x="3548" y="7715"/>
                    <a:pt x="3519" y="7722"/>
                    <a:pt x="3501" y="7741"/>
                  </a:cubicBezTo>
                  <a:cubicBezTo>
                    <a:pt x="3429" y="7788"/>
                    <a:pt x="3405" y="7907"/>
                    <a:pt x="3453" y="7979"/>
                  </a:cubicBezTo>
                  <a:cubicBezTo>
                    <a:pt x="4048" y="8693"/>
                    <a:pt x="4882" y="9098"/>
                    <a:pt x="5811" y="9170"/>
                  </a:cubicBezTo>
                  <a:lnTo>
                    <a:pt x="5811" y="11527"/>
                  </a:lnTo>
                  <a:cubicBezTo>
                    <a:pt x="4382" y="11480"/>
                    <a:pt x="3024" y="10884"/>
                    <a:pt x="2000" y="9860"/>
                  </a:cubicBezTo>
                  <a:cubicBezTo>
                    <a:pt x="1000" y="8836"/>
                    <a:pt x="429" y="7526"/>
                    <a:pt x="405" y="6097"/>
                  </a:cubicBezTo>
                  <a:lnTo>
                    <a:pt x="2739" y="6097"/>
                  </a:lnTo>
                  <a:cubicBezTo>
                    <a:pt x="2786" y="6526"/>
                    <a:pt x="2858" y="6907"/>
                    <a:pt x="3048" y="7264"/>
                  </a:cubicBezTo>
                  <a:cubicBezTo>
                    <a:pt x="3066" y="7337"/>
                    <a:pt x="3126" y="7368"/>
                    <a:pt x="3196" y="7368"/>
                  </a:cubicBezTo>
                  <a:cubicBezTo>
                    <a:pt x="3218" y="7368"/>
                    <a:pt x="3240" y="7365"/>
                    <a:pt x="3263" y="7360"/>
                  </a:cubicBezTo>
                  <a:cubicBezTo>
                    <a:pt x="3382" y="7312"/>
                    <a:pt x="3429" y="7193"/>
                    <a:pt x="3382" y="7121"/>
                  </a:cubicBezTo>
                  <a:cubicBezTo>
                    <a:pt x="3191" y="6717"/>
                    <a:pt x="3096" y="6336"/>
                    <a:pt x="3096" y="5931"/>
                  </a:cubicBezTo>
                  <a:cubicBezTo>
                    <a:pt x="3096" y="4311"/>
                    <a:pt x="4406" y="3025"/>
                    <a:pt x="6025" y="3025"/>
                  </a:cubicBezTo>
                  <a:close/>
                  <a:moveTo>
                    <a:pt x="5954" y="1"/>
                  </a:moveTo>
                  <a:cubicBezTo>
                    <a:pt x="4382" y="1"/>
                    <a:pt x="2905" y="620"/>
                    <a:pt x="1762" y="1739"/>
                  </a:cubicBezTo>
                  <a:cubicBezTo>
                    <a:pt x="643" y="2859"/>
                    <a:pt x="48" y="4311"/>
                    <a:pt x="0" y="5931"/>
                  </a:cubicBezTo>
                  <a:cubicBezTo>
                    <a:pt x="0" y="7503"/>
                    <a:pt x="643" y="8955"/>
                    <a:pt x="1738" y="10098"/>
                  </a:cubicBezTo>
                  <a:cubicBezTo>
                    <a:pt x="2834" y="11194"/>
                    <a:pt x="4334" y="11813"/>
                    <a:pt x="5882" y="11861"/>
                  </a:cubicBezTo>
                  <a:cubicBezTo>
                    <a:pt x="5930" y="11861"/>
                    <a:pt x="6025" y="11813"/>
                    <a:pt x="6049" y="11765"/>
                  </a:cubicBezTo>
                  <a:cubicBezTo>
                    <a:pt x="6073" y="11741"/>
                    <a:pt x="6120" y="11670"/>
                    <a:pt x="6120" y="11622"/>
                  </a:cubicBezTo>
                  <a:lnTo>
                    <a:pt x="6120" y="11337"/>
                  </a:lnTo>
                  <a:cubicBezTo>
                    <a:pt x="7478" y="11289"/>
                    <a:pt x="8788" y="10741"/>
                    <a:pt x="9764" y="9765"/>
                  </a:cubicBezTo>
                  <a:cubicBezTo>
                    <a:pt x="10764" y="8788"/>
                    <a:pt x="11312" y="7503"/>
                    <a:pt x="11360" y="6097"/>
                  </a:cubicBezTo>
                  <a:lnTo>
                    <a:pt x="11621" y="6097"/>
                  </a:lnTo>
                  <a:cubicBezTo>
                    <a:pt x="11669" y="6097"/>
                    <a:pt x="11717" y="6097"/>
                    <a:pt x="11764" y="6074"/>
                  </a:cubicBezTo>
                  <a:cubicBezTo>
                    <a:pt x="11836" y="6026"/>
                    <a:pt x="11883" y="5955"/>
                    <a:pt x="11883" y="5859"/>
                  </a:cubicBezTo>
                  <a:cubicBezTo>
                    <a:pt x="11907" y="5383"/>
                    <a:pt x="11836" y="4883"/>
                    <a:pt x="11717" y="4407"/>
                  </a:cubicBezTo>
                  <a:cubicBezTo>
                    <a:pt x="11680" y="4314"/>
                    <a:pt x="11600" y="4279"/>
                    <a:pt x="11533" y="4279"/>
                  </a:cubicBezTo>
                  <a:cubicBezTo>
                    <a:pt x="11513" y="4279"/>
                    <a:pt x="11495" y="4282"/>
                    <a:pt x="11479" y="4288"/>
                  </a:cubicBezTo>
                  <a:cubicBezTo>
                    <a:pt x="11407" y="4311"/>
                    <a:pt x="11360" y="4407"/>
                    <a:pt x="11383" y="4502"/>
                  </a:cubicBezTo>
                  <a:cubicBezTo>
                    <a:pt x="11502" y="4907"/>
                    <a:pt x="11550" y="5335"/>
                    <a:pt x="11550" y="5740"/>
                  </a:cubicBezTo>
                  <a:lnTo>
                    <a:pt x="9216" y="5740"/>
                  </a:lnTo>
                  <a:cubicBezTo>
                    <a:pt x="9169" y="4954"/>
                    <a:pt x="8811" y="4169"/>
                    <a:pt x="8216" y="3597"/>
                  </a:cubicBezTo>
                  <a:cubicBezTo>
                    <a:pt x="7668" y="3049"/>
                    <a:pt x="6906" y="2716"/>
                    <a:pt x="6144" y="2692"/>
                  </a:cubicBezTo>
                  <a:lnTo>
                    <a:pt x="6144" y="334"/>
                  </a:lnTo>
                  <a:cubicBezTo>
                    <a:pt x="8287" y="382"/>
                    <a:pt x="10216" y="1692"/>
                    <a:pt x="11074" y="3692"/>
                  </a:cubicBezTo>
                  <a:lnTo>
                    <a:pt x="11098" y="3716"/>
                  </a:lnTo>
                  <a:cubicBezTo>
                    <a:pt x="11145" y="3811"/>
                    <a:pt x="11240" y="3835"/>
                    <a:pt x="11312" y="3835"/>
                  </a:cubicBezTo>
                  <a:cubicBezTo>
                    <a:pt x="11431" y="3811"/>
                    <a:pt x="11502" y="3692"/>
                    <a:pt x="11431" y="3597"/>
                  </a:cubicBezTo>
                  <a:lnTo>
                    <a:pt x="11407" y="3573"/>
                  </a:lnTo>
                  <a:cubicBezTo>
                    <a:pt x="10455" y="1406"/>
                    <a:pt x="8335" y="1"/>
                    <a:pt x="59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57" name="Google Shape;3057;p52"/>
          <p:cNvGrpSpPr/>
          <p:nvPr/>
        </p:nvGrpSpPr>
        <p:grpSpPr>
          <a:xfrm>
            <a:off x="7024965" y="1922930"/>
            <a:ext cx="302503" cy="355037"/>
            <a:chOff x="6758252" y="1922930"/>
            <a:chExt cx="302503" cy="355037"/>
          </a:xfrm>
        </p:grpSpPr>
        <p:sp>
          <p:nvSpPr>
            <p:cNvPr id="3058" name="Google Shape;3058;p52"/>
            <p:cNvSpPr/>
            <p:nvPr/>
          </p:nvSpPr>
          <p:spPr>
            <a:xfrm>
              <a:off x="6834252" y="1928267"/>
              <a:ext cx="149135" cy="342604"/>
            </a:xfrm>
            <a:custGeom>
              <a:rect b="b" l="l" r="r" t="t"/>
              <a:pathLst>
                <a:path extrusionOk="0" h="11491" w="5002">
                  <a:moveTo>
                    <a:pt x="2492" y="0"/>
                  </a:moveTo>
                  <a:cubicBezTo>
                    <a:pt x="2459" y="0"/>
                    <a:pt x="2429" y="12"/>
                    <a:pt x="2405" y="36"/>
                  </a:cubicBezTo>
                  <a:lnTo>
                    <a:pt x="71" y="2727"/>
                  </a:lnTo>
                  <a:cubicBezTo>
                    <a:pt x="0" y="2799"/>
                    <a:pt x="71" y="2894"/>
                    <a:pt x="143" y="2894"/>
                  </a:cubicBezTo>
                  <a:lnTo>
                    <a:pt x="1048" y="2894"/>
                  </a:lnTo>
                  <a:lnTo>
                    <a:pt x="1048" y="11491"/>
                  </a:lnTo>
                  <a:lnTo>
                    <a:pt x="3953" y="11491"/>
                  </a:lnTo>
                  <a:lnTo>
                    <a:pt x="3953" y="2894"/>
                  </a:lnTo>
                  <a:lnTo>
                    <a:pt x="4858" y="2894"/>
                  </a:lnTo>
                  <a:cubicBezTo>
                    <a:pt x="4930" y="2894"/>
                    <a:pt x="5001" y="2775"/>
                    <a:pt x="4930" y="2727"/>
                  </a:cubicBezTo>
                  <a:lnTo>
                    <a:pt x="2596" y="36"/>
                  </a:lnTo>
                  <a:cubicBezTo>
                    <a:pt x="2560" y="12"/>
                    <a:pt x="2524" y="0"/>
                    <a:pt x="249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9" name="Google Shape;3059;p52"/>
            <p:cNvSpPr/>
            <p:nvPr/>
          </p:nvSpPr>
          <p:spPr>
            <a:xfrm>
              <a:off x="6937204" y="2014523"/>
              <a:ext cx="14222" cy="256349"/>
            </a:xfrm>
            <a:custGeom>
              <a:rect b="b" l="l" r="r" t="t"/>
              <a:pathLst>
                <a:path extrusionOk="0" h="8598" w="477">
                  <a:moveTo>
                    <a:pt x="357" y="1"/>
                  </a:moveTo>
                  <a:cubicBezTo>
                    <a:pt x="191" y="1"/>
                    <a:pt x="24" y="144"/>
                    <a:pt x="0" y="334"/>
                  </a:cubicBezTo>
                  <a:lnTo>
                    <a:pt x="0" y="8598"/>
                  </a:lnTo>
                  <a:lnTo>
                    <a:pt x="476" y="8598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0" name="Google Shape;3060;p52"/>
            <p:cNvSpPr/>
            <p:nvPr/>
          </p:nvSpPr>
          <p:spPr>
            <a:xfrm>
              <a:off x="6900979" y="1927015"/>
              <a:ext cx="82409" cy="87537"/>
            </a:xfrm>
            <a:custGeom>
              <a:rect b="b" l="l" r="r" t="t"/>
              <a:pathLst>
                <a:path extrusionOk="0" h="2936" w="2764">
                  <a:moveTo>
                    <a:pt x="239" y="1"/>
                  </a:moveTo>
                  <a:cubicBezTo>
                    <a:pt x="209" y="1"/>
                    <a:pt x="179" y="19"/>
                    <a:pt x="143" y="54"/>
                  </a:cubicBezTo>
                  <a:lnTo>
                    <a:pt x="1" y="221"/>
                  </a:lnTo>
                  <a:lnTo>
                    <a:pt x="2239" y="2769"/>
                  </a:lnTo>
                  <a:cubicBezTo>
                    <a:pt x="2287" y="2817"/>
                    <a:pt x="2239" y="2936"/>
                    <a:pt x="2144" y="2936"/>
                  </a:cubicBezTo>
                  <a:lnTo>
                    <a:pt x="2620" y="2936"/>
                  </a:lnTo>
                  <a:cubicBezTo>
                    <a:pt x="2715" y="2936"/>
                    <a:pt x="2763" y="2817"/>
                    <a:pt x="2715" y="2722"/>
                  </a:cubicBezTo>
                  <a:lnTo>
                    <a:pt x="334" y="54"/>
                  </a:lnTo>
                  <a:cubicBezTo>
                    <a:pt x="298" y="19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1" name="Google Shape;3061;p52"/>
            <p:cNvSpPr/>
            <p:nvPr/>
          </p:nvSpPr>
          <p:spPr>
            <a:xfrm>
              <a:off x="6763232" y="1965894"/>
              <a:ext cx="149135" cy="304292"/>
            </a:xfrm>
            <a:custGeom>
              <a:rect b="b" l="l" r="r" t="t"/>
              <a:pathLst>
                <a:path extrusionOk="0" h="10206" w="5002">
                  <a:moveTo>
                    <a:pt x="2492" y="1"/>
                  </a:moveTo>
                  <a:cubicBezTo>
                    <a:pt x="2459" y="1"/>
                    <a:pt x="2430" y="12"/>
                    <a:pt x="2406" y="36"/>
                  </a:cubicBezTo>
                  <a:lnTo>
                    <a:pt x="72" y="2704"/>
                  </a:lnTo>
                  <a:cubicBezTo>
                    <a:pt x="1" y="2799"/>
                    <a:pt x="72" y="2894"/>
                    <a:pt x="143" y="2894"/>
                  </a:cubicBezTo>
                  <a:lnTo>
                    <a:pt x="1048" y="2894"/>
                  </a:lnTo>
                  <a:lnTo>
                    <a:pt x="1048" y="10205"/>
                  </a:lnTo>
                  <a:lnTo>
                    <a:pt x="3954" y="10205"/>
                  </a:lnTo>
                  <a:lnTo>
                    <a:pt x="3954" y="2894"/>
                  </a:lnTo>
                  <a:lnTo>
                    <a:pt x="4859" y="2894"/>
                  </a:lnTo>
                  <a:cubicBezTo>
                    <a:pt x="4930" y="2894"/>
                    <a:pt x="5002" y="2775"/>
                    <a:pt x="4930" y="2704"/>
                  </a:cubicBezTo>
                  <a:lnTo>
                    <a:pt x="2596" y="36"/>
                  </a:lnTo>
                  <a:cubicBezTo>
                    <a:pt x="2561" y="12"/>
                    <a:pt x="2525" y="1"/>
                    <a:pt x="249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2" name="Google Shape;3062;p52"/>
            <p:cNvSpPr/>
            <p:nvPr/>
          </p:nvSpPr>
          <p:spPr>
            <a:xfrm>
              <a:off x="6905242" y="2068310"/>
              <a:ext cx="149135" cy="202563"/>
            </a:xfrm>
            <a:custGeom>
              <a:rect b="b" l="l" r="r" t="t"/>
              <a:pathLst>
                <a:path extrusionOk="0" h="6794" w="5002">
                  <a:moveTo>
                    <a:pt x="2501" y="1"/>
                  </a:moveTo>
                  <a:cubicBezTo>
                    <a:pt x="2471" y="1"/>
                    <a:pt x="2441" y="19"/>
                    <a:pt x="2406" y="54"/>
                  </a:cubicBezTo>
                  <a:lnTo>
                    <a:pt x="72" y="2722"/>
                  </a:lnTo>
                  <a:cubicBezTo>
                    <a:pt x="0" y="2817"/>
                    <a:pt x="72" y="2936"/>
                    <a:pt x="143" y="2936"/>
                  </a:cubicBezTo>
                  <a:lnTo>
                    <a:pt x="1048" y="2936"/>
                  </a:lnTo>
                  <a:lnTo>
                    <a:pt x="1048" y="6794"/>
                  </a:lnTo>
                  <a:lnTo>
                    <a:pt x="3954" y="6794"/>
                  </a:lnTo>
                  <a:lnTo>
                    <a:pt x="3954" y="2936"/>
                  </a:lnTo>
                  <a:lnTo>
                    <a:pt x="4859" y="2936"/>
                  </a:lnTo>
                  <a:cubicBezTo>
                    <a:pt x="4930" y="2936"/>
                    <a:pt x="5002" y="2817"/>
                    <a:pt x="4930" y="2722"/>
                  </a:cubicBezTo>
                  <a:lnTo>
                    <a:pt x="2596" y="54"/>
                  </a:lnTo>
                  <a:cubicBezTo>
                    <a:pt x="2561" y="19"/>
                    <a:pt x="2531" y="1"/>
                    <a:pt x="2501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3" name="Google Shape;3063;p52"/>
            <p:cNvSpPr/>
            <p:nvPr/>
          </p:nvSpPr>
          <p:spPr>
            <a:xfrm>
              <a:off x="6866184" y="2052865"/>
              <a:ext cx="14222" cy="218007"/>
            </a:xfrm>
            <a:custGeom>
              <a:rect b="b" l="l" r="r" t="t"/>
              <a:pathLst>
                <a:path extrusionOk="0" h="7312" w="477">
                  <a:moveTo>
                    <a:pt x="358" y="1"/>
                  </a:moveTo>
                  <a:cubicBezTo>
                    <a:pt x="191" y="1"/>
                    <a:pt x="25" y="144"/>
                    <a:pt x="1" y="334"/>
                  </a:cubicBezTo>
                  <a:lnTo>
                    <a:pt x="1" y="7312"/>
                  </a:lnTo>
                  <a:lnTo>
                    <a:pt x="477" y="7312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4" name="Google Shape;3064;p52"/>
            <p:cNvSpPr/>
            <p:nvPr/>
          </p:nvSpPr>
          <p:spPr>
            <a:xfrm>
              <a:off x="6829988" y="1965178"/>
              <a:ext cx="82379" cy="87716"/>
            </a:xfrm>
            <a:custGeom>
              <a:rect b="b" l="l" r="r" t="t"/>
              <a:pathLst>
                <a:path extrusionOk="0" h="2942" w="2763">
                  <a:moveTo>
                    <a:pt x="238" y="1"/>
                  </a:moveTo>
                  <a:cubicBezTo>
                    <a:pt x="209" y="1"/>
                    <a:pt x="179" y="13"/>
                    <a:pt x="143" y="36"/>
                  </a:cubicBezTo>
                  <a:lnTo>
                    <a:pt x="0" y="227"/>
                  </a:lnTo>
                  <a:lnTo>
                    <a:pt x="2239" y="2751"/>
                  </a:lnTo>
                  <a:cubicBezTo>
                    <a:pt x="2286" y="2823"/>
                    <a:pt x="2239" y="2942"/>
                    <a:pt x="2143" y="2942"/>
                  </a:cubicBezTo>
                  <a:lnTo>
                    <a:pt x="2620" y="2942"/>
                  </a:lnTo>
                  <a:cubicBezTo>
                    <a:pt x="2739" y="2942"/>
                    <a:pt x="2763" y="2823"/>
                    <a:pt x="2715" y="2728"/>
                  </a:cubicBezTo>
                  <a:lnTo>
                    <a:pt x="334" y="36"/>
                  </a:lnTo>
                  <a:cubicBezTo>
                    <a:pt x="298" y="13"/>
                    <a:pt x="268" y="1"/>
                    <a:pt x="238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5" name="Google Shape;3065;p52"/>
            <p:cNvSpPr/>
            <p:nvPr/>
          </p:nvSpPr>
          <p:spPr>
            <a:xfrm>
              <a:off x="7008910" y="2155818"/>
              <a:ext cx="14222" cy="115056"/>
            </a:xfrm>
            <a:custGeom>
              <a:rect b="b" l="l" r="r" t="t"/>
              <a:pathLst>
                <a:path extrusionOk="0" h="3859" w="477">
                  <a:moveTo>
                    <a:pt x="358" y="1"/>
                  </a:moveTo>
                  <a:cubicBezTo>
                    <a:pt x="167" y="1"/>
                    <a:pt x="0" y="144"/>
                    <a:pt x="0" y="334"/>
                  </a:cubicBezTo>
                  <a:lnTo>
                    <a:pt x="0" y="3859"/>
                  </a:lnTo>
                  <a:lnTo>
                    <a:pt x="477" y="385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6" name="Google Shape;3066;p52"/>
            <p:cNvSpPr/>
            <p:nvPr/>
          </p:nvSpPr>
          <p:spPr>
            <a:xfrm>
              <a:off x="6972684" y="2068131"/>
              <a:ext cx="82409" cy="87716"/>
            </a:xfrm>
            <a:custGeom>
              <a:rect b="b" l="l" r="r" t="t"/>
              <a:pathLst>
                <a:path extrusionOk="0" h="2942" w="2764">
                  <a:moveTo>
                    <a:pt x="239" y="1"/>
                  </a:moveTo>
                  <a:cubicBezTo>
                    <a:pt x="209" y="1"/>
                    <a:pt x="179" y="13"/>
                    <a:pt x="144" y="37"/>
                  </a:cubicBezTo>
                  <a:lnTo>
                    <a:pt x="1" y="227"/>
                  </a:lnTo>
                  <a:lnTo>
                    <a:pt x="2239" y="2751"/>
                  </a:lnTo>
                  <a:cubicBezTo>
                    <a:pt x="2287" y="2823"/>
                    <a:pt x="2239" y="2942"/>
                    <a:pt x="2144" y="2942"/>
                  </a:cubicBezTo>
                  <a:lnTo>
                    <a:pt x="2620" y="2942"/>
                  </a:lnTo>
                  <a:cubicBezTo>
                    <a:pt x="2716" y="2942"/>
                    <a:pt x="2763" y="2823"/>
                    <a:pt x="2716" y="2728"/>
                  </a:cubicBezTo>
                  <a:lnTo>
                    <a:pt x="334" y="37"/>
                  </a:lnTo>
                  <a:cubicBezTo>
                    <a:pt x="299" y="13"/>
                    <a:pt x="269" y="1"/>
                    <a:pt x="239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7" name="Google Shape;3067;p52"/>
            <p:cNvSpPr/>
            <p:nvPr/>
          </p:nvSpPr>
          <p:spPr>
            <a:xfrm>
              <a:off x="6758252" y="1922930"/>
              <a:ext cx="302503" cy="355037"/>
            </a:xfrm>
            <a:custGeom>
              <a:rect b="b" l="l" r="r" t="t"/>
              <a:pathLst>
                <a:path extrusionOk="0" h="11908" w="10146">
                  <a:moveTo>
                    <a:pt x="2668" y="1644"/>
                  </a:moveTo>
                  <a:lnTo>
                    <a:pt x="4907" y="4168"/>
                  </a:lnTo>
                  <a:lnTo>
                    <a:pt x="4121" y="4168"/>
                  </a:lnTo>
                  <a:cubicBezTo>
                    <a:pt x="4049" y="4168"/>
                    <a:pt x="3954" y="4240"/>
                    <a:pt x="3954" y="4359"/>
                  </a:cubicBezTo>
                  <a:lnTo>
                    <a:pt x="3954" y="11503"/>
                  </a:lnTo>
                  <a:lnTo>
                    <a:pt x="1382" y="11503"/>
                  </a:lnTo>
                  <a:lnTo>
                    <a:pt x="1382" y="4359"/>
                  </a:lnTo>
                  <a:cubicBezTo>
                    <a:pt x="1382" y="4264"/>
                    <a:pt x="1311" y="4168"/>
                    <a:pt x="1215" y="4168"/>
                  </a:cubicBezTo>
                  <a:lnTo>
                    <a:pt x="430" y="4168"/>
                  </a:lnTo>
                  <a:lnTo>
                    <a:pt x="2668" y="1644"/>
                  </a:lnTo>
                  <a:close/>
                  <a:moveTo>
                    <a:pt x="5026" y="1"/>
                  </a:moveTo>
                  <a:cubicBezTo>
                    <a:pt x="4954" y="1"/>
                    <a:pt x="4930" y="48"/>
                    <a:pt x="4883" y="72"/>
                  </a:cubicBezTo>
                  <a:lnTo>
                    <a:pt x="4288" y="763"/>
                  </a:lnTo>
                  <a:cubicBezTo>
                    <a:pt x="4240" y="787"/>
                    <a:pt x="4240" y="810"/>
                    <a:pt x="4240" y="834"/>
                  </a:cubicBezTo>
                  <a:cubicBezTo>
                    <a:pt x="4270" y="954"/>
                    <a:pt x="4347" y="1008"/>
                    <a:pt x="4423" y="1008"/>
                  </a:cubicBezTo>
                  <a:cubicBezTo>
                    <a:pt x="4469" y="1008"/>
                    <a:pt x="4514" y="989"/>
                    <a:pt x="4549" y="953"/>
                  </a:cubicBezTo>
                  <a:lnTo>
                    <a:pt x="5050" y="406"/>
                  </a:lnTo>
                  <a:lnTo>
                    <a:pt x="7288" y="2930"/>
                  </a:lnTo>
                  <a:lnTo>
                    <a:pt x="6502" y="2930"/>
                  </a:lnTo>
                  <a:cubicBezTo>
                    <a:pt x="6431" y="2930"/>
                    <a:pt x="6336" y="3001"/>
                    <a:pt x="6336" y="3097"/>
                  </a:cubicBezTo>
                  <a:lnTo>
                    <a:pt x="6336" y="5883"/>
                  </a:lnTo>
                  <a:lnTo>
                    <a:pt x="4835" y="7550"/>
                  </a:lnTo>
                  <a:cubicBezTo>
                    <a:pt x="4764" y="7621"/>
                    <a:pt x="4764" y="7740"/>
                    <a:pt x="4811" y="7860"/>
                  </a:cubicBezTo>
                  <a:cubicBezTo>
                    <a:pt x="4883" y="7955"/>
                    <a:pt x="4954" y="8026"/>
                    <a:pt x="5073" y="8026"/>
                  </a:cubicBezTo>
                  <a:lnTo>
                    <a:pt x="5835" y="8026"/>
                  </a:lnTo>
                  <a:lnTo>
                    <a:pt x="5835" y="11527"/>
                  </a:lnTo>
                  <a:lnTo>
                    <a:pt x="4311" y="11527"/>
                  </a:lnTo>
                  <a:lnTo>
                    <a:pt x="4311" y="4573"/>
                  </a:lnTo>
                  <a:lnTo>
                    <a:pt x="5026" y="4573"/>
                  </a:lnTo>
                  <a:cubicBezTo>
                    <a:pt x="5145" y="4573"/>
                    <a:pt x="5240" y="4502"/>
                    <a:pt x="5288" y="4406"/>
                  </a:cubicBezTo>
                  <a:cubicBezTo>
                    <a:pt x="5359" y="4287"/>
                    <a:pt x="5312" y="4168"/>
                    <a:pt x="5264" y="4097"/>
                  </a:cubicBezTo>
                  <a:lnTo>
                    <a:pt x="3525" y="2120"/>
                  </a:lnTo>
                  <a:lnTo>
                    <a:pt x="4002" y="1596"/>
                  </a:lnTo>
                  <a:cubicBezTo>
                    <a:pt x="4073" y="1525"/>
                    <a:pt x="4073" y="1430"/>
                    <a:pt x="4002" y="1382"/>
                  </a:cubicBezTo>
                  <a:cubicBezTo>
                    <a:pt x="3978" y="1334"/>
                    <a:pt x="3930" y="1311"/>
                    <a:pt x="3880" y="1311"/>
                  </a:cubicBezTo>
                  <a:cubicBezTo>
                    <a:pt x="3829" y="1311"/>
                    <a:pt x="3775" y="1334"/>
                    <a:pt x="3740" y="1382"/>
                  </a:cubicBezTo>
                  <a:lnTo>
                    <a:pt x="3287" y="1882"/>
                  </a:lnTo>
                  <a:lnTo>
                    <a:pt x="2882" y="1430"/>
                  </a:lnTo>
                  <a:cubicBezTo>
                    <a:pt x="2859" y="1406"/>
                    <a:pt x="2811" y="1382"/>
                    <a:pt x="2787" y="1382"/>
                  </a:cubicBezTo>
                  <a:cubicBezTo>
                    <a:pt x="2740" y="1354"/>
                    <a:pt x="2690" y="1341"/>
                    <a:pt x="2641" y="1341"/>
                  </a:cubicBezTo>
                  <a:cubicBezTo>
                    <a:pt x="2567" y="1341"/>
                    <a:pt x="2497" y="1372"/>
                    <a:pt x="2454" y="1430"/>
                  </a:cubicBezTo>
                  <a:lnTo>
                    <a:pt x="72" y="4121"/>
                  </a:lnTo>
                  <a:cubicBezTo>
                    <a:pt x="1" y="4192"/>
                    <a:pt x="1" y="4335"/>
                    <a:pt x="49" y="4454"/>
                  </a:cubicBezTo>
                  <a:cubicBezTo>
                    <a:pt x="120" y="4526"/>
                    <a:pt x="191" y="4597"/>
                    <a:pt x="310" y="4597"/>
                  </a:cubicBezTo>
                  <a:lnTo>
                    <a:pt x="1025" y="4597"/>
                  </a:lnTo>
                  <a:lnTo>
                    <a:pt x="1025" y="11741"/>
                  </a:lnTo>
                  <a:cubicBezTo>
                    <a:pt x="1025" y="11837"/>
                    <a:pt x="1120" y="11908"/>
                    <a:pt x="1215" y="11908"/>
                  </a:cubicBezTo>
                  <a:lnTo>
                    <a:pt x="8931" y="11908"/>
                  </a:lnTo>
                  <a:cubicBezTo>
                    <a:pt x="9003" y="11908"/>
                    <a:pt x="9098" y="11837"/>
                    <a:pt x="9098" y="11741"/>
                  </a:cubicBezTo>
                  <a:lnTo>
                    <a:pt x="9098" y="10312"/>
                  </a:lnTo>
                  <a:cubicBezTo>
                    <a:pt x="9098" y="10217"/>
                    <a:pt x="9050" y="10170"/>
                    <a:pt x="8955" y="10122"/>
                  </a:cubicBezTo>
                  <a:cubicBezTo>
                    <a:pt x="8943" y="10119"/>
                    <a:pt x="8931" y="10118"/>
                    <a:pt x="8919" y="10118"/>
                  </a:cubicBezTo>
                  <a:cubicBezTo>
                    <a:pt x="8817" y="10118"/>
                    <a:pt x="8741" y="10206"/>
                    <a:pt x="8741" y="10312"/>
                  </a:cubicBezTo>
                  <a:lnTo>
                    <a:pt x="8741" y="11598"/>
                  </a:lnTo>
                  <a:lnTo>
                    <a:pt x="6193" y="11598"/>
                  </a:lnTo>
                  <a:lnTo>
                    <a:pt x="6193" y="7907"/>
                  </a:lnTo>
                  <a:cubicBezTo>
                    <a:pt x="6193" y="7812"/>
                    <a:pt x="6097" y="7717"/>
                    <a:pt x="6002" y="7717"/>
                  </a:cubicBezTo>
                  <a:lnTo>
                    <a:pt x="5192" y="7717"/>
                  </a:lnTo>
                  <a:lnTo>
                    <a:pt x="7431" y="5192"/>
                  </a:lnTo>
                  <a:lnTo>
                    <a:pt x="9670" y="7717"/>
                  </a:lnTo>
                  <a:lnTo>
                    <a:pt x="8884" y="7717"/>
                  </a:lnTo>
                  <a:cubicBezTo>
                    <a:pt x="8812" y="7717"/>
                    <a:pt x="8717" y="7812"/>
                    <a:pt x="8717" y="7907"/>
                  </a:cubicBezTo>
                  <a:lnTo>
                    <a:pt x="8717" y="9503"/>
                  </a:lnTo>
                  <a:cubicBezTo>
                    <a:pt x="8717" y="9598"/>
                    <a:pt x="8765" y="9646"/>
                    <a:pt x="8860" y="9693"/>
                  </a:cubicBezTo>
                  <a:cubicBezTo>
                    <a:pt x="8872" y="9696"/>
                    <a:pt x="8884" y="9697"/>
                    <a:pt x="8896" y="9697"/>
                  </a:cubicBezTo>
                  <a:cubicBezTo>
                    <a:pt x="8998" y="9697"/>
                    <a:pt x="9074" y="9609"/>
                    <a:pt x="9074" y="9503"/>
                  </a:cubicBezTo>
                  <a:lnTo>
                    <a:pt x="9074" y="8050"/>
                  </a:lnTo>
                  <a:lnTo>
                    <a:pt x="9789" y="8050"/>
                  </a:lnTo>
                  <a:cubicBezTo>
                    <a:pt x="9884" y="8050"/>
                    <a:pt x="10003" y="7979"/>
                    <a:pt x="10051" y="7907"/>
                  </a:cubicBezTo>
                  <a:cubicBezTo>
                    <a:pt x="10146" y="7740"/>
                    <a:pt x="10122" y="7598"/>
                    <a:pt x="10027" y="7502"/>
                  </a:cubicBezTo>
                  <a:lnTo>
                    <a:pt x="7645" y="4835"/>
                  </a:lnTo>
                  <a:cubicBezTo>
                    <a:pt x="7622" y="4787"/>
                    <a:pt x="7574" y="4764"/>
                    <a:pt x="7550" y="4764"/>
                  </a:cubicBezTo>
                  <a:cubicBezTo>
                    <a:pt x="7510" y="4748"/>
                    <a:pt x="7468" y="4740"/>
                    <a:pt x="7427" y="4740"/>
                  </a:cubicBezTo>
                  <a:cubicBezTo>
                    <a:pt x="7344" y="4740"/>
                    <a:pt x="7264" y="4772"/>
                    <a:pt x="7217" y="4835"/>
                  </a:cubicBezTo>
                  <a:lnTo>
                    <a:pt x="6693" y="5454"/>
                  </a:lnTo>
                  <a:lnTo>
                    <a:pt x="6693" y="3263"/>
                  </a:lnTo>
                  <a:lnTo>
                    <a:pt x="7407" y="3263"/>
                  </a:lnTo>
                  <a:cubicBezTo>
                    <a:pt x="7526" y="3263"/>
                    <a:pt x="7622" y="3192"/>
                    <a:pt x="7669" y="3097"/>
                  </a:cubicBezTo>
                  <a:cubicBezTo>
                    <a:pt x="7741" y="2978"/>
                    <a:pt x="7693" y="2859"/>
                    <a:pt x="7645" y="2787"/>
                  </a:cubicBezTo>
                  <a:lnTo>
                    <a:pt x="5264" y="96"/>
                  </a:lnTo>
                  <a:cubicBezTo>
                    <a:pt x="5192" y="25"/>
                    <a:pt x="5121" y="1"/>
                    <a:pt x="505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68" name="Google Shape;3068;p52"/>
          <p:cNvGrpSpPr/>
          <p:nvPr/>
        </p:nvGrpSpPr>
        <p:grpSpPr>
          <a:xfrm>
            <a:off x="7736880" y="1922930"/>
            <a:ext cx="354351" cy="353636"/>
            <a:chOff x="7393967" y="1922930"/>
            <a:chExt cx="354351" cy="353636"/>
          </a:xfrm>
        </p:grpSpPr>
        <p:sp>
          <p:nvSpPr>
            <p:cNvPr id="3069" name="Google Shape;3069;p52"/>
            <p:cNvSpPr/>
            <p:nvPr/>
          </p:nvSpPr>
          <p:spPr>
            <a:xfrm>
              <a:off x="7399662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5" y="1525"/>
                    <a:pt x="167" y="1525"/>
                  </a:cubicBezTo>
                  <a:lnTo>
                    <a:pt x="2858" y="1525"/>
                  </a:lnTo>
                  <a:cubicBezTo>
                    <a:pt x="2953" y="1525"/>
                    <a:pt x="3001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0" name="Google Shape;3070;p52"/>
            <p:cNvSpPr/>
            <p:nvPr/>
          </p:nvSpPr>
          <p:spPr>
            <a:xfrm>
              <a:off x="7525334" y="2225407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91" y="1525"/>
                  </a:cubicBezTo>
                  <a:lnTo>
                    <a:pt x="2858" y="1525"/>
                  </a:lnTo>
                  <a:cubicBezTo>
                    <a:pt x="2953" y="1525"/>
                    <a:pt x="3049" y="1453"/>
                    <a:pt x="3049" y="1358"/>
                  </a:cubicBezTo>
                  <a:lnTo>
                    <a:pt x="3049" y="191"/>
                  </a:lnTo>
                  <a:cubicBezTo>
                    <a:pt x="3049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1" name="Google Shape;3071;p52"/>
            <p:cNvSpPr/>
            <p:nvPr/>
          </p:nvSpPr>
          <p:spPr>
            <a:xfrm>
              <a:off x="7651721" y="2225407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358"/>
                  </a:lnTo>
                  <a:cubicBezTo>
                    <a:pt x="0" y="1453"/>
                    <a:pt x="96" y="1525"/>
                    <a:pt x="167" y="1525"/>
                  </a:cubicBezTo>
                  <a:lnTo>
                    <a:pt x="2858" y="1525"/>
                  </a:lnTo>
                  <a:cubicBezTo>
                    <a:pt x="2977" y="1525"/>
                    <a:pt x="3025" y="1453"/>
                    <a:pt x="3025" y="1358"/>
                  </a:cubicBezTo>
                  <a:lnTo>
                    <a:pt x="3025" y="191"/>
                  </a:lnTo>
                  <a:cubicBezTo>
                    <a:pt x="3025" y="96"/>
                    <a:pt x="2953" y="1"/>
                    <a:pt x="285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2" name="Google Shape;3072;p52"/>
            <p:cNvSpPr/>
            <p:nvPr/>
          </p:nvSpPr>
          <p:spPr>
            <a:xfrm>
              <a:off x="7399662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5" y="1524"/>
                    <a:pt x="167" y="1524"/>
                  </a:cubicBezTo>
                  <a:lnTo>
                    <a:pt x="2858" y="1524"/>
                  </a:lnTo>
                  <a:cubicBezTo>
                    <a:pt x="2953" y="1524"/>
                    <a:pt x="3001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3" name="Google Shape;3073;p52"/>
            <p:cNvSpPr/>
            <p:nvPr/>
          </p:nvSpPr>
          <p:spPr>
            <a:xfrm>
              <a:off x="7525334" y="2113241"/>
              <a:ext cx="90906" cy="45468"/>
            </a:xfrm>
            <a:custGeom>
              <a:rect b="b" l="l" r="r" t="t"/>
              <a:pathLst>
                <a:path extrusionOk="0" h="1525" w="3049">
                  <a:moveTo>
                    <a:pt x="191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91" y="1524"/>
                  </a:cubicBezTo>
                  <a:lnTo>
                    <a:pt x="2858" y="1524"/>
                  </a:lnTo>
                  <a:cubicBezTo>
                    <a:pt x="2953" y="1524"/>
                    <a:pt x="3049" y="1453"/>
                    <a:pt x="3049" y="1334"/>
                  </a:cubicBezTo>
                  <a:lnTo>
                    <a:pt x="3049" y="167"/>
                  </a:lnTo>
                  <a:cubicBezTo>
                    <a:pt x="3049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4" name="Google Shape;3074;p52"/>
            <p:cNvSpPr/>
            <p:nvPr/>
          </p:nvSpPr>
          <p:spPr>
            <a:xfrm>
              <a:off x="7651721" y="2113241"/>
              <a:ext cx="90190" cy="45468"/>
            </a:xfrm>
            <a:custGeom>
              <a:rect b="b" l="l" r="r" t="t"/>
              <a:pathLst>
                <a:path extrusionOk="0" h="1525" w="3025">
                  <a:moveTo>
                    <a:pt x="167" y="0"/>
                  </a:moveTo>
                  <a:cubicBezTo>
                    <a:pt x="96" y="0"/>
                    <a:pt x="0" y="95"/>
                    <a:pt x="0" y="167"/>
                  </a:cubicBezTo>
                  <a:lnTo>
                    <a:pt x="0" y="1334"/>
                  </a:lnTo>
                  <a:cubicBezTo>
                    <a:pt x="0" y="1429"/>
                    <a:pt x="96" y="1524"/>
                    <a:pt x="167" y="1524"/>
                  </a:cubicBezTo>
                  <a:lnTo>
                    <a:pt x="2858" y="1524"/>
                  </a:lnTo>
                  <a:cubicBezTo>
                    <a:pt x="2977" y="1524"/>
                    <a:pt x="3025" y="1453"/>
                    <a:pt x="3025" y="1334"/>
                  </a:cubicBezTo>
                  <a:lnTo>
                    <a:pt x="3025" y="167"/>
                  </a:lnTo>
                  <a:cubicBezTo>
                    <a:pt x="3025" y="95"/>
                    <a:pt x="2953" y="0"/>
                    <a:pt x="285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5" name="Google Shape;3075;p52"/>
            <p:cNvSpPr/>
            <p:nvPr/>
          </p:nvSpPr>
          <p:spPr>
            <a:xfrm>
              <a:off x="7489108" y="1928625"/>
              <a:ext cx="164042" cy="77430"/>
            </a:xfrm>
            <a:custGeom>
              <a:rect b="b" l="l" r="r" t="t"/>
              <a:pathLst>
                <a:path extrusionOk="0" h="2597" w="5502">
                  <a:moveTo>
                    <a:pt x="191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2406"/>
                  </a:lnTo>
                  <a:cubicBezTo>
                    <a:pt x="1" y="2501"/>
                    <a:pt x="96" y="2596"/>
                    <a:pt x="191" y="2596"/>
                  </a:cubicBezTo>
                  <a:lnTo>
                    <a:pt x="5311" y="2596"/>
                  </a:lnTo>
                  <a:cubicBezTo>
                    <a:pt x="5431" y="2596"/>
                    <a:pt x="5478" y="2501"/>
                    <a:pt x="5502" y="2406"/>
                  </a:cubicBezTo>
                  <a:lnTo>
                    <a:pt x="5502" y="167"/>
                  </a:lnTo>
                  <a:cubicBezTo>
                    <a:pt x="5502" y="72"/>
                    <a:pt x="5431" y="0"/>
                    <a:pt x="533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6" name="Google Shape;3076;p52"/>
            <p:cNvSpPr/>
            <p:nvPr/>
          </p:nvSpPr>
          <p:spPr>
            <a:xfrm>
              <a:off x="7469937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7" name="Google Shape;3077;p52"/>
            <p:cNvSpPr/>
            <p:nvPr/>
          </p:nvSpPr>
          <p:spPr>
            <a:xfrm>
              <a:off x="7595638" y="222540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91"/>
                  </a:cubicBezTo>
                  <a:lnTo>
                    <a:pt x="191" y="1358"/>
                  </a:lnTo>
                  <a:cubicBezTo>
                    <a:pt x="191" y="1453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58"/>
                  </a:cubicBezTo>
                  <a:lnTo>
                    <a:pt x="667" y="191"/>
                  </a:lnTo>
                  <a:cubicBezTo>
                    <a:pt x="667" y="96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8" name="Google Shape;3078;p52"/>
            <p:cNvSpPr/>
            <p:nvPr/>
          </p:nvSpPr>
          <p:spPr>
            <a:xfrm>
              <a:off x="7722711" y="222540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91"/>
                  </a:cubicBezTo>
                  <a:lnTo>
                    <a:pt x="168" y="1358"/>
                  </a:lnTo>
                  <a:cubicBezTo>
                    <a:pt x="168" y="1453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58"/>
                  </a:cubicBezTo>
                  <a:lnTo>
                    <a:pt x="644" y="191"/>
                  </a:lnTo>
                  <a:cubicBezTo>
                    <a:pt x="644" y="96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9" name="Google Shape;3079;p52"/>
            <p:cNvSpPr/>
            <p:nvPr/>
          </p:nvSpPr>
          <p:spPr>
            <a:xfrm>
              <a:off x="7469937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72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72" y="1525"/>
                    <a:pt x="1" y="1525"/>
                  </a:cubicBezTo>
                  <a:lnTo>
                    <a:pt x="477" y="1525"/>
                  </a:lnTo>
                  <a:cubicBezTo>
                    <a:pt x="549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49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0" name="Google Shape;3080;p52"/>
            <p:cNvSpPr/>
            <p:nvPr/>
          </p:nvSpPr>
          <p:spPr>
            <a:xfrm>
              <a:off x="7595638" y="2113927"/>
              <a:ext cx="19887" cy="45468"/>
            </a:xfrm>
            <a:custGeom>
              <a:rect b="b" l="l" r="r" t="t"/>
              <a:pathLst>
                <a:path extrusionOk="0" h="1525" w="667">
                  <a:moveTo>
                    <a:pt x="0" y="1"/>
                  </a:moveTo>
                  <a:cubicBezTo>
                    <a:pt x="95" y="1"/>
                    <a:pt x="191" y="96"/>
                    <a:pt x="191" y="168"/>
                  </a:cubicBezTo>
                  <a:lnTo>
                    <a:pt x="191" y="1334"/>
                  </a:lnTo>
                  <a:cubicBezTo>
                    <a:pt x="191" y="1430"/>
                    <a:pt x="95" y="1525"/>
                    <a:pt x="0" y="1525"/>
                  </a:cubicBezTo>
                  <a:lnTo>
                    <a:pt x="476" y="1525"/>
                  </a:lnTo>
                  <a:cubicBezTo>
                    <a:pt x="572" y="1525"/>
                    <a:pt x="667" y="1430"/>
                    <a:pt x="667" y="1334"/>
                  </a:cubicBezTo>
                  <a:lnTo>
                    <a:pt x="667" y="168"/>
                  </a:lnTo>
                  <a:cubicBezTo>
                    <a:pt x="667" y="72"/>
                    <a:pt x="595" y="1"/>
                    <a:pt x="47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1" name="Google Shape;3081;p52"/>
            <p:cNvSpPr/>
            <p:nvPr/>
          </p:nvSpPr>
          <p:spPr>
            <a:xfrm>
              <a:off x="7722711" y="2113927"/>
              <a:ext cx="19201" cy="45468"/>
            </a:xfrm>
            <a:custGeom>
              <a:rect b="b" l="l" r="r" t="t"/>
              <a:pathLst>
                <a:path extrusionOk="0" h="1525" w="644">
                  <a:moveTo>
                    <a:pt x="1" y="1"/>
                  </a:moveTo>
                  <a:cubicBezTo>
                    <a:pt x="96" y="1"/>
                    <a:pt x="168" y="96"/>
                    <a:pt x="168" y="168"/>
                  </a:cubicBezTo>
                  <a:lnTo>
                    <a:pt x="168" y="1334"/>
                  </a:lnTo>
                  <a:cubicBezTo>
                    <a:pt x="168" y="1430"/>
                    <a:pt x="96" y="1525"/>
                    <a:pt x="1" y="1525"/>
                  </a:cubicBezTo>
                  <a:lnTo>
                    <a:pt x="477" y="1525"/>
                  </a:lnTo>
                  <a:cubicBezTo>
                    <a:pt x="572" y="1525"/>
                    <a:pt x="644" y="1430"/>
                    <a:pt x="644" y="1334"/>
                  </a:cubicBezTo>
                  <a:lnTo>
                    <a:pt x="644" y="168"/>
                  </a:lnTo>
                  <a:cubicBezTo>
                    <a:pt x="644" y="72"/>
                    <a:pt x="596" y="1"/>
                    <a:pt x="47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2" name="Google Shape;3082;p52"/>
            <p:cNvSpPr/>
            <p:nvPr/>
          </p:nvSpPr>
          <p:spPr>
            <a:xfrm>
              <a:off x="7633265" y="1928625"/>
              <a:ext cx="19201" cy="77430"/>
            </a:xfrm>
            <a:custGeom>
              <a:rect b="b" l="l" r="r" t="t"/>
              <a:pathLst>
                <a:path extrusionOk="0" h="2597" w="644">
                  <a:moveTo>
                    <a:pt x="0" y="0"/>
                  </a:moveTo>
                  <a:cubicBezTo>
                    <a:pt x="72" y="0"/>
                    <a:pt x="167" y="96"/>
                    <a:pt x="167" y="167"/>
                  </a:cubicBezTo>
                  <a:lnTo>
                    <a:pt x="167" y="2406"/>
                  </a:lnTo>
                  <a:cubicBezTo>
                    <a:pt x="167" y="2501"/>
                    <a:pt x="72" y="2596"/>
                    <a:pt x="0" y="2596"/>
                  </a:cubicBezTo>
                  <a:lnTo>
                    <a:pt x="476" y="2596"/>
                  </a:lnTo>
                  <a:cubicBezTo>
                    <a:pt x="548" y="2596"/>
                    <a:pt x="643" y="2501"/>
                    <a:pt x="643" y="2406"/>
                  </a:cubicBezTo>
                  <a:lnTo>
                    <a:pt x="643" y="167"/>
                  </a:lnTo>
                  <a:cubicBezTo>
                    <a:pt x="643" y="96"/>
                    <a:pt x="596" y="0"/>
                    <a:pt x="47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3" name="Google Shape;3083;p52"/>
            <p:cNvSpPr/>
            <p:nvPr/>
          </p:nvSpPr>
          <p:spPr>
            <a:xfrm>
              <a:off x="7528882" y="1949913"/>
              <a:ext cx="83810" cy="10674"/>
            </a:xfrm>
            <a:custGeom>
              <a:rect b="b" l="l" r="r" t="t"/>
              <a:pathLst>
                <a:path extrusionOk="0" h="358" w="2811">
                  <a:moveTo>
                    <a:pt x="215" y="1"/>
                  </a:moveTo>
                  <a:cubicBezTo>
                    <a:pt x="120" y="1"/>
                    <a:pt x="72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2596" y="358"/>
                  </a:lnTo>
                  <a:cubicBezTo>
                    <a:pt x="2715" y="358"/>
                    <a:pt x="2811" y="263"/>
                    <a:pt x="2763" y="144"/>
                  </a:cubicBezTo>
                  <a:cubicBezTo>
                    <a:pt x="2739" y="48"/>
                    <a:pt x="2668" y="1"/>
                    <a:pt x="2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4" name="Google Shape;3084;p52"/>
            <p:cNvSpPr/>
            <p:nvPr/>
          </p:nvSpPr>
          <p:spPr>
            <a:xfrm>
              <a:off x="7546622" y="1972632"/>
              <a:ext cx="46899" cy="10704"/>
            </a:xfrm>
            <a:custGeom>
              <a:rect b="b" l="l" r="r" t="t"/>
              <a:pathLst>
                <a:path extrusionOk="0" h="359" w="1573">
                  <a:moveTo>
                    <a:pt x="215" y="1"/>
                  </a:moveTo>
                  <a:cubicBezTo>
                    <a:pt x="96" y="1"/>
                    <a:pt x="1" y="96"/>
                    <a:pt x="48" y="215"/>
                  </a:cubicBezTo>
                  <a:cubicBezTo>
                    <a:pt x="72" y="310"/>
                    <a:pt x="120" y="358"/>
                    <a:pt x="215" y="358"/>
                  </a:cubicBezTo>
                  <a:lnTo>
                    <a:pt x="1382" y="358"/>
                  </a:lnTo>
                  <a:cubicBezTo>
                    <a:pt x="1477" y="358"/>
                    <a:pt x="1525" y="310"/>
                    <a:pt x="1549" y="215"/>
                  </a:cubicBezTo>
                  <a:cubicBezTo>
                    <a:pt x="1573" y="96"/>
                    <a:pt x="1501" y="1"/>
                    <a:pt x="138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5" name="Google Shape;3085;p52"/>
            <p:cNvSpPr/>
            <p:nvPr/>
          </p:nvSpPr>
          <p:spPr>
            <a:xfrm>
              <a:off x="7393967" y="1922930"/>
              <a:ext cx="354351" cy="353636"/>
            </a:xfrm>
            <a:custGeom>
              <a:rect b="b" l="l" r="r" t="t"/>
              <a:pathLst>
                <a:path extrusionOk="0" h="11861" w="11885">
                  <a:moveTo>
                    <a:pt x="3025" y="6550"/>
                  </a:moveTo>
                  <a:lnTo>
                    <a:pt x="3025" y="7717"/>
                  </a:lnTo>
                  <a:lnTo>
                    <a:pt x="334" y="7717"/>
                  </a:lnTo>
                  <a:lnTo>
                    <a:pt x="334" y="6550"/>
                  </a:lnTo>
                  <a:close/>
                  <a:moveTo>
                    <a:pt x="7264" y="6550"/>
                  </a:moveTo>
                  <a:lnTo>
                    <a:pt x="7264" y="7717"/>
                  </a:lnTo>
                  <a:lnTo>
                    <a:pt x="4597" y="7717"/>
                  </a:lnTo>
                  <a:lnTo>
                    <a:pt x="4597" y="6550"/>
                  </a:lnTo>
                  <a:close/>
                  <a:moveTo>
                    <a:pt x="11527" y="6550"/>
                  </a:moveTo>
                  <a:lnTo>
                    <a:pt x="11527" y="7717"/>
                  </a:lnTo>
                  <a:lnTo>
                    <a:pt x="8860" y="7717"/>
                  </a:lnTo>
                  <a:lnTo>
                    <a:pt x="8860" y="6550"/>
                  </a:lnTo>
                  <a:close/>
                  <a:moveTo>
                    <a:pt x="7240" y="10312"/>
                  </a:moveTo>
                  <a:lnTo>
                    <a:pt x="7240" y="11456"/>
                  </a:lnTo>
                  <a:lnTo>
                    <a:pt x="4573" y="11456"/>
                  </a:lnTo>
                  <a:lnTo>
                    <a:pt x="4573" y="10312"/>
                  </a:lnTo>
                  <a:close/>
                  <a:moveTo>
                    <a:pt x="11527" y="10312"/>
                  </a:moveTo>
                  <a:lnTo>
                    <a:pt x="11527" y="11456"/>
                  </a:lnTo>
                  <a:lnTo>
                    <a:pt x="8860" y="11456"/>
                  </a:lnTo>
                  <a:lnTo>
                    <a:pt x="8860" y="10312"/>
                  </a:lnTo>
                  <a:close/>
                  <a:moveTo>
                    <a:pt x="3382" y="1"/>
                  </a:moveTo>
                  <a:cubicBezTo>
                    <a:pt x="3192" y="1"/>
                    <a:pt x="3049" y="358"/>
                    <a:pt x="3049" y="358"/>
                  </a:cubicBezTo>
                  <a:lnTo>
                    <a:pt x="3049" y="2597"/>
                  </a:lnTo>
                  <a:cubicBezTo>
                    <a:pt x="3049" y="2763"/>
                    <a:pt x="3192" y="2954"/>
                    <a:pt x="3406" y="2954"/>
                  </a:cubicBezTo>
                  <a:lnTo>
                    <a:pt x="5788" y="2954"/>
                  </a:lnTo>
                  <a:lnTo>
                    <a:pt x="5788" y="4502"/>
                  </a:lnTo>
                  <a:lnTo>
                    <a:pt x="2001" y="4502"/>
                  </a:lnTo>
                  <a:cubicBezTo>
                    <a:pt x="1739" y="4502"/>
                    <a:pt x="1525" y="4716"/>
                    <a:pt x="1525" y="4978"/>
                  </a:cubicBezTo>
                  <a:lnTo>
                    <a:pt x="1525" y="6264"/>
                  </a:lnTo>
                  <a:lnTo>
                    <a:pt x="358" y="6264"/>
                  </a:lnTo>
                  <a:cubicBezTo>
                    <a:pt x="191" y="6264"/>
                    <a:pt x="1" y="6407"/>
                    <a:pt x="1" y="6621"/>
                  </a:cubicBezTo>
                  <a:lnTo>
                    <a:pt x="1" y="7740"/>
                  </a:lnTo>
                  <a:cubicBezTo>
                    <a:pt x="1" y="7931"/>
                    <a:pt x="167" y="8098"/>
                    <a:pt x="358" y="8098"/>
                  </a:cubicBezTo>
                  <a:lnTo>
                    <a:pt x="1525" y="8098"/>
                  </a:lnTo>
                  <a:lnTo>
                    <a:pt x="1525" y="10003"/>
                  </a:lnTo>
                  <a:lnTo>
                    <a:pt x="358" y="10003"/>
                  </a:lnTo>
                  <a:cubicBezTo>
                    <a:pt x="191" y="10003"/>
                    <a:pt x="1" y="10146"/>
                    <a:pt x="1" y="10360"/>
                  </a:cubicBezTo>
                  <a:lnTo>
                    <a:pt x="1" y="11670"/>
                  </a:lnTo>
                  <a:cubicBezTo>
                    <a:pt x="1" y="11765"/>
                    <a:pt x="96" y="11860"/>
                    <a:pt x="191" y="11860"/>
                  </a:cubicBezTo>
                  <a:lnTo>
                    <a:pt x="1025" y="11860"/>
                  </a:lnTo>
                  <a:cubicBezTo>
                    <a:pt x="1049" y="11860"/>
                    <a:pt x="1072" y="11860"/>
                    <a:pt x="1072" y="11837"/>
                  </a:cubicBezTo>
                  <a:cubicBezTo>
                    <a:pt x="1191" y="11670"/>
                    <a:pt x="1120" y="11503"/>
                    <a:pt x="953" y="11503"/>
                  </a:cubicBezTo>
                  <a:lnTo>
                    <a:pt x="334" y="11503"/>
                  </a:lnTo>
                  <a:lnTo>
                    <a:pt x="334" y="10336"/>
                  </a:lnTo>
                  <a:lnTo>
                    <a:pt x="3025" y="10336"/>
                  </a:lnTo>
                  <a:lnTo>
                    <a:pt x="3025" y="11503"/>
                  </a:lnTo>
                  <a:lnTo>
                    <a:pt x="1763" y="11503"/>
                  </a:lnTo>
                  <a:cubicBezTo>
                    <a:pt x="1668" y="11503"/>
                    <a:pt x="1620" y="11551"/>
                    <a:pt x="1596" y="11646"/>
                  </a:cubicBezTo>
                  <a:cubicBezTo>
                    <a:pt x="1549" y="11765"/>
                    <a:pt x="1644" y="11860"/>
                    <a:pt x="1763" y="11860"/>
                  </a:cubicBezTo>
                  <a:lnTo>
                    <a:pt x="3049" y="11860"/>
                  </a:lnTo>
                  <a:cubicBezTo>
                    <a:pt x="3216" y="11860"/>
                    <a:pt x="3406" y="11717"/>
                    <a:pt x="3406" y="11503"/>
                  </a:cubicBezTo>
                  <a:lnTo>
                    <a:pt x="3406" y="10336"/>
                  </a:lnTo>
                  <a:cubicBezTo>
                    <a:pt x="3406" y="10146"/>
                    <a:pt x="3263" y="9979"/>
                    <a:pt x="3049" y="9979"/>
                  </a:cubicBezTo>
                  <a:lnTo>
                    <a:pt x="1882" y="9979"/>
                  </a:lnTo>
                  <a:lnTo>
                    <a:pt x="1882" y="8074"/>
                  </a:lnTo>
                  <a:lnTo>
                    <a:pt x="3049" y="8074"/>
                  </a:lnTo>
                  <a:cubicBezTo>
                    <a:pt x="3216" y="8074"/>
                    <a:pt x="3406" y="7931"/>
                    <a:pt x="3406" y="7717"/>
                  </a:cubicBezTo>
                  <a:lnTo>
                    <a:pt x="3406" y="6574"/>
                  </a:lnTo>
                  <a:cubicBezTo>
                    <a:pt x="3406" y="6407"/>
                    <a:pt x="3263" y="6216"/>
                    <a:pt x="3049" y="6216"/>
                  </a:cubicBezTo>
                  <a:lnTo>
                    <a:pt x="1882" y="6216"/>
                  </a:lnTo>
                  <a:lnTo>
                    <a:pt x="1882" y="4954"/>
                  </a:lnTo>
                  <a:cubicBezTo>
                    <a:pt x="1882" y="4859"/>
                    <a:pt x="1954" y="4787"/>
                    <a:pt x="2025" y="4787"/>
                  </a:cubicBezTo>
                  <a:lnTo>
                    <a:pt x="5788" y="4787"/>
                  </a:lnTo>
                  <a:lnTo>
                    <a:pt x="5788" y="6193"/>
                  </a:lnTo>
                  <a:lnTo>
                    <a:pt x="4597" y="6193"/>
                  </a:lnTo>
                  <a:cubicBezTo>
                    <a:pt x="4406" y="6193"/>
                    <a:pt x="4240" y="6359"/>
                    <a:pt x="4240" y="6550"/>
                  </a:cubicBezTo>
                  <a:lnTo>
                    <a:pt x="4240" y="7693"/>
                  </a:lnTo>
                  <a:cubicBezTo>
                    <a:pt x="4240" y="7860"/>
                    <a:pt x="4383" y="8050"/>
                    <a:pt x="4597" y="8050"/>
                  </a:cubicBezTo>
                  <a:lnTo>
                    <a:pt x="5788" y="8050"/>
                  </a:lnTo>
                  <a:lnTo>
                    <a:pt x="5788" y="9955"/>
                  </a:lnTo>
                  <a:lnTo>
                    <a:pt x="4597" y="9955"/>
                  </a:lnTo>
                  <a:cubicBezTo>
                    <a:pt x="4406" y="9955"/>
                    <a:pt x="4240" y="10098"/>
                    <a:pt x="4240" y="10312"/>
                  </a:cubicBezTo>
                  <a:lnTo>
                    <a:pt x="4240" y="11479"/>
                  </a:lnTo>
                  <a:cubicBezTo>
                    <a:pt x="4240" y="11646"/>
                    <a:pt x="4383" y="11837"/>
                    <a:pt x="4597" y="11837"/>
                  </a:cubicBezTo>
                  <a:lnTo>
                    <a:pt x="7264" y="11837"/>
                  </a:lnTo>
                  <a:cubicBezTo>
                    <a:pt x="7455" y="11837"/>
                    <a:pt x="7621" y="11670"/>
                    <a:pt x="7621" y="11479"/>
                  </a:cubicBezTo>
                  <a:lnTo>
                    <a:pt x="7621" y="10312"/>
                  </a:lnTo>
                  <a:cubicBezTo>
                    <a:pt x="7621" y="10122"/>
                    <a:pt x="7478" y="9955"/>
                    <a:pt x="7264" y="9955"/>
                  </a:cubicBezTo>
                  <a:lnTo>
                    <a:pt x="6097" y="9955"/>
                  </a:lnTo>
                  <a:lnTo>
                    <a:pt x="6097" y="8050"/>
                  </a:lnTo>
                  <a:lnTo>
                    <a:pt x="7264" y="8050"/>
                  </a:lnTo>
                  <a:cubicBezTo>
                    <a:pt x="7455" y="8050"/>
                    <a:pt x="7621" y="7907"/>
                    <a:pt x="7621" y="7693"/>
                  </a:cubicBezTo>
                  <a:lnTo>
                    <a:pt x="7621" y="6550"/>
                  </a:lnTo>
                  <a:cubicBezTo>
                    <a:pt x="7621" y="6383"/>
                    <a:pt x="7478" y="6193"/>
                    <a:pt x="7264" y="6193"/>
                  </a:cubicBezTo>
                  <a:lnTo>
                    <a:pt x="6097" y="6193"/>
                  </a:lnTo>
                  <a:lnTo>
                    <a:pt x="6097" y="4787"/>
                  </a:lnTo>
                  <a:lnTo>
                    <a:pt x="9860" y="4787"/>
                  </a:lnTo>
                  <a:cubicBezTo>
                    <a:pt x="9955" y="4787"/>
                    <a:pt x="10003" y="4859"/>
                    <a:pt x="10003" y="4954"/>
                  </a:cubicBezTo>
                  <a:lnTo>
                    <a:pt x="10003" y="6216"/>
                  </a:lnTo>
                  <a:lnTo>
                    <a:pt x="8836" y="6216"/>
                  </a:lnTo>
                  <a:cubicBezTo>
                    <a:pt x="8669" y="6216"/>
                    <a:pt x="8479" y="6383"/>
                    <a:pt x="8479" y="6574"/>
                  </a:cubicBezTo>
                  <a:lnTo>
                    <a:pt x="8479" y="7717"/>
                  </a:lnTo>
                  <a:cubicBezTo>
                    <a:pt x="8479" y="7883"/>
                    <a:pt x="8645" y="8074"/>
                    <a:pt x="8836" y="8074"/>
                  </a:cubicBezTo>
                  <a:lnTo>
                    <a:pt x="10003" y="8074"/>
                  </a:lnTo>
                  <a:lnTo>
                    <a:pt x="10003" y="9979"/>
                  </a:lnTo>
                  <a:lnTo>
                    <a:pt x="8836" y="9979"/>
                  </a:lnTo>
                  <a:cubicBezTo>
                    <a:pt x="8669" y="9979"/>
                    <a:pt x="8479" y="10122"/>
                    <a:pt x="8479" y="10336"/>
                  </a:cubicBezTo>
                  <a:lnTo>
                    <a:pt x="8479" y="11503"/>
                  </a:lnTo>
                  <a:cubicBezTo>
                    <a:pt x="8479" y="11670"/>
                    <a:pt x="8645" y="11860"/>
                    <a:pt x="8836" y="11860"/>
                  </a:cubicBezTo>
                  <a:lnTo>
                    <a:pt x="11527" y="11860"/>
                  </a:lnTo>
                  <a:cubicBezTo>
                    <a:pt x="11694" y="11860"/>
                    <a:pt x="11884" y="11717"/>
                    <a:pt x="11884" y="11503"/>
                  </a:cubicBezTo>
                  <a:lnTo>
                    <a:pt x="11884" y="10336"/>
                  </a:lnTo>
                  <a:cubicBezTo>
                    <a:pt x="11884" y="10146"/>
                    <a:pt x="11741" y="9979"/>
                    <a:pt x="11527" y="9979"/>
                  </a:cubicBezTo>
                  <a:lnTo>
                    <a:pt x="10336" y="9979"/>
                  </a:lnTo>
                  <a:lnTo>
                    <a:pt x="10336" y="8074"/>
                  </a:lnTo>
                  <a:lnTo>
                    <a:pt x="11503" y="8074"/>
                  </a:lnTo>
                  <a:cubicBezTo>
                    <a:pt x="11670" y="8074"/>
                    <a:pt x="11860" y="7931"/>
                    <a:pt x="11860" y="7717"/>
                  </a:cubicBezTo>
                  <a:lnTo>
                    <a:pt x="11860" y="6574"/>
                  </a:lnTo>
                  <a:cubicBezTo>
                    <a:pt x="11860" y="6407"/>
                    <a:pt x="11717" y="6216"/>
                    <a:pt x="11503" y="6216"/>
                  </a:cubicBezTo>
                  <a:lnTo>
                    <a:pt x="10336" y="6216"/>
                  </a:lnTo>
                  <a:lnTo>
                    <a:pt x="10336" y="4954"/>
                  </a:lnTo>
                  <a:cubicBezTo>
                    <a:pt x="10336" y="4692"/>
                    <a:pt x="10122" y="4478"/>
                    <a:pt x="9860" y="4478"/>
                  </a:cubicBezTo>
                  <a:lnTo>
                    <a:pt x="6121" y="4478"/>
                  </a:lnTo>
                  <a:lnTo>
                    <a:pt x="6121" y="2930"/>
                  </a:lnTo>
                  <a:lnTo>
                    <a:pt x="8502" y="2930"/>
                  </a:lnTo>
                  <a:cubicBezTo>
                    <a:pt x="8669" y="2930"/>
                    <a:pt x="8860" y="2763"/>
                    <a:pt x="8860" y="2573"/>
                  </a:cubicBezTo>
                  <a:lnTo>
                    <a:pt x="8860" y="191"/>
                  </a:lnTo>
                  <a:cubicBezTo>
                    <a:pt x="8860" y="96"/>
                    <a:pt x="8764" y="1"/>
                    <a:pt x="8669" y="1"/>
                  </a:cubicBezTo>
                  <a:lnTo>
                    <a:pt x="7359" y="1"/>
                  </a:lnTo>
                  <a:cubicBezTo>
                    <a:pt x="7336" y="1"/>
                    <a:pt x="7312" y="1"/>
                    <a:pt x="7312" y="25"/>
                  </a:cubicBezTo>
                  <a:cubicBezTo>
                    <a:pt x="7193" y="191"/>
                    <a:pt x="7264" y="358"/>
                    <a:pt x="7431" y="358"/>
                  </a:cubicBezTo>
                  <a:lnTo>
                    <a:pt x="8526" y="358"/>
                  </a:lnTo>
                  <a:lnTo>
                    <a:pt x="8526" y="2597"/>
                  </a:lnTo>
                  <a:lnTo>
                    <a:pt x="3382" y="2597"/>
                  </a:lnTo>
                  <a:lnTo>
                    <a:pt x="3382" y="358"/>
                  </a:lnTo>
                  <a:lnTo>
                    <a:pt x="6621" y="358"/>
                  </a:lnTo>
                  <a:cubicBezTo>
                    <a:pt x="6716" y="358"/>
                    <a:pt x="6788" y="263"/>
                    <a:pt x="6788" y="191"/>
                  </a:cubicBezTo>
                  <a:cubicBezTo>
                    <a:pt x="6788" y="96"/>
                    <a:pt x="6716" y="1"/>
                    <a:pt x="662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6" name="Google Shape;3086;p52"/>
          <p:cNvGrpSpPr/>
          <p:nvPr/>
        </p:nvGrpSpPr>
        <p:grpSpPr>
          <a:xfrm>
            <a:off x="7736880" y="2448366"/>
            <a:ext cx="355039" cy="353608"/>
            <a:chOff x="7393967" y="2448366"/>
            <a:chExt cx="355039" cy="353608"/>
          </a:xfrm>
        </p:grpSpPr>
        <p:sp>
          <p:nvSpPr>
            <p:cNvPr id="3087" name="Google Shape;3087;p52"/>
            <p:cNvSpPr/>
            <p:nvPr/>
          </p:nvSpPr>
          <p:spPr>
            <a:xfrm>
              <a:off x="7399662" y="2454031"/>
              <a:ext cx="160494" cy="160494"/>
            </a:xfrm>
            <a:custGeom>
              <a:rect b="b" l="l" r="r" t="t"/>
              <a:pathLst>
                <a:path extrusionOk="0" h="5383" w="5383">
                  <a:moveTo>
                    <a:pt x="5335" y="1"/>
                  </a:moveTo>
                  <a:cubicBezTo>
                    <a:pt x="2406" y="25"/>
                    <a:pt x="24" y="2406"/>
                    <a:pt x="0" y="5335"/>
                  </a:cubicBezTo>
                  <a:cubicBezTo>
                    <a:pt x="0" y="5359"/>
                    <a:pt x="24" y="5383"/>
                    <a:pt x="48" y="5383"/>
                  </a:cubicBezTo>
                  <a:lnTo>
                    <a:pt x="5382" y="5383"/>
                  </a:lnTo>
                  <a:lnTo>
                    <a:pt x="5382" y="49"/>
                  </a:lnTo>
                  <a:cubicBezTo>
                    <a:pt x="5382" y="25"/>
                    <a:pt x="5359" y="1"/>
                    <a:pt x="5335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8" name="Google Shape;3088;p52"/>
            <p:cNvSpPr/>
            <p:nvPr/>
          </p:nvSpPr>
          <p:spPr>
            <a:xfrm>
              <a:off x="7399662" y="2635815"/>
              <a:ext cx="274089" cy="160494"/>
            </a:xfrm>
            <a:custGeom>
              <a:rect b="b" l="l" r="r" t="t"/>
              <a:pathLst>
                <a:path extrusionOk="0" h="5383" w="9193">
                  <a:moveTo>
                    <a:pt x="48" y="0"/>
                  </a:moveTo>
                  <a:cubicBezTo>
                    <a:pt x="24" y="0"/>
                    <a:pt x="0" y="24"/>
                    <a:pt x="0" y="72"/>
                  </a:cubicBezTo>
                  <a:cubicBezTo>
                    <a:pt x="24" y="3001"/>
                    <a:pt x="2429" y="5382"/>
                    <a:pt x="5382" y="5382"/>
                  </a:cubicBezTo>
                  <a:cubicBezTo>
                    <a:pt x="6883" y="5382"/>
                    <a:pt x="8192" y="4787"/>
                    <a:pt x="9169" y="3835"/>
                  </a:cubicBezTo>
                  <a:cubicBezTo>
                    <a:pt x="9193" y="3811"/>
                    <a:pt x="9193" y="3787"/>
                    <a:pt x="9169" y="3763"/>
                  </a:cubicBezTo>
                  <a:lnTo>
                    <a:pt x="571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9" name="Google Shape;3089;p52"/>
            <p:cNvSpPr/>
            <p:nvPr/>
          </p:nvSpPr>
          <p:spPr>
            <a:xfrm>
              <a:off x="7423097" y="2721713"/>
              <a:ext cx="250655" cy="76028"/>
            </a:xfrm>
            <a:custGeom>
              <a:rect b="b" l="l" r="r" t="t"/>
              <a:pathLst>
                <a:path extrusionOk="0" h="2550" w="8407">
                  <a:moveTo>
                    <a:pt x="0" y="1"/>
                  </a:moveTo>
                  <a:cubicBezTo>
                    <a:pt x="953" y="1525"/>
                    <a:pt x="2667" y="2549"/>
                    <a:pt x="4596" y="2549"/>
                  </a:cubicBezTo>
                  <a:cubicBezTo>
                    <a:pt x="6097" y="2549"/>
                    <a:pt x="7406" y="1954"/>
                    <a:pt x="8383" y="1001"/>
                  </a:cubicBezTo>
                  <a:cubicBezTo>
                    <a:pt x="8407" y="954"/>
                    <a:pt x="8407" y="906"/>
                    <a:pt x="8383" y="906"/>
                  </a:cubicBezTo>
                  <a:lnTo>
                    <a:pt x="8073" y="573"/>
                  </a:lnTo>
                  <a:cubicBezTo>
                    <a:pt x="7097" y="1525"/>
                    <a:pt x="5763" y="2120"/>
                    <a:pt x="4311" y="2120"/>
                  </a:cubicBezTo>
                  <a:cubicBezTo>
                    <a:pt x="2548" y="2120"/>
                    <a:pt x="1000" y="1287"/>
                    <a:pt x="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0" name="Google Shape;3090;p52"/>
            <p:cNvSpPr/>
            <p:nvPr/>
          </p:nvSpPr>
          <p:spPr>
            <a:xfrm>
              <a:off x="7581416" y="2454031"/>
              <a:ext cx="160494" cy="278204"/>
            </a:xfrm>
            <a:custGeom>
              <a:rect b="b" l="l" r="r" t="t"/>
              <a:pathLst>
                <a:path extrusionOk="0" h="9331" w="5383">
                  <a:moveTo>
                    <a:pt x="72" y="1"/>
                  </a:moveTo>
                  <a:cubicBezTo>
                    <a:pt x="25" y="1"/>
                    <a:pt x="1" y="25"/>
                    <a:pt x="1" y="49"/>
                  </a:cubicBezTo>
                  <a:lnTo>
                    <a:pt x="1" y="5383"/>
                  </a:lnTo>
                  <a:lnTo>
                    <a:pt x="3597" y="9312"/>
                  </a:lnTo>
                  <a:cubicBezTo>
                    <a:pt x="3621" y="9324"/>
                    <a:pt x="3638" y="9330"/>
                    <a:pt x="3653" y="9330"/>
                  </a:cubicBezTo>
                  <a:cubicBezTo>
                    <a:pt x="3668" y="9330"/>
                    <a:pt x="3680" y="9324"/>
                    <a:pt x="3692" y="9312"/>
                  </a:cubicBezTo>
                  <a:cubicBezTo>
                    <a:pt x="4645" y="8336"/>
                    <a:pt x="5383" y="6836"/>
                    <a:pt x="5383" y="5383"/>
                  </a:cubicBezTo>
                  <a:cubicBezTo>
                    <a:pt x="5383" y="2430"/>
                    <a:pt x="3001" y="25"/>
                    <a:pt x="7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1" name="Google Shape;3091;p52"/>
            <p:cNvSpPr/>
            <p:nvPr/>
          </p:nvSpPr>
          <p:spPr>
            <a:xfrm>
              <a:off x="7655269" y="2471085"/>
              <a:ext cx="88074" cy="261150"/>
            </a:xfrm>
            <a:custGeom>
              <a:rect b="b" l="l" r="r" t="t"/>
              <a:pathLst>
                <a:path extrusionOk="0" h="8759" w="2954">
                  <a:moveTo>
                    <a:pt x="0" y="0"/>
                  </a:moveTo>
                  <a:lnTo>
                    <a:pt x="0" y="0"/>
                  </a:lnTo>
                  <a:cubicBezTo>
                    <a:pt x="1501" y="953"/>
                    <a:pt x="2525" y="2644"/>
                    <a:pt x="2525" y="4573"/>
                  </a:cubicBezTo>
                  <a:cubicBezTo>
                    <a:pt x="2525" y="6002"/>
                    <a:pt x="1810" y="7454"/>
                    <a:pt x="882" y="8455"/>
                  </a:cubicBezTo>
                  <a:lnTo>
                    <a:pt x="1167" y="8740"/>
                  </a:lnTo>
                  <a:cubicBezTo>
                    <a:pt x="1179" y="8752"/>
                    <a:pt x="1191" y="8758"/>
                    <a:pt x="1203" y="8758"/>
                  </a:cubicBezTo>
                  <a:cubicBezTo>
                    <a:pt x="1215" y="8758"/>
                    <a:pt x="1227" y="8752"/>
                    <a:pt x="1239" y="8740"/>
                  </a:cubicBezTo>
                  <a:cubicBezTo>
                    <a:pt x="2191" y="7764"/>
                    <a:pt x="2953" y="6264"/>
                    <a:pt x="2953" y="4811"/>
                  </a:cubicBezTo>
                  <a:cubicBezTo>
                    <a:pt x="2953" y="2692"/>
                    <a:pt x="1715" y="882"/>
                    <a:pt x="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2" name="Google Shape;3092;p52"/>
            <p:cNvSpPr/>
            <p:nvPr/>
          </p:nvSpPr>
          <p:spPr>
            <a:xfrm>
              <a:off x="7393967" y="2448366"/>
              <a:ext cx="171854" cy="171854"/>
            </a:xfrm>
            <a:custGeom>
              <a:rect b="b" l="l" r="r" t="t"/>
              <a:pathLst>
                <a:path extrusionOk="0" h="5764" w="5764">
                  <a:moveTo>
                    <a:pt x="5526" y="0"/>
                  </a:moveTo>
                  <a:cubicBezTo>
                    <a:pt x="4525" y="0"/>
                    <a:pt x="3573" y="310"/>
                    <a:pt x="2716" y="810"/>
                  </a:cubicBezTo>
                  <a:cubicBezTo>
                    <a:pt x="1906" y="1286"/>
                    <a:pt x="1239" y="2001"/>
                    <a:pt x="763" y="2834"/>
                  </a:cubicBezTo>
                  <a:cubicBezTo>
                    <a:pt x="691" y="2930"/>
                    <a:pt x="715" y="3025"/>
                    <a:pt x="810" y="3072"/>
                  </a:cubicBezTo>
                  <a:cubicBezTo>
                    <a:pt x="844" y="3097"/>
                    <a:pt x="877" y="3108"/>
                    <a:pt x="908" y="3108"/>
                  </a:cubicBezTo>
                  <a:cubicBezTo>
                    <a:pt x="966" y="3108"/>
                    <a:pt x="1018" y="3071"/>
                    <a:pt x="1049" y="3025"/>
                  </a:cubicBezTo>
                  <a:cubicBezTo>
                    <a:pt x="1501" y="2239"/>
                    <a:pt x="2120" y="1596"/>
                    <a:pt x="2906" y="1144"/>
                  </a:cubicBezTo>
                  <a:cubicBezTo>
                    <a:pt x="3644" y="691"/>
                    <a:pt x="4525" y="429"/>
                    <a:pt x="5407" y="405"/>
                  </a:cubicBezTo>
                  <a:lnTo>
                    <a:pt x="5407" y="5430"/>
                  </a:lnTo>
                  <a:lnTo>
                    <a:pt x="358" y="5430"/>
                  </a:lnTo>
                  <a:cubicBezTo>
                    <a:pt x="406" y="4835"/>
                    <a:pt x="525" y="4263"/>
                    <a:pt x="715" y="3739"/>
                  </a:cubicBezTo>
                  <a:cubicBezTo>
                    <a:pt x="763" y="3644"/>
                    <a:pt x="715" y="3549"/>
                    <a:pt x="644" y="3501"/>
                  </a:cubicBezTo>
                  <a:cubicBezTo>
                    <a:pt x="617" y="3488"/>
                    <a:pt x="591" y="3482"/>
                    <a:pt x="565" y="3482"/>
                  </a:cubicBezTo>
                  <a:cubicBezTo>
                    <a:pt x="499" y="3482"/>
                    <a:pt x="440" y="3521"/>
                    <a:pt x="406" y="3573"/>
                  </a:cubicBezTo>
                  <a:cubicBezTo>
                    <a:pt x="167" y="4216"/>
                    <a:pt x="48" y="4859"/>
                    <a:pt x="1" y="5525"/>
                  </a:cubicBezTo>
                  <a:cubicBezTo>
                    <a:pt x="1" y="5573"/>
                    <a:pt x="48" y="5644"/>
                    <a:pt x="72" y="5668"/>
                  </a:cubicBezTo>
                  <a:cubicBezTo>
                    <a:pt x="96" y="5716"/>
                    <a:pt x="191" y="5764"/>
                    <a:pt x="239" y="5764"/>
                  </a:cubicBezTo>
                  <a:lnTo>
                    <a:pt x="5573" y="5764"/>
                  </a:lnTo>
                  <a:cubicBezTo>
                    <a:pt x="5669" y="5764"/>
                    <a:pt x="5764" y="5668"/>
                    <a:pt x="5764" y="5573"/>
                  </a:cubicBezTo>
                  <a:lnTo>
                    <a:pt x="5764" y="239"/>
                  </a:lnTo>
                  <a:cubicBezTo>
                    <a:pt x="5764" y="191"/>
                    <a:pt x="5716" y="120"/>
                    <a:pt x="5692" y="96"/>
                  </a:cubicBezTo>
                  <a:cubicBezTo>
                    <a:pt x="5645" y="48"/>
                    <a:pt x="5573" y="0"/>
                    <a:pt x="5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3" name="Google Shape;3093;p52"/>
            <p:cNvSpPr/>
            <p:nvPr/>
          </p:nvSpPr>
          <p:spPr>
            <a:xfrm>
              <a:off x="7393967" y="2630120"/>
              <a:ext cx="285479" cy="171854"/>
            </a:xfrm>
            <a:custGeom>
              <a:rect b="b" l="l" r="r" t="t"/>
              <a:pathLst>
                <a:path extrusionOk="0" h="5764" w="9575">
                  <a:moveTo>
                    <a:pt x="5811" y="382"/>
                  </a:moveTo>
                  <a:lnTo>
                    <a:pt x="9145" y="4002"/>
                  </a:lnTo>
                  <a:cubicBezTo>
                    <a:pt x="8193" y="4930"/>
                    <a:pt x="6907" y="5431"/>
                    <a:pt x="5573" y="5431"/>
                  </a:cubicBezTo>
                  <a:cubicBezTo>
                    <a:pt x="4168" y="5431"/>
                    <a:pt x="2906" y="4907"/>
                    <a:pt x="1906" y="3906"/>
                  </a:cubicBezTo>
                  <a:cubicBezTo>
                    <a:pt x="953" y="2954"/>
                    <a:pt x="406" y="1716"/>
                    <a:pt x="358" y="382"/>
                  </a:cubicBezTo>
                  <a:close/>
                  <a:moveTo>
                    <a:pt x="286" y="1"/>
                  </a:moveTo>
                  <a:cubicBezTo>
                    <a:pt x="215" y="1"/>
                    <a:pt x="191" y="1"/>
                    <a:pt x="120" y="49"/>
                  </a:cubicBezTo>
                  <a:cubicBezTo>
                    <a:pt x="72" y="96"/>
                    <a:pt x="1" y="168"/>
                    <a:pt x="1" y="263"/>
                  </a:cubicBezTo>
                  <a:cubicBezTo>
                    <a:pt x="25" y="1739"/>
                    <a:pt x="596" y="3121"/>
                    <a:pt x="1668" y="4145"/>
                  </a:cubicBezTo>
                  <a:cubicBezTo>
                    <a:pt x="2716" y="5192"/>
                    <a:pt x="4121" y="5764"/>
                    <a:pt x="5597" y="5764"/>
                  </a:cubicBezTo>
                  <a:cubicBezTo>
                    <a:pt x="7074" y="5764"/>
                    <a:pt x="8455" y="5192"/>
                    <a:pt x="9503" y="4192"/>
                  </a:cubicBezTo>
                  <a:cubicBezTo>
                    <a:pt x="9574" y="4097"/>
                    <a:pt x="9574" y="3954"/>
                    <a:pt x="9479" y="3859"/>
                  </a:cubicBezTo>
                  <a:lnTo>
                    <a:pt x="6026" y="72"/>
                  </a:lnTo>
                  <a:cubicBezTo>
                    <a:pt x="6002" y="49"/>
                    <a:pt x="5931" y="1"/>
                    <a:pt x="590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4" name="Google Shape;3094;p52"/>
            <p:cNvSpPr/>
            <p:nvPr/>
          </p:nvSpPr>
          <p:spPr>
            <a:xfrm>
              <a:off x="7576467" y="2448366"/>
              <a:ext cx="172539" cy="289712"/>
            </a:xfrm>
            <a:custGeom>
              <a:rect b="b" l="l" r="r" t="t"/>
              <a:pathLst>
                <a:path extrusionOk="0" h="9717" w="5787">
                  <a:moveTo>
                    <a:pt x="238" y="0"/>
                  </a:moveTo>
                  <a:cubicBezTo>
                    <a:pt x="143" y="0"/>
                    <a:pt x="48" y="72"/>
                    <a:pt x="24" y="167"/>
                  </a:cubicBezTo>
                  <a:cubicBezTo>
                    <a:pt x="0" y="191"/>
                    <a:pt x="0" y="215"/>
                    <a:pt x="0" y="286"/>
                  </a:cubicBezTo>
                  <a:lnTo>
                    <a:pt x="0" y="5573"/>
                  </a:lnTo>
                  <a:cubicBezTo>
                    <a:pt x="0" y="5597"/>
                    <a:pt x="24" y="5668"/>
                    <a:pt x="48" y="5692"/>
                  </a:cubicBezTo>
                  <a:lnTo>
                    <a:pt x="1000" y="6740"/>
                  </a:lnTo>
                  <a:cubicBezTo>
                    <a:pt x="1039" y="6766"/>
                    <a:pt x="1093" y="6785"/>
                    <a:pt x="1141" y="6785"/>
                  </a:cubicBezTo>
                  <a:cubicBezTo>
                    <a:pt x="1181" y="6785"/>
                    <a:pt x="1217" y="6772"/>
                    <a:pt x="1238" y="6740"/>
                  </a:cubicBezTo>
                  <a:cubicBezTo>
                    <a:pt x="1310" y="6668"/>
                    <a:pt x="1334" y="6549"/>
                    <a:pt x="1238" y="6502"/>
                  </a:cubicBezTo>
                  <a:lnTo>
                    <a:pt x="357" y="5525"/>
                  </a:lnTo>
                  <a:lnTo>
                    <a:pt x="357" y="358"/>
                  </a:lnTo>
                  <a:cubicBezTo>
                    <a:pt x="1691" y="405"/>
                    <a:pt x="2929" y="953"/>
                    <a:pt x="3882" y="1906"/>
                  </a:cubicBezTo>
                  <a:cubicBezTo>
                    <a:pt x="4882" y="2906"/>
                    <a:pt x="5406" y="4216"/>
                    <a:pt x="5406" y="5573"/>
                  </a:cubicBezTo>
                  <a:cubicBezTo>
                    <a:pt x="5406" y="6859"/>
                    <a:pt x="4811" y="8264"/>
                    <a:pt x="3834" y="9288"/>
                  </a:cubicBezTo>
                  <a:lnTo>
                    <a:pt x="1810" y="7073"/>
                  </a:lnTo>
                  <a:cubicBezTo>
                    <a:pt x="1772" y="7035"/>
                    <a:pt x="1720" y="7010"/>
                    <a:pt x="1673" y="7010"/>
                  </a:cubicBezTo>
                  <a:cubicBezTo>
                    <a:pt x="1632" y="7010"/>
                    <a:pt x="1594" y="7029"/>
                    <a:pt x="1572" y="7073"/>
                  </a:cubicBezTo>
                  <a:cubicBezTo>
                    <a:pt x="1500" y="7121"/>
                    <a:pt x="1477" y="7240"/>
                    <a:pt x="1572" y="7311"/>
                  </a:cubicBezTo>
                  <a:lnTo>
                    <a:pt x="3691" y="9621"/>
                  </a:lnTo>
                  <a:cubicBezTo>
                    <a:pt x="3739" y="9693"/>
                    <a:pt x="3810" y="9717"/>
                    <a:pt x="3858" y="9717"/>
                  </a:cubicBezTo>
                  <a:cubicBezTo>
                    <a:pt x="3929" y="9717"/>
                    <a:pt x="3977" y="9669"/>
                    <a:pt x="4049" y="9645"/>
                  </a:cubicBezTo>
                  <a:cubicBezTo>
                    <a:pt x="5120" y="8550"/>
                    <a:pt x="5787" y="7002"/>
                    <a:pt x="5787" y="5597"/>
                  </a:cubicBezTo>
                  <a:cubicBezTo>
                    <a:pt x="5739" y="4120"/>
                    <a:pt x="5168" y="2715"/>
                    <a:pt x="4120" y="1667"/>
                  </a:cubicBezTo>
                  <a:cubicBezTo>
                    <a:pt x="3096" y="643"/>
                    <a:pt x="1715" y="48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95" name="Google Shape;3095;p52"/>
          <p:cNvGrpSpPr/>
          <p:nvPr/>
        </p:nvGrpSpPr>
        <p:grpSpPr>
          <a:xfrm>
            <a:off x="6997982" y="2448366"/>
            <a:ext cx="354353" cy="352922"/>
            <a:chOff x="6731270" y="2448366"/>
            <a:chExt cx="354353" cy="352922"/>
          </a:xfrm>
        </p:grpSpPr>
        <p:sp>
          <p:nvSpPr>
            <p:cNvPr id="3096" name="Google Shape;3096;p52"/>
            <p:cNvSpPr/>
            <p:nvPr/>
          </p:nvSpPr>
          <p:spPr>
            <a:xfrm>
              <a:off x="6876142" y="2592493"/>
              <a:ext cx="203786" cy="205246"/>
            </a:xfrm>
            <a:custGeom>
              <a:rect b="b" l="l" r="r" t="t"/>
              <a:pathLst>
                <a:path extrusionOk="0" h="6884" w="6835">
                  <a:moveTo>
                    <a:pt x="3096" y="1"/>
                  </a:moveTo>
                  <a:cubicBezTo>
                    <a:pt x="3001" y="1"/>
                    <a:pt x="2905" y="96"/>
                    <a:pt x="2905" y="167"/>
                  </a:cubicBezTo>
                  <a:lnTo>
                    <a:pt x="2905" y="596"/>
                  </a:lnTo>
                  <a:cubicBezTo>
                    <a:pt x="2905" y="691"/>
                    <a:pt x="2858" y="739"/>
                    <a:pt x="2786" y="739"/>
                  </a:cubicBezTo>
                  <a:cubicBezTo>
                    <a:pt x="2501" y="810"/>
                    <a:pt x="2239" y="930"/>
                    <a:pt x="1953" y="1072"/>
                  </a:cubicBezTo>
                  <a:cubicBezTo>
                    <a:pt x="1933" y="1082"/>
                    <a:pt x="1905" y="1088"/>
                    <a:pt x="1876" y="1088"/>
                  </a:cubicBezTo>
                  <a:cubicBezTo>
                    <a:pt x="1835" y="1088"/>
                    <a:pt x="1790" y="1076"/>
                    <a:pt x="1762" y="1049"/>
                  </a:cubicBezTo>
                  <a:lnTo>
                    <a:pt x="1453" y="739"/>
                  </a:lnTo>
                  <a:cubicBezTo>
                    <a:pt x="1429" y="715"/>
                    <a:pt x="1387" y="703"/>
                    <a:pt x="1343" y="703"/>
                  </a:cubicBezTo>
                  <a:cubicBezTo>
                    <a:pt x="1298" y="703"/>
                    <a:pt x="1250" y="715"/>
                    <a:pt x="1215" y="739"/>
                  </a:cubicBezTo>
                  <a:lnTo>
                    <a:pt x="738" y="1215"/>
                  </a:lnTo>
                  <a:cubicBezTo>
                    <a:pt x="691" y="1287"/>
                    <a:pt x="691" y="1406"/>
                    <a:pt x="738" y="1453"/>
                  </a:cubicBezTo>
                  <a:lnTo>
                    <a:pt x="1048" y="1763"/>
                  </a:lnTo>
                  <a:cubicBezTo>
                    <a:pt x="1096" y="1811"/>
                    <a:pt x="1096" y="1906"/>
                    <a:pt x="1072" y="1954"/>
                  </a:cubicBezTo>
                  <a:cubicBezTo>
                    <a:pt x="929" y="2192"/>
                    <a:pt x="810" y="2501"/>
                    <a:pt x="738" y="2787"/>
                  </a:cubicBezTo>
                  <a:cubicBezTo>
                    <a:pt x="715" y="2882"/>
                    <a:pt x="643" y="2906"/>
                    <a:pt x="595" y="2906"/>
                  </a:cubicBezTo>
                  <a:lnTo>
                    <a:pt x="167" y="2906"/>
                  </a:lnTo>
                  <a:cubicBezTo>
                    <a:pt x="95" y="2906"/>
                    <a:pt x="0" y="3001"/>
                    <a:pt x="0" y="3097"/>
                  </a:cubicBezTo>
                  <a:lnTo>
                    <a:pt x="0" y="3787"/>
                  </a:lnTo>
                  <a:cubicBezTo>
                    <a:pt x="0" y="3859"/>
                    <a:pt x="95" y="3954"/>
                    <a:pt x="167" y="3954"/>
                  </a:cubicBezTo>
                  <a:lnTo>
                    <a:pt x="595" y="3954"/>
                  </a:lnTo>
                  <a:cubicBezTo>
                    <a:pt x="691" y="3954"/>
                    <a:pt x="738" y="4025"/>
                    <a:pt x="738" y="4073"/>
                  </a:cubicBezTo>
                  <a:cubicBezTo>
                    <a:pt x="810" y="4383"/>
                    <a:pt x="929" y="4645"/>
                    <a:pt x="1072" y="4907"/>
                  </a:cubicBezTo>
                  <a:cubicBezTo>
                    <a:pt x="1096" y="4978"/>
                    <a:pt x="1096" y="5049"/>
                    <a:pt x="1048" y="5121"/>
                  </a:cubicBezTo>
                  <a:lnTo>
                    <a:pt x="738" y="5407"/>
                  </a:lnTo>
                  <a:cubicBezTo>
                    <a:pt x="691" y="5478"/>
                    <a:pt x="691" y="5597"/>
                    <a:pt x="738" y="5645"/>
                  </a:cubicBezTo>
                  <a:lnTo>
                    <a:pt x="1215" y="6121"/>
                  </a:lnTo>
                  <a:cubicBezTo>
                    <a:pt x="1250" y="6157"/>
                    <a:pt x="1298" y="6175"/>
                    <a:pt x="1343" y="6175"/>
                  </a:cubicBezTo>
                  <a:cubicBezTo>
                    <a:pt x="1387" y="6175"/>
                    <a:pt x="1429" y="6157"/>
                    <a:pt x="1453" y="6121"/>
                  </a:cubicBezTo>
                  <a:lnTo>
                    <a:pt x="1762" y="5835"/>
                  </a:lnTo>
                  <a:cubicBezTo>
                    <a:pt x="1793" y="5790"/>
                    <a:pt x="1842" y="5773"/>
                    <a:pt x="1886" y="5773"/>
                  </a:cubicBezTo>
                  <a:cubicBezTo>
                    <a:pt x="1912" y="5773"/>
                    <a:pt x="1935" y="5779"/>
                    <a:pt x="1953" y="5788"/>
                  </a:cubicBezTo>
                  <a:cubicBezTo>
                    <a:pt x="2191" y="5954"/>
                    <a:pt x="2501" y="6073"/>
                    <a:pt x="2786" y="6121"/>
                  </a:cubicBezTo>
                  <a:cubicBezTo>
                    <a:pt x="2882" y="6169"/>
                    <a:pt x="2905" y="6216"/>
                    <a:pt x="2905" y="6288"/>
                  </a:cubicBezTo>
                  <a:lnTo>
                    <a:pt x="2905" y="6693"/>
                  </a:lnTo>
                  <a:cubicBezTo>
                    <a:pt x="2905" y="6788"/>
                    <a:pt x="3001" y="6883"/>
                    <a:pt x="3096" y="6883"/>
                  </a:cubicBezTo>
                  <a:lnTo>
                    <a:pt x="3739" y="6883"/>
                  </a:lnTo>
                  <a:cubicBezTo>
                    <a:pt x="3834" y="6883"/>
                    <a:pt x="3929" y="6788"/>
                    <a:pt x="3929" y="6693"/>
                  </a:cubicBezTo>
                  <a:lnTo>
                    <a:pt x="3929" y="6288"/>
                  </a:lnTo>
                  <a:cubicBezTo>
                    <a:pt x="3929" y="6192"/>
                    <a:pt x="3977" y="6121"/>
                    <a:pt x="4049" y="6121"/>
                  </a:cubicBezTo>
                  <a:cubicBezTo>
                    <a:pt x="4334" y="6073"/>
                    <a:pt x="4620" y="5954"/>
                    <a:pt x="4882" y="5788"/>
                  </a:cubicBezTo>
                  <a:cubicBezTo>
                    <a:pt x="4900" y="5779"/>
                    <a:pt x="4923" y="5773"/>
                    <a:pt x="4950" y="5773"/>
                  </a:cubicBezTo>
                  <a:cubicBezTo>
                    <a:pt x="4996" y="5773"/>
                    <a:pt x="5051" y="5790"/>
                    <a:pt x="5096" y="5835"/>
                  </a:cubicBezTo>
                  <a:lnTo>
                    <a:pt x="5382" y="6121"/>
                  </a:lnTo>
                  <a:cubicBezTo>
                    <a:pt x="5418" y="6157"/>
                    <a:pt x="5466" y="6175"/>
                    <a:pt x="5510" y="6175"/>
                  </a:cubicBezTo>
                  <a:cubicBezTo>
                    <a:pt x="5555" y="6175"/>
                    <a:pt x="5597" y="6157"/>
                    <a:pt x="5620" y="6121"/>
                  </a:cubicBezTo>
                  <a:lnTo>
                    <a:pt x="6097" y="5645"/>
                  </a:lnTo>
                  <a:cubicBezTo>
                    <a:pt x="6168" y="5597"/>
                    <a:pt x="6168" y="5478"/>
                    <a:pt x="6097" y="5407"/>
                  </a:cubicBezTo>
                  <a:lnTo>
                    <a:pt x="5811" y="5121"/>
                  </a:lnTo>
                  <a:cubicBezTo>
                    <a:pt x="5739" y="5049"/>
                    <a:pt x="5739" y="4978"/>
                    <a:pt x="5763" y="4907"/>
                  </a:cubicBezTo>
                  <a:cubicBezTo>
                    <a:pt x="5930" y="4668"/>
                    <a:pt x="6049" y="4383"/>
                    <a:pt x="6097" y="4073"/>
                  </a:cubicBezTo>
                  <a:cubicBezTo>
                    <a:pt x="6120" y="3978"/>
                    <a:pt x="6192" y="3954"/>
                    <a:pt x="6239" y="3954"/>
                  </a:cubicBezTo>
                  <a:lnTo>
                    <a:pt x="6668" y="3954"/>
                  </a:lnTo>
                  <a:cubicBezTo>
                    <a:pt x="6763" y="3930"/>
                    <a:pt x="6835" y="3859"/>
                    <a:pt x="6835" y="3787"/>
                  </a:cubicBezTo>
                  <a:lnTo>
                    <a:pt x="6835" y="3097"/>
                  </a:lnTo>
                  <a:cubicBezTo>
                    <a:pt x="6835" y="3001"/>
                    <a:pt x="6763" y="2906"/>
                    <a:pt x="6668" y="2906"/>
                  </a:cubicBezTo>
                  <a:lnTo>
                    <a:pt x="6239" y="2906"/>
                  </a:lnTo>
                  <a:cubicBezTo>
                    <a:pt x="6168" y="2906"/>
                    <a:pt x="6097" y="2858"/>
                    <a:pt x="6097" y="2787"/>
                  </a:cubicBezTo>
                  <a:cubicBezTo>
                    <a:pt x="6049" y="2501"/>
                    <a:pt x="5930" y="2239"/>
                    <a:pt x="5763" y="1954"/>
                  </a:cubicBezTo>
                  <a:cubicBezTo>
                    <a:pt x="5739" y="1906"/>
                    <a:pt x="5739" y="1811"/>
                    <a:pt x="5811" y="1763"/>
                  </a:cubicBezTo>
                  <a:lnTo>
                    <a:pt x="6097" y="1453"/>
                  </a:lnTo>
                  <a:cubicBezTo>
                    <a:pt x="6168" y="1406"/>
                    <a:pt x="6168" y="1287"/>
                    <a:pt x="6097" y="1215"/>
                  </a:cubicBezTo>
                  <a:lnTo>
                    <a:pt x="5620" y="739"/>
                  </a:lnTo>
                  <a:cubicBezTo>
                    <a:pt x="5597" y="715"/>
                    <a:pt x="5555" y="703"/>
                    <a:pt x="5510" y="703"/>
                  </a:cubicBezTo>
                  <a:cubicBezTo>
                    <a:pt x="5466" y="703"/>
                    <a:pt x="5418" y="715"/>
                    <a:pt x="5382" y="739"/>
                  </a:cubicBezTo>
                  <a:lnTo>
                    <a:pt x="5096" y="1049"/>
                  </a:lnTo>
                  <a:cubicBezTo>
                    <a:pt x="5055" y="1076"/>
                    <a:pt x="5005" y="1088"/>
                    <a:pt x="4961" y="1088"/>
                  </a:cubicBezTo>
                  <a:cubicBezTo>
                    <a:pt x="4930" y="1088"/>
                    <a:pt x="4902" y="1082"/>
                    <a:pt x="4882" y="1072"/>
                  </a:cubicBezTo>
                  <a:cubicBezTo>
                    <a:pt x="4644" y="930"/>
                    <a:pt x="4334" y="810"/>
                    <a:pt x="4049" y="739"/>
                  </a:cubicBezTo>
                  <a:cubicBezTo>
                    <a:pt x="3953" y="715"/>
                    <a:pt x="3929" y="644"/>
                    <a:pt x="3929" y="596"/>
                  </a:cubicBezTo>
                  <a:lnTo>
                    <a:pt x="3929" y="167"/>
                  </a:lnTo>
                  <a:cubicBezTo>
                    <a:pt x="3929" y="96"/>
                    <a:pt x="3834" y="1"/>
                    <a:pt x="37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7" name="Google Shape;3097;p52"/>
            <p:cNvSpPr/>
            <p:nvPr/>
          </p:nvSpPr>
          <p:spPr>
            <a:xfrm>
              <a:off x="6973400" y="2764051"/>
              <a:ext cx="42635" cy="33691"/>
            </a:xfrm>
            <a:custGeom>
              <a:rect b="b" l="l" r="r" t="t"/>
              <a:pathLst>
                <a:path extrusionOk="0" h="1130" w="1430">
                  <a:moveTo>
                    <a:pt x="1230" y="0"/>
                  </a:moveTo>
                  <a:cubicBezTo>
                    <a:pt x="1196" y="0"/>
                    <a:pt x="1165" y="12"/>
                    <a:pt x="1144" y="34"/>
                  </a:cubicBezTo>
                  <a:cubicBezTo>
                    <a:pt x="882" y="200"/>
                    <a:pt x="596" y="319"/>
                    <a:pt x="310" y="367"/>
                  </a:cubicBezTo>
                  <a:cubicBezTo>
                    <a:pt x="239" y="367"/>
                    <a:pt x="191" y="438"/>
                    <a:pt x="191" y="534"/>
                  </a:cubicBezTo>
                  <a:lnTo>
                    <a:pt x="191" y="939"/>
                  </a:lnTo>
                  <a:cubicBezTo>
                    <a:pt x="191" y="1034"/>
                    <a:pt x="96" y="1129"/>
                    <a:pt x="1" y="1129"/>
                  </a:cubicBezTo>
                  <a:lnTo>
                    <a:pt x="477" y="1129"/>
                  </a:lnTo>
                  <a:cubicBezTo>
                    <a:pt x="572" y="1129"/>
                    <a:pt x="667" y="1034"/>
                    <a:pt x="667" y="939"/>
                  </a:cubicBezTo>
                  <a:lnTo>
                    <a:pt x="667" y="534"/>
                  </a:lnTo>
                  <a:cubicBezTo>
                    <a:pt x="667" y="462"/>
                    <a:pt x="691" y="415"/>
                    <a:pt x="787" y="367"/>
                  </a:cubicBezTo>
                  <a:cubicBezTo>
                    <a:pt x="1025" y="319"/>
                    <a:pt x="1239" y="248"/>
                    <a:pt x="1430" y="129"/>
                  </a:cubicBezTo>
                  <a:lnTo>
                    <a:pt x="1358" y="57"/>
                  </a:lnTo>
                  <a:cubicBezTo>
                    <a:pt x="1319" y="18"/>
                    <a:pt x="1272" y="0"/>
                    <a:pt x="123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8" name="Google Shape;3098;p52"/>
            <p:cNvSpPr/>
            <p:nvPr/>
          </p:nvSpPr>
          <p:spPr>
            <a:xfrm>
              <a:off x="6973400" y="2592493"/>
              <a:ext cx="42635" cy="32409"/>
            </a:xfrm>
            <a:custGeom>
              <a:rect b="b" l="l" r="r" t="t"/>
              <a:pathLst>
                <a:path extrusionOk="0" h="1087" w="1430">
                  <a:moveTo>
                    <a:pt x="1" y="1"/>
                  </a:moveTo>
                  <a:cubicBezTo>
                    <a:pt x="96" y="1"/>
                    <a:pt x="191" y="96"/>
                    <a:pt x="191" y="167"/>
                  </a:cubicBezTo>
                  <a:lnTo>
                    <a:pt x="191" y="596"/>
                  </a:lnTo>
                  <a:cubicBezTo>
                    <a:pt x="191" y="644"/>
                    <a:pt x="215" y="715"/>
                    <a:pt x="310" y="739"/>
                  </a:cubicBezTo>
                  <a:cubicBezTo>
                    <a:pt x="596" y="810"/>
                    <a:pt x="906" y="930"/>
                    <a:pt x="1144" y="1072"/>
                  </a:cubicBezTo>
                  <a:cubicBezTo>
                    <a:pt x="1161" y="1081"/>
                    <a:pt x="1185" y="1087"/>
                    <a:pt x="1212" y="1087"/>
                  </a:cubicBezTo>
                  <a:cubicBezTo>
                    <a:pt x="1258" y="1087"/>
                    <a:pt x="1313" y="1070"/>
                    <a:pt x="1358" y="1025"/>
                  </a:cubicBezTo>
                  <a:lnTo>
                    <a:pt x="1430" y="953"/>
                  </a:lnTo>
                  <a:cubicBezTo>
                    <a:pt x="1239" y="834"/>
                    <a:pt x="1025" y="763"/>
                    <a:pt x="787" y="715"/>
                  </a:cubicBezTo>
                  <a:cubicBezTo>
                    <a:pt x="715" y="715"/>
                    <a:pt x="667" y="620"/>
                    <a:pt x="667" y="596"/>
                  </a:cubicBezTo>
                  <a:lnTo>
                    <a:pt x="667" y="167"/>
                  </a:lnTo>
                  <a:cubicBezTo>
                    <a:pt x="667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9" name="Google Shape;3099;p52"/>
            <p:cNvSpPr/>
            <p:nvPr/>
          </p:nvSpPr>
          <p:spPr>
            <a:xfrm>
              <a:off x="7033060" y="2613453"/>
              <a:ext cx="46869" cy="163148"/>
            </a:xfrm>
            <a:custGeom>
              <a:rect b="b" l="l" r="r" t="t"/>
              <a:pathLst>
                <a:path extrusionOk="0" h="5472" w="1572">
                  <a:moveTo>
                    <a:pt x="247" y="0"/>
                  </a:moveTo>
                  <a:cubicBezTo>
                    <a:pt x="203" y="0"/>
                    <a:pt x="155" y="12"/>
                    <a:pt x="119" y="36"/>
                  </a:cubicBezTo>
                  <a:lnTo>
                    <a:pt x="0" y="155"/>
                  </a:lnTo>
                  <a:lnTo>
                    <a:pt x="357" y="512"/>
                  </a:lnTo>
                  <a:cubicBezTo>
                    <a:pt x="429" y="584"/>
                    <a:pt x="429" y="703"/>
                    <a:pt x="357" y="750"/>
                  </a:cubicBezTo>
                  <a:lnTo>
                    <a:pt x="72" y="1060"/>
                  </a:lnTo>
                  <a:cubicBezTo>
                    <a:pt x="0" y="1108"/>
                    <a:pt x="0" y="1203"/>
                    <a:pt x="24" y="1251"/>
                  </a:cubicBezTo>
                  <a:cubicBezTo>
                    <a:pt x="191" y="1536"/>
                    <a:pt x="310" y="1798"/>
                    <a:pt x="357" y="2084"/>
                  </a:cubicBezTo>
                  <a:cubicBezTo>
                    <a:pt x="357" y="2155"/>
                    <a:pt x="429" y="2203"/>
                    <a:pt x="500" y="2203"/>
                  </a:cubicBezTo>
                  <a:lnTo>
                    <a:pt x="929" y="2203"/>
                  </a:lnTo>
                  <a:cubicBezTo>
                    <a:pt x="1024" y="2203"/>
                    <a:pt x="1096" y="2298"/>
                    <a:pt x="1096" y="2394"/>
                  </a:cubicBezTo>
                  <a:lnTo>
                    <a:pt x="1096" y="3084"/>
                  </a:lnTo>
                  <a:cubicBezTo>
                    <a:pt x="1096" y="3156"/>
                    <a:pt x="1024" y="3251"/>
                    <a:pt x="929" y="3251"/>
                  </a:cubicBezTo>
                  <a:lnTo>
                    <a:pt x="500" y="3251"/>
                  </a:lnTo>
                  <a:cubicBezTo>
                    <a:pt x="453" y="3251"/>
                    <a:pt x="381" y="3275"/>
                    <a:pt x="357" y="3370"/>
                  </a:cubicBezTo>
                  <a:cubicBezTo>
                    <a:pt x="310" y="3680"/>
                    <a:pt x="191" y="3965"/>
                    <a:pt x="24" y="4204"/>
                  </a:cubicBezTo>
                  <a:cubicBezTo>
                    <a:pt x="0" y="4275"/>
                    <a:pt x="0" y="4346"/>
                    <a:pt x="72" y="4418"/>
                  </a:cubicBezTo>
                  <a:lnTo>
                    <a:pt x="357" y="4704"/>
                  </a:lnTo>
                  <a:cubicBezTo>
                    <a:pt x="429" y="4775"/>
                    <a:pt x="429" y="4894"/>
                    <a:pt x="357" y="4942"/>
                  </a:cubicBezTo>
                  <a:lnTo>
                    <a:pt x="0" y="5299"/>
                  </a:lnTo>
                  <a:lnTo>
                    <a:pt x="119" y="5418"/>
                  </a:lnTo>
                  <a:cubicBezTo>
                    <a:pt x="155" y="5454"/>
                    <a:pt x="203" y="5472"/>
                    <a:pt x="247" y="5472"/>
                  </a:cubicBezTo>
                  <a:cubicBezTo>
                    <a:pt x="292" y="5472"/>
                    <a:pt x="334" y="5454"/>
                    <a:pt x="357" y="5418"/>
                  </a:cubicBezTo>
                  <a:lnTo>
                    <a:pt x="834" y="4942"/>
                  </a:lnTo>
                  <a:cubicBezTo>
                    <a:pt x="905" y="4894"/>
                    <a:pt x="905" y="4775"/>
                    <a:pt x="834" y="4704"/>
                  </a:cubicBezTo>
                  <a:lnTo>
                    <a:pt x="548" y="4418"/>
                  </a:lnTo>
                  <a:cubicBezTo>
                    <a:pt x="476" y="4346"/>
                    <a:pt x="476" y="4275"/>
                    <a:pt x="500" y="4204"/>
                  </a:cubicBezTo>
                  <a:cubicBezTo>
                    <a:pt x="667" y="3942"/>
                    <a:pt x="786" y="3680"/>
                    <a:pt x="834" y="3370"/>
                  </a:cubicBezTo>
                  <a:cubicBezTo>
                    <a:pt x="834" y="3322"/>
                    <a:pt x="905" y="3251"/>
                    <a:pt x="976" y="3251"/>
                  </a:cubicBezTo>
                  <a:lnTo>
                    <a:pt x="1405" y="3251"/>
                  </a:lnTo>
                  <a:cubicBezTo>
                    <a:pt x="1500" y="3251"/>
                    <a:pt x="1572" y="3156"/>
                    <a:pt x="1572" y="3084"/>
                  </a:cubicBezTo>
                  <a:lnTo>
                    <a:pt x="1572" y="2394"/>
                  </a:lnTo>
                  <a:cubicBezTo>
                    <a:pt x="1572" y="2275"/>
                    <a:pt x="1500" y="2203"/>
                    <a:pt x="1405" y="2203"/>
                  </a:cubicBezTo>
                  <a:lnTo>
                    <a:pt x="976" y="2203"/>
                  </a:lnTo>
                  <a:cubicBezTo>
                    <a:pt x="929" y="2203"/>
                    <a:pt x="857" y="2179"/>
                    <a:pt x="834" y="2084"/>
                  </a:cubicBezTo>
                  <a:cubicBezTo>
                    <a:pt x="786" y="1798"/>
                    <a:pt x="667" y="1489"/>
                    <a:pt x="500" y="1251"/>
                  </a:cubicBezTo>
                  <a:cubicBezTo>
                    <a:pt x="476" y="1203"/>
                    <a:pt x="476" y="1108"/>
                    <a:pt x="548" y="1060"/>
                  </a:cubicBezTo>
                  <a:lnTo>
                    <a:pt x="834" y="750"/>
                  </a:lnTo>
                  <a:cubicBezTo>
                    <a:pt x="905" y="703"/>
                    <a:pt x="905" y="584"/>
                    <a:pt x="834" y="512"/>
                  </a:cubicBezTo>
                  <a:lnTo>
                    <a:pt x="357" y="36"/>
                  </a:lnTo>
                  <a:cubicBezTo>
                    <a:pt x="334" y="12"/>
                    <a:pt x="292" y="0"/>
                    <a:pt x="24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0" name="Google Shape;3100;p52"/>
            <p:cNvSpPr/>
            <p:nvPr/>
          </p:nvSpPr>
          <p:spPr>
            <a:xfrm>
              <a:off x="6734848" y="2454031"/>
              <a:ext cx="179665" cy="178979"/>
            </a:xfrm>
            <a:custGeom>
              <a:rect b="b" l="l" r="r" t="t"/>
              <a:pathLst>
                <a:path extrusionOk="0" h="6003" w="6026">
                  <a:moveTo>
                    <a:pt x="2715" y="1"/>
                  </a:moveTo>
                  <a:cubicBezTo>
                    <a:pt x="2620" y="1"/>
                    <a:pt x="2548" y="49"/>
                    <a:pt x="2548" y="144"/>
                  </a:cubicBezTo>
                  <a:lnTo>
                    <a:pt x="2548" y="501"/>
                  </a:lnTo>
                  <a:cubicBezTo>
                    <a:pt x="2548" y="572"/>
                    <a:pt x="2501" y="620"/>
                    <a:pt x="2429" y="644"/>
                  </a:cubicBezTo>
                  <a:cubicBezTo>
                    <a:pt x="2191" y="715"/>
                    <a:pt x="1953" y="811"/>
                    <a:pt x="1715" y="954"/>
                  </a:cubicBezTo>
                  <a:cubicBezTo>
                    <a:pt x="1695" y="963"/>
                    <a:pt x="1671" y="969"/>
                    <a:pt x="1647" y="969"/>
                  </a:cubicBezTo>
                  <a:cubicBezTo>
                    <a:pt x="1612" y="969"/>
                    <a:pt x="1576" y="958"/>
                    <a:pt x="1548" y="930"/>
                  </a:cubicBezTo>
                  <a:lnTo>
                    <a:pt x="1286" y="644"/>
                  </a:lnTo>
                  <a:cubicBezTo>
                    <a:pt x="1250" y="620"/>
                    <a:pt x="1209" y="608"/>
                    <a:pt x="1170" y="608"/>
                  </a:cubicBezTo>
                  <a:cubicBezTo>
                    <a:pt x="1131" y="608"/>
                    <a:pt x="1095" y="620"/>
                    <a:pt x="1072" y="644"/>
                  </a:cubicBezTo>
                  <a:lnTo>
                    <a:pt x="643" y="1073"/>
                  </a:lnTo>
                  <a:cubicBezTo>
                    <a:pt x="595" y="1120"/>
                    <a:pt x="595" y="1215"/>
                    <a:pt x="643" y="1287"/>
                  </a:cubicBezTo>
                  <a:lnTo>
                    <a:pt x="929" y="1549"/>
                  </a:lnTo>
                  <a:cubicBezTo>
                    <a:pt x="976" y="1597"/>
                    <a:pt x="976" y="1668"/>
                    <a:pt x="953" y="1716"/>
                  </a:cubicBezTo>
                  <a:cubicBezTo>
                    <a:pt x="834" y="1930"/>
                    <a:pt x="714" y="2168"/>
                    <a:pt x="643" y="2430"/>
                  </a:cubicBezTo>
                  <a:cubicBezTo>
                    <a:pt x="619" y="2501"/>
                    <a:pt x="595" y="2549"/>
                    <a:pt x="500" y="2549"/>
                  </a:cubicBezTo>
                  <a:lnTo>
                    <a:pt x="143" y="2549"/>
                  </a:lnTo>
                  <a:cubicBezTo>
                    <a:pt x="48" y="2549"/>
                    <a:pt x="0" y="2621"/>
                    <a:pt x="0" y="2716"/>
                  </a:cubicBezTo>
                  <a:lnTo>
                    <a:pt x="0" y="3311"/>
                  </a:lnTo>
                  <a:cubicBezTo>
                    <a:pt x="0" y="3383"/>
                    <a:pt x="48" y="3454"/>
                    <a:pt x="143" y="3454"/>
                  </a:cubicBezTo>
                  <a:lnTo>
                    <a:pt x="500" y="3454"/>
                  </a:lnTo>
                  <a:cubicBezTo>
                    <a:pt x="572" y="3454"/>
                    <a:pt x="619" y="3502"/>
                    <a:pt x="643" y="3573"/>
                  </a:cubicBezTo>
                  <a:cubicBezTo>
                    <a:pt x="714" y="3811"/>
                    <a:pt x="810" y="4049"/>
                    <a:pt x="953" y="4288"/>
                  </a:cubicBezTo>
                  <a:cubicBezTo>
                    <a:pt x="976" y="4335"/>
                    <a:pt x="976" y="4407"/>
                    <a:pt x="929" y="4454"/>
                  </a:cubicBezTo>
                  <a:lnTo>
                    <a:pt x="643" y="4740"/>
                  </a:lnTo>
                  <a:cubicBezTo>
                    <a:pt x="595" y="4788"/>
                    <a:pt x="595" y="4883"/>
                    <a:pt x="643" y="4931"/>
                  </a:cubicBezTo>
                  <a:lnTo>
                    <a:pt x="1072" y="5359"/>
                  </a:lnTo>
                  <a:cubicBezTo>
                    <a:pt x="1095" y="5383"/>
                    <a:pt x="1131" y="5395"/>
                    <a:pt x="1170" y="5395"/>
                  </a:cubicBezTo>
                  <a:cubicBezTo>
                    <a:pt x="1209" y="5395"/>
                    <a:pt x="1250" y="5383"/>
                    <a:pt x="1286" y="5359"/>
                  </a:cubicBezTo>
                  <a:lnTo>
                    <a:pt x="1548" y="5097"/>
                  </a:lnTo>
                  <a:cubicBezTo>
                    <a:pt x="1578" y="5052"/>
                    <a:pt x="1618" y="5035"/>
                    <a:pt x="1655" y="5035"/>
                  </a:cubicBezTo>
                  <a:cubicBezTo>
                    <a:pt x="1677" y="5035"/>
                    <a:pt x="1697" y="5041"/>
                    <a:pt x="1715" y="5050"/>
                  </a:cubicBezTo>
                  <a:cubicBezTo>
                    <a:pt x="1929" y="5169"/>
                    <a:pt x="2167" y="5288"/>
                    <a:pt x="2429" y="5359"/>
                  </a:cubicBezTo>
                  <a:cubicBezTo>
                    <a:pt x="2501" y="5383"/>
                    <a:pt x="2548" y="5407"/>
                    <a:pt x="2548" y="5502"/>
                  </a:cubicBezTo>
                  <a:lnTo>
                    <a:pt x="2548" y="5859"/>
                  </a:lnTo>
                  <a:cubicBezTo>
                    <a:pt x="2548" y="5955"/>
                    <a:pt x="2620" y="6002"/>
                    <a:pt x="2715" y="6002"/>
                  </a:cubicBezTo>
                  <a:lnTo>
                    <a:pt x="3310" y="6002"/>
                  </a:lnTo>
                  <a:cubicBezTo>
                    <a:pt x="3382" y="6002"/>
                    <a:pt x="3453" y="5955"/>
                    <a:pt x="3453" y="5859"/>
                  </a:cubicBezTo>
                  <a:lnTo>
                    <a:pt x="3453" y="5502"/>
                  </a:lnTo>
                  <a:cubicBezTo>
                    <a:pt x="3453" y="5454"/>
                    <a:pt x="3501" y="5383"/>
                    <a:pt x="3572" y="5359"/>
                  </a:cubicBezTo>
                  <a:cubicBezTo>
                    <a:pt x="3810" y="5288"/>
                    <a:pt x="4048" y="5216"/>
                    <a:pt x="4287" y="5050"/>
                  </a:cubicBezTo>
                  <a:cubicBezTo>
                    <a:pt x="4313" y="5041"/>
                    <a:pt x="4336" y="5035"/>
                    <a:pt x="4357" y="5035"/>
                  </a:cubicBezTo>
                  <a:cubicBezTo>
                    <a:pt x="4393" y="5035"/>
                    <a:pt x="4423" y="5052"/>
                    <a:pt x="4453" y="5097"/>
                  </a:cubicBezTo>
                  <a:lnTo>
                    <a:pt x="4739" y="5359"/>
                  </a:lnTo>
                  <a:cubicBezTo>
                    <a:pt x="4763" y="5383"/>
                    <a:pt x="4799" y="5395"/>
                    <a:pt x="4837" y="5395"/>
                  </a:cubicBezTo>
                  <a:cubicBezTo>
                    <a:pt x="4876" y="5395"/>
                    <a:pt x="4918" y="5383"/>
                    <a:pt x="4953" y="5359"/>
                  </a:cubicBezTo>
                  <a:lnTo>
                    <a:pt x="5358" y="4931"/>
                  </a:lnTo>
                  <a:cubicBezTo>
                    <a:pt x="5430" y="4883"/>
                    <a:pt x="5430" y="4788"/>
                    <a:pt x="5358" y="4740"/>
                  </a:cubicBezTo>
                  <a:lnTo>
                    <a:pt x="5096" y="4454"/>
                  </a:lnTo>
                  <a:cubicBezTo>
                    <a:pt x="5025" y="4407"/>
                    <a:pt x="5025" y="4335"/>
                    <a:pt x="5073" y="4288"/>
                  </a:cubicBezTo>
                  <a:cubicBezTo>
                    <a:pt x="5192" y="4073"/>
                    <a:pt x="5311" y="3835"/>
                    <a:pt x="5358" y="3573"/>
                  </a:cubicBezTo>
                  <a:cubicBezTo>
                    <a:pt x="5382" y="3502"/>
                    <a:pt x="5430" y="3454"/>
                    <a:pt x="5501" y="3454"/>
                  </a:cubicBezTo>
                  <a:lnTo>
                    <a:pt x="5858" y="3454"/>
                  </a:lnTo>
                  <a:cubicBezTo>
                    <a:pt x="5954" y="3430"/>
                    <a:pt x="6025" y="3335"/>
                    <a:pt x="6025" y="3264"/>
                  </a:cubicBezTo>
                  <a:lnTo>
                    <a:pt x="6025" y="2668"/>
                  </a:lnTo>
                  <a:cubicBezTo>
                    <a:pt x="6025" y="2597"/>
                    <a:pt x="5954" y="2525"/>
                    <a:pt x="5858" y="2525"/>
                  </a:cubicBezTo>
                  <a:lnTo>
                    <a:pt x="5501" y="2525"/>
                  </a:lnTo>
                  <a:cubicBezTo>
                    <a:pt x="5454" y="2525"/>
                    <a:pt x="5382" y="2478"/>
                    <a:pt x="5358" y="2406"/>
                  </a:cubicBezTo>
                  <a:cubicBezTo>
                    <a:pt x="5311" y="2168"/>
                    <a:pt x="5215" y="1930"/>
                    <a:pt x="5073" y="1692"/>
                  </a:cubicBezTo>
                  <a:cubicBezTo>
                    <a:pt x="5025" y="1644"/>
                    <a:pt x="5025" y="1573"/>
                    <a:pt x="5096" y="1525"/>
                  </a:cubicBezTo>
                  <a:lnTo>
                    <a:pt x="5358" y="1239"/>
                  </a:lnTo>
                  <a:cubicBezTo>
                    <a:pt x="5430" y="1192"/>
                    <a:pt x="5430" y="1096"/>
                    <a:pt x="5358" y="1049"/>
                  </a:cubicBezTo>
                  <a:lnTo>
                    <a:pt x="4953" y="620"/>
                  </a:lnTo>
                  <a:cubicBezTo>
                    <a:pt x="4918" y="596"/>
                    <a:pt x="4876" y="584"/>
                    <a:pt x="4837" y="584"/>
                  </a:cubicBezTo>
                  <a:cubicBezTo>
                    <a:pt x="4799" y="584"/>
                    <a:pt x="4763" y="596"/>
                    <a:pt x="4739" y="620"/>
                  </a:cubicBezTo>
                  <a:lnTo>
                    <a:pt x="4453" y="882"/>
                  </a:lnTo>
                  <a:cubicBezTo>
                    <a:pt x="4423" y="927"/>
                    <a:pt x="4383" y="944"/>
                    <a:pt x="4346" y="944"/>
                  </a:cubicBezTo>
                  <a:cubicBezTo>
                    <a:pt x="4325" y="944"/>
                    <a:pt x="4304" y="938"/>
                    <a:pt x="4287" y="930"/>
                  </a:cubicBezTo>
                  <a:cubicBezTo>
                    <a:pt x="4072" y="811"/>
                    <a:pt x="3834" y="692"/>
                    <a:pt x="3572" y="620"/>
                  </a:cubicBezTo>
                  <a:cubicBezTo>
                    <a:pt x="3501" y="596"/>
                    <a:pt x="3453" y="572"/>
                    <a:pt x="3453" y="477"/>
                  </a:cubicBezTo>
                  <a:lnTo>
                    <a:pt x="3453" y="144"/>
                  </a:lnTo>
                  <a:cubicBezTo>
                    <a:pt x="3453" y="49"/>
                    <a:pt x="3382" y="1"/>
                    <a:pt x="3310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1" name="Google Shape;3101;p52"/>
            <p:cNvSpPr/>
            <p:nvPr/>
          </p:nvSpPr>
          <p:spPr>
            <a:xfrm>
              <a:off x="6820030" y="2602452"/>
              <a:ext cx="37656" cy="28414"/>
            </a:xfrm>
            <a:custGeom>
              <a:rect b="b" l="l" r="r" t="t"/>
              <a:pathLst>
                <a:path extrusionOk="0" h="953" w="1263">
                  <a:moveTo>
                    <a:pt x="977" y="0"/>
                  </a:moveTo>
                  <a:cubicBezTo>
                    <a:pt x="787" y="143"/>
                    <a:pt x="548" y="214"/>
                    <a:pt x="263" y="286"/>
                  </a:cubicBezTo>
                  <a:cubicBezTo>
                    <a:pt x="215" y="310"/>
                    <a:pt x="144" y="381"/>
                    <a:pt x="144" y="429"/>
                  </a:cubicBezTo>
                  <a:lnTo>
                    <a:pt x="144" y="786"/>
                  </a:lnTo>
                  <a:cubicBezTo>
                    <a:pt x="144" y="881"/>
                    <a:pt x="96" y="953"/>
                    <a:pt x="1" y="953"/>
                  </a:cubicBezTo>
                  <a:lnTo>
                    <a:pt x="477" y="953"/>
                  </a:lnTo>
                  <a:cubicBezTo>
                    <a:pt x="572" y="953"/>
                    <a:pt x="620" y="881"/>
                    <a:pt x="620" y="786"/>
                  </a:cubicBezTo>
                  <a:lnTo>
                    <a:pt x="620" y="429"/>
                  </a:lnTo>
                  <a:cubicBezTo>
                    <a:pt x="620" y="357"/>
                    <a:pt x="691" y="310"/>
                    <a:pt x="739" y="286"/>
                  </a:cubicBezTo>
                  <a:cubicBezTo>
                    <a:pt x="930" y="262"/>
                    <a:pt x="1096" y="191"/>
                    <a:pt x="1263" y="95"/>
                  </a:cubicBezTo>
                  <a:lnTo>
                    <a:pt x="1168" y="24"/>
                  </a:lnTo>
                  <a:cubicBezTo>
                    <a:pt x="1144" y="0"/>
                    <a:pt x="1049" y="0"/>
                    <a:pt x="9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2" name="Google Shape;3102;p52"/>
            <p:cNvSpPr/>
            <p:nvPr/>
          </p:nvSpPr>
          <p:spPr>
            <a:xfrm>
              <a:off x="6820030" y="2453345"/>
              <a:ext cx="37656" cy="28831"/>
            </a:xfrm>
            <a:custGeom>
              <a:rect b="b" l="l" r="r" t="t"/>
              <a:pathLst>
                <a:path extrusionOk="0" h="967" w="1263">
                  <a:moveTo>
                    <a:pt x="1" y="0"/>
                  </a:moveTo>
                  <a:cubicBezTo>
                    <a:pt x="96" y="0"/>
                    <a:pt x="144" y="48"/>
                    <a:pt x="144" y="143"/>
                  </a:cubicBezTo>
                  <a:lnTo>
                    <a:pt x="144" y="500"/>
                  </a:lnTo>
                  <a:cubicBezTo>
                    <a:pt x="144" y="595"/>
                    <a:pt x="215" y="619"/>
                    <a:pt x="263" y="643"/>
                  </a:cubicBezTo>
                  <a:cubicBezTo>
                    <a:pt x="548" y="715"/>
                    <a:pt x="787" y="834"/>
                    <a:pt x="977" y="953"/>
                  </a:cubicBezTo>
                  <a:cubicBezTo>
                    <a:pt x="1003" y="961"/>
                    <a:pt x="1026" y="967"/>
                    <a:pt x="1048" y="967"/>
                  </a:cubicBezTo>
                  <a:cubicBezTo>
                    <a:pt x="1087" y="967"/>
                    <a:pt x="1122" y="950"/>
                    <a:pt x="1168" y="905"/>
                  </a:cubicBezTo>
                  <a:lnTo>
                    <a:pt x="1263" y="834"/>
                  </a:lnTo>
                  <a:cubicBezTo>
                    <a:pt x="1096" y="762"/>
                    <a:pt x="930" y="667"/>
                    <a:pt x="739" y="643"/>
                  </a:cubicBezTo>
                  <a:cubicBezTo>
                    <a:pt x="691" y="643"/>
                    <a:pt x="620" y="595"/>
                    <a:pt x="620" y="500"/>
                  </a:cubicBezTo>
                  <a:lnTo>
                    <a:pt x="620" y="143"/>
                  </a:lnTo>
                  <a:cubicBezTo>
                    <a:pt x="620" y="48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3" name="Google Shape;3103;p52"/>
            <p:cNvSpPr/>
            <p:nvPr/>
          </p:nvSpPr>
          <p:spPr>
            <a:xfrm>
              <a:off x="6871163" y="2471443"/>
              <a:ext cx="43351" cy="142754"/>
            </a:xfrm>
            <a:custGeom>
              <a:rect b="b" l="l" r="r" t="t"/>
              <a:pathLst>
                <a:path extrusionOk="0" h="4788" w="1454">
                  <a:moveTo>
                    <a:pt x="265" y="0"/>
                  </a:moveTo>
                  <a:cubicBezTo>
                    <a:pt x="227" y="0"/>
                    <a:pt x="191" y="12"/>
                    <a:pt x="167" y="36"/>
                  </a:cubicBezTo>
                  <a:lnTo>
                    <a:pt x="48" y="155"/>
                  </a:lnTo>
                  <a:lnTo>
                    <a:pt x="334" y="465"/>
                  </a:lnTo>
                  <a:cubicBezTo>
                    <a:pt x="405" y="512"/>
                    <a:pt x="405" y="608"/>
                    <a:pt x="334" y="655"/>
                  </a:cubicBezTo>
                  <a:lnTo>
                    <a:pt x="72" y="941"/>
                  </a:lnTo>
                  <a:cubicBezTo>
                    <a:pt x="24" y="989"/>
                    <a:pt x="24" y="1060"/>
                    <a:pt x="48" y="1108"/>
                  </a:cubicBezTo>
                  <a:cubicBezTo>
                    <a:pt x="191" y="1322"/>
                    <a:pt x="286" y="1560"/>
                    <a:pt x="334" y="1822"/>
                  </a:cubicBezTo>
                  <a:cubicBezTo>
                    <a:pt x="358" y="1894"/>
                    <a:pt x="429" y="1941"/>
                    <a:pt x="477" y="1941"/>
                  </a:cubicBezTo>
                  <a:lnTo>
                    <a:pt x="834" y="1941"/>
                  </a:lnTo>
                  <a:cubicBezTo>
                    <a:pt x="929" y="1941"/>
                    <a:pt x="1001" y="2013"/>
                    <a:pt x="1001" y="2084"/>
                  </a:cubicBezTo>
                  <a:lnTo>
                    <a:pt x="1001" y="2680"/>
                  </a:lnTo>
                  <a:cubicBezTo>
                    <a:pt x="1001" y="2775"/>
                    <a:pt x="929" y="2846"/>
                    <a:pt x="834" y="2846"/>
                  </a:cubicBezTo>
                  <a:lnTo>
                    <a:pt x="477" y="2846"/>
                  </a:lnTo>
                  <a:cubicBezTo>
                    <a:pt x="405" y="2846"/>
                    <a:pt x="358" y="2894"/>
                    <a:pt x="334" y="2965"/>
                  </a:cubicBezTo>
                  <a:cubicBezTo>
                    <a:pt x="286" y="3227"/>
                    <a:pt x="191" y="3465"/>
                    <a:pt x="48" y="3680"/>
                  </a:cubicBezTo>
                  <a:cubicBezTo>
                    <a:pt x="0" y="3727"/>
                    <a:pt x="0" y="3799"/>
                    <a:pt x="72" y="3846"/>
                  </a:cubicBezTo>
                  <a:lnTo>
                    <a:pt x="334" y="4108"/>
                  </a:lnTo>
                  <a:cubicBezTo>
                    <a:pt x="405" y="4180"/>
                    <a:pt x="405" y="4275"/>
                    <a:pt x="334" y="4323"/>
                  </a:cubicBezTo>
                  <a:lnTo>
                    <a:pt x="48" y="4632"/>
                  </a:lnTo>
                  <a:lnTo>
                    <a:pt x="167" y="4751"/>
                  </a:lnTo>
                  <a:cubicBezTo>
                    <a:pt x="191" y="4775"/>
                    <a:pt x="227" y="4787"/>
                    <a:pt x="265" y="4787"/>
                  </a:cubicBezTo>
                  <a:cubicBezTo>
                    <a:pt x="304" y="4787"/>
                    <a:pt x="346" y="4775"/>
                    <a:pt x="381" y="4751"/>
                  </a:cubicBezTo>
                  <a:lnTo>
                    <a:pt x="786" y="4323"/>
                  </a:lnTo>
                  <a:cubicBezTo>
                    <a:pt x="858" y="4275"/>
                    <a:pt x="858" y="4180"/>
                    <a:pt x="786" y="4108"/>
                  </a:cubicBezTo>
                  <a:lnTo>
                    <a:pt x="524" y="3846"/>
                  </a:lnTo>
                  <a:cubicBezTo>
                    <a:pt x="453" y="3799"/>
                    <a:pt x="453" y="3727"/>
                    <a:pt x="501" y="3680"/>
                  </a:cubicBezTo>
                  <a:cubicBezTo>
                    <a:pt x="643" y="3465"/>
                    <a:pt x="739" y="3227"/>
                    <a:pt x="786" y="2965"/>
                  </a:cubicBezTo>
                  <a:cubicBezTo>
                    <a:pt x="810" y="2894"/>
                    <a:pt x="882" y="2846"/>
                    <a:pt x="929" y="2846"/>
                  </a:cubicBezTo>
                  <a:lnTo>
                    <a:pt x="1286" y="2846"/>
                  </a:lnTo>
                  <a:cubicBezTo>
                    <a:pt x="1382" y="2846"/>
                    <a:pt x="1453" y="2775"/>
                    <a:pt x="1453" y="2680"/>
                  </a:cubicBezTo>
                  <a:lnTo>
                    <a:pt x="1453" y="2084"/>
                  </a:lnTo>
                  <a:cubicBezTo>
                    <a:pt x="1453" y="2013"/>
                    <a:pt x="1382" y="1941"/>
                    <a:pt x="1286" y="1941"/>
                  </a:cubicBezTo>
                  <a:lnTo>
                    <a:pt x="929" y="1941"/>
                  </a:lnTo>
                  <a:cubicBezTo>
                    <a:pt x="858" y="1941"/>
                    <a:pt x="810" y="1894"/>
                    <a:pt x="786" y="1822"/>
                  </a:cubicBezTo>
                  <a:cubicBezTo>
                    <a:pt x="739" y="1560"/>
                    <a:pt x="643" y="1322"/>
                    <a:pt x="501" y="1108"/>
                  </a:cubicBezTo>
                  <a:cubicBezTo>
                    <a:pt x="453" y="1060"/>
                    <a:pt x="453" y="989"/>
                    <a:pt x="524" y="941"/>
                  </a:cubicBezTo>
                  <a:lnTo>
                    <a:pt x="786" y="655"/>
                  </a:lnTo>
                  <a:cubicBezTo>
                    <a:pt x="858" y="608"/>
                    <a:pt x="858" y="512"/>
                    <a:pt x="786" y="465"/>
                  </a:cubicBezTo>
                  <a:lnTo>
                    <a:pt x="381" y="36"/>
                  </a:lnTo>
                  <a:cubicBezTo>
                    <a:pt x="346" y="12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4" name="Google Shape;3104;p52"/>
            <p:cNvSpPr/>
            <p:nvPr/>
          </p:nvSpPr>
          <p:spPr>
            <a:xfrm>
              <a:off x="6778139" y="2494520"/>
              <a:ext cx="94454" cy="94454"/>
            </a:xfrm>
            <a:custGeom>
              <a:rect b="b" l="l" r="r" t="t"/>
              <a:pathLst>
                <a:path extrusionOk="0" h="3168" w="3168">
                  <a:moveTo>
                    <a:pt x="1572" y="0"/>
                  </a:moveTo>
                  <a:cubicBezTo>
                    <a:pt x="715" y="0"/>
                    <a:pt x="1" y="715"/>
                    <a:pt x="1" y="1596"/>
                  </a:cubicBezTo>
                  <a:cubicBezTo>
                    <a:pt x="1" y="2453"/>
                    <a:pt x="715" y="3168"/>
                    <a:pt x="1572" y="3168"/>
                  </a:cubicBezTo>
                  <a:cubicBezTo>
                    <a:pt x="2454" y="3168"/>
                    <a:pt x="3168" y="2453"/>
                    <a:pt x="3168" y="1596"/>
                  </a:cubicBezTo>
                  <a:cubicBezTo>
                    <a:pt x="3168" y="715"/>
                    <a:pt x="2454" y="0"/>
                    <a:pt x="157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5" name="Google Shape;3105;p52"/>
            <p:cNvSpPr/>
            <p:nvPr/>
          </p:nvSpPr>
          <p:spPr>
            <a:xfrm>
              <a:off x="6794478" y="2499499"/>
              <a:ext cx="78115" cy="89475"/>
            </a:xfrm>
            <a:custGeom>
              <a:rect b="b" l="l" r="r" t="t"/>
              <a:pathLst>
                <a:path extrusionOk="0" h="3001" w="2620">
                  <a:moveTo>
                    <a:pt x="1691" y="0"/>
                  </a:moveTo>
                  <a:lnTo>
                    <a:pt x="1691" y="0"/>
                  </a:lnTo>
                  <a:cubicBezTo>
                    <a:pt x="2025" y="262"/>
                    <a:pt x="2239" y="667"/>
                    <a:pt x="2239" y="1143"/>
                  </a:cubicBezTo>
                  <a:cubicBezTo>
                    <a:pt x="2239" y="2024"/>
                    <a:pt x="1525" y="2739"/>
                    <a:pt x="643" y="2739"/>
                  </a:cubicBezTo>
                  <a:cubicBezTo>
                    <a:pt x="405" y="2739"/>
                    <a:pt x="215" y="2667"/>
                    <a:pt x="0" y="2572"/>
                  </a:cubicBezTo>
                  <a:lnTo>
                    <a:pt x="0" y="2572"/>
                  </a:lnTo>
                  <a:cubicBezTo>
                    <a:pt x="262" y="2858"/>
                    <a:pt x="620" y="3001"/>
                    <a:pt x="1048" y="3001"/>
                  </a:cubicBezTo>
                  <a:cubicBezTo>
                    <a:pt x="1906" y="3001"/>
                    <a:pt x="2620" y="2286"/>
                    <a:pt x="2620" y="1429"/>
                  </a:cubicBezTo>
                  <a:cubicBezTo>
                    <a:pt x="2620" y="786"/>
                    <a:pt x="2239" y="238"/>
                    <a:pt x="1691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6" name="Google Shape;3106;p52"/>
            <p:cNvSpPr/>
            <p:nvPr/>
          </p:nvSpPr>
          <p:spPr>
            <a:xfrm>
              <a:off x="6922982" y="2640079"/>
              <a:ext cx="108676" cy="108646"/>
            </a:xfrm>
            <a:custGeom>
              <a:rect b="b" l="l" r="r" t="t"/>
              <a:pathLst>
                <a:path extrusionOk="0" h="3644" w="3645">
                  <a:moveTo>
                    <a:pt x="1811" y="0"/>
                  </a:moveTo>
                  <a:cubicBezTo>
                    <a:pt x="811" y="0"/>
                    <a:pt x="1" y="810"/>
                    <a:pt x="1" y="1810"/>
                  </a:cubicBezTo>
                  <a:cubicBezTo>
                    <a:pt x="1" y="2834"/>
                    <a:pt x="811" y="3644"/>
                    <a:pt x="1811" y="3644"/>
                  </a:cubicBezTo>
                  <a:cubicBezTo>
                    <a:pt x="2811" y="3644"/>
                    <a:pt x="3644" y="2834"/>
                    <a:pt x="3644" y="1810"/>
                  </a:cubicBezTo>
                  <a:cubicBezTo>
                    <a:pt x="3644" y="810"/>
                    <a:pt x="2811" y="0"/>
                    <a:pt x="1811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7" name="Google Shape;3107;p52"/>
            <p:cNvSpPr/>
            <p:nvPr/>
          </p:nvSpPr>
          <p:spPr>
            <a:xfrm>
              <a:off x="6947848" y="2642911"/>
              <a:ext cx="84526" cy="105813"/>
            </a:xfrm>
            <a:custGeom>
              <a:rect b="b" l="l" r="r" t="t"/>
              <a:pathLst>
                <a:path extrusionOk="0" h="3549" w="2835">
                  <a:moveTo>
                    <a:pt x="1548" y="1"/>
                  </a:moveTo>
                  <a:cubicBezTo>
                    <a:pt x="2048" y="334"/>
                    <a:pt x="2382" y="906"/>
                    <a:pt x="2382" y="1525"/>
                  </a:cubicBezTo>
                  <a:cubicBezTo>
                    <a:pt x="2382" y="2525"/>
                    <a:pt x="1572" y="3335"/>
                    <a:pt x="572" y="3335"/>
                  </a:cubicBezTo>
                  <a:cubicBezTo>
                    <a:pt x="381" y="3335"/>
                    <a:pt x="191" y="3311"/>
                    <a:pt x="0" y="3239"/>
                  </a:cubicBezTo>
                  <a:lnTo>
                    <a:pt x="0" y="3239"/>
                  </a:lnTo>
                  <a:cubicBezTo>
                    <a:pt x="310" y="3430"/>
                    <a:pt x="667" y="3549"/>
                    <a:pt x="1024" y="3549"/>
                  </a:cubicBezTo>
                  <a:cubicBezTo>
                    <a:pt x="2025" y="3549"/>
                    <a:pt x="2834" y="2739"/>
                    <a:pt x="2834" y="1739"/>
                  </a:cubicBezTo>
                  <a:cubicBezTo>
                    <a:pt x="2834" y="929"/>
                    <a:pt x="2287" y="239"/>
                    <a:pt x="1548" y="1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8" name="Google Shape;3108;p52"/>
            <p:cNvSpPr/>
            <p:nvPr/>
          </p:nvSpPr>
          <p:spPr>
            <a:xfrm>
              <a:off x="6773190" y="2490256"/>
              <a:ext cx="104382" cy="105098"/>
            </a:xfrm>
            <a:custGeom>
              <a:rect b="b" l="l" r="r" t="t"/>
              <a:pathLst>
                <a:path extrusionOk="0" h="3525" w="3501">
                  <a:moveTo>
                    <a:pt x="1762" y="0"/>
                  </a:moveTo>
                  <a:cubicBezTo>
                    <a:pt x="1548" y="0"/>
                    <a:pt x="1334" y="24"/>
                    <a:pt x="1167" y="120"/>
                  </a:cubicBezTo>
                  <a:cubicBezTo>
                    <a:pt x="1072" y="143"/>
                    <a:pt x="1000" y="239"/>
                    <a:pt x="1072" y="334"/>
                  </a:cubicBezTo>
                  <a:cubicBezTo>
                    <a:pt x="1089" y="404"/>
                    <a:pt x="1145" y="448"/>
                    <a:pt x="1211" y="448"/>
                  </a:cubicBezTo>
                  <a:cubicBezTo>
                    <a:pt x="1235" y="448"/>
                    <a:pt x="1260" y="442"/>
                    <a:pt x="1286" y="429"/>
                  </a:cubicBezTo>
                  <a:cubicBezTo>
                    <a:pt x="1429" y="358"/>
                    <a:pt x="1596" y="334"/>
                    <a:pt x="1762" y="334"/>
                  </a:cubicBezTo>
                  <a:cubicBezTo>
                    <a:pt x="2524" y="334"/>
                    <a:pt x="3144" y="953"/>
                    <a:pt x="3144" y="1739"/>
                  </a:cubicBezTo>
                  <a:cubicBezTo>
                    <a:pt x="3144" y="2501"/>
                    <a:pt x="2524" y="3120"/>
                    <a:pt x="1762" y="3120"/>
                  </a:cubicBezTo>
                  <a:cubicBezTo>
                    <a:pt x="976" y="3120"/>
                    <a:pt x="357" y="2501"/>
                    <a:pt x="357" y="1739"/>
                  </a:cubicBezTo>
                  <a:cubicBezTo>
                    <a:pt x="357" y="1406"/>
                    <a:pt x="476" y="1072"/>
                    <a:pt x="691" y="834"/>
                  </a:cubicBezTo>
                  <a:cubicBezTo>
                    <a:pt x="738" y="786"/>
                    <a:pt x="738" y="667"/>
                    <a:pt x="643" y="596"/>
                  </a:cubicBezTo>
                  <a:cubicBezTo>
                    <a:pt x="622" y="574"/>
                    <a:pt x="586" y="563"/>
                    <a:pt x="546" y="563"/>
                  </a:cubicBezTo>
                  <a:cubicBezTo>
                    <a:pt x="498" y="563"/>
                    <a:pt x="444" y="580"/>
                    <a:pt x="405" y="620"/>
                  </a:cubicBezTo>
                  <a:cubicBezTo>
                    <a:pt x="143" y="953"/>
                    <a:pt x="0" y="1334"/>
                    <a:pt x="0" y="1763"/>
                  </a:cubicBezTo>
                  <a:cubicBezTo>
                    <a:pt x="0" y="2715"/>
                    <a:pt x="762" y="3525"/>
                    <a:pt x="1762" y="3525"/>
                  </a:cubicBezTo>
                  <a:cubicBezTo>
                    <a:pt x="2715" y="3525"/>
                    <a:pt x="3501" y="2739"/>
                    <a:pt x="3501" y="1763"/>
                  </a:cubicBezTo>
                  <a:cubicBezTo>
                    <a:pt x="3501" y="786"/>
                    <a:pt x="2715" y="0"/>
                    <a:pt x="176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9" name="Google Shape;3109;p52"/>
            <p:cNvSpPr/>
            <p:nvPr/>
          </p:nvSpPr>
          <p:spPr>
            <a:xfrm>
              <a:off x="6731270" y="2448366"/>
              <a:ext cx="188192" cy="188192"/>
            </a:xfrm>
            <a:custGeom>
              <a:rect b="b" l="l" r="r" t="t"/>
              <a:pathLst>
                <a:path extrusionOk="0" h="6312" w="6312">
                  <a:moveTo>
                    <a:pt x="3454" y="429"/>
                  </a:moveTo>
                  <a:lnTo>
                    <a:pt x="3454" y="715"/>
                  </a:lnTo>
                  <a:cubicBezTo>
                    <a:pt x="3454" y="882"/>
                    <a:pt x="3549" y="1001"/>
                    <a:pt x="3692" y="1048"/>
                  </a:cubicBezTo>
                  <a:cubicBezTo>
                    <a:pt x="3930" y="1120"/>
                    <a:pt x="4145" y="1191"/>
                    <a:pt x="4335" y="1310"/>
                  </a:cubicBezTo>
                  <a:cubicBezTo>
                    <a:pt x="4395" y="1350"/>
                    <a:pt x="4459" y="1369"/>
                    <a:pt x="4520" y="1369"/>
                  </a:cubicBezTo>
                  <a:cubicBezTo>
                    <a:pt x="4605" y="1369"/>
                    <a:pt x="4685" y="1332"/>
                    <a:pt x="4740" y="1263"/>
                  </a:cubicBezTo>
                  <a:lnTo>
                    <a:pt x="4978" y="1024"/>
                  </a:lnTo>
                  <a:lnTo>
                    <a:pt x="5335" y="1405"/>
                  </a:lnTo>
                  <a:lnTo>
                    <a:pt x="5097" y="1644"/>
                  </a:lnTo>
                  <a:cubicBezTo>
                    <a:pt x="4978" y="1763"/>
                    <a:pt x="4978" y="1906"/>
                    <a:pt x="5026" y="2025"/>
                  </a:cubicBezTo>
                  <a:cubicBezTo>
                    <a:pt x="5145" y="2239"/>
                    <a:pt x="5240" y="2453"/>
                    <a:pt x="5312" y="2691"/>
                  </a:cubicBezTo>
                  <a:cubicBezTo>
                    <a:pt x="5335" y="2834"/>
                    <a:pt x="5454" y="2930"/>
                    <a:pt x="5597" y="2930"/>
                  </a:cubicBezTo>
                  <a:lnTo>
                    <a:pt x="5931" y="2930"/>
                  </a:lnTo>
                  <a:lnTo>
                    <a:pt x="5931" y="3454"/>
                  </a:lnTo>
                  <a:lnTo>
                    <a:pt x="5597" y="3454"/>
                  </a:lnTo>
                  <a:cubicBezTo>
                    <a:pt x="5454" y="3454"/>
                    <a:pt x="5335" y="3549"/>
                    <a:pt x="5312" y="3692"/>
                  </a:cubicBezTo>
                  <a:cubicBezTo>
                    <a:pt x="5240" y="3930"/>
                    <a:pt x="5145" y="4144"/>
                    <a:pt x="5026" y="4358"/>
                  </a:cubicBezTo>
                  <a:cubicBezTo>
                    <a:pt x="4931" y="4478"/>
                    <a:pt x="4978" y="4644"/>
                    <a:pt x="5097" y="4739"/>
                  </a:cubicBezTo>
                  <a:lnTo>
                    <a:pt x="5335" y="4978"/>
                  </a:lnTo>
                  <a:lnTo>
                    <a:pt x="4978" y="5359"/>
                  </a:lnTo>
                  <a:lnTo>
                    <a:pt x="4740" y="5121"/>
                  </a:lnTo>
                  <a:cubicBezTo>
                    <a:pt x="4670" y="5037"/>
                    <a:pt x="4576" y="5002"/>
                    <a:pt x="4486" y="5002"/>
                  </a:cubicBezTo>
                  <a:cubicBezTo>
                    <a:pt x="4422" y="5002"/>
                    <a:pt x="4361" y="5019"/>
                    <a:pt x="4311" y="5049"/>
                  </a:cubicBezTo>
                  <a:cubicBezTo>
                    <a:pt x="4121" y="5168"/>
                    <a:pt x="3907" y="5240"/>
                    <a:pt x="3668" y="5311"/>
                  </a:cubicBezTo>
                  <a:cubicBezTo>
                    <a:pt x="3525" y="5335"/>
                    <a:pt x="3430" y="5454"/>
                    <a:pt x="3430" y="5644"/>
                  </a:cubicBezTo>
                  <a:lnTo>
                    <a:pt x="3430" y="5930"/>
                  </a:lnTo>
                  <a:lnTo>
                    <a:pt x="2882" y="5930"/>
                  </a:lnTo>
                  <a:lnTo>
                    <a:pt x="2882" y="5644"/>
                  </a:lnTo>
                  <a:cubicBezTo>
                    <a:pt x="2882" y="5478"/>
                    <a:pt x="2811" y="5359"/>
                    <a:pt x="2644" y="5311"/>
                  </a:cubicBezTo>
                  <a:cubicBezTo>
                    <a:pt x="2406" y="5240"/>
                    <a:pt x="2216" y="5168"/>
                    <a:pt x="2001" y="5049"/>
                  </a:cubicBezTo>
                  <a:cubicBezTo>
                    <a:pt x="1952" y="5009"/>
                    <a:pt x="1890" y="4990"/>
                    <a:pt x="1829" y="4990"/>
                  </a:cubicBezTo>
                  <a:cubicBezTo>
                    <a:pt x="1744" y="4990"/>
                    <a:pt x="1662" y="5027"/>
                    <a:pt x="1620" y="5097"/>
                  </a:cubicBezTo>
                  <a:lnTo>
                    <a:pt x="1382" y="5335"/>
                  </a:lnTo>
                  <a:lnTo>
                    <a:pt x="1025" y="4954"/>
                  </a:lnTo>
                  <a:lnTo>
                    <a:pt x="1263" y="4716"/>
                  </a:lnTo>
                  <a:cubicBezTo>
                    <a:pt x="1382" y="4597"/>
                    <a:pt x="1382" y="4454"/>
                    <a:pt x="1311" y="4335"/>
                  </a:cubicBezTo>
                  <a:cubicBezTo>
                    <a:pt x="1192" y="4120"/>
                    <a:pt x="1096" y="3906"/>
                    <a:pt x="1049" y="3668"/>
                  </a:cubicBezTo>
                  <a:cubicBezTo>
                    <a:pt x="1025" y="3525"/>
                    <a:pt x="906" y="3430"/>
                    <a:pt x="739" y="3430"/>
                  </a:cubicBezTo>
                  <a:lnTo>
                    <a:pt x="430" y="3430"/>
                  </a:lnTo>
                  <a:lnTo>
                    <a:pt x="430" y="2906"/>
                  </a:lnTo>
                  <a:lnTo>
                    <a:pt x="715" y="2906"/>
                  </a:lnTo>
                  <a:cubicBezTo>
                    <a:pt x="858" y="2906"/>
                    <a:pt x="977" y="2811"/>
                    <a:pt x="1049" y="2668"/>
                  </a:cubicBezTo>
                  <a:cubicBezTo>
                    <a:pt x="1096" y="2429"/>
                    <a:pt x="1192" y="2215"/>
                    <a:pt x="1311" y="2001"/>
                  </a:cubicBezTo>
                  <a:cubicBezTo>
                    <a:pt x="1406" y="1882"/>
                    <a:pt x="1382" y="1715"/>
                    <a:pt x="1263" y="1620"/>
                  </a:cubicBezTo>
                  <a:lnTo>
                    <a:pt x="1025" y="1382"/>
                  </a:lnTo>
                  <a:lnTo>
                    <a:pt x="1406" y="1024"/>
                  </a:lnTo>
                  <a:lnTo>
                    <a:pt x="1644" y="1263"/>
                  </a:lnTo>
                  <a:cubicBezTo>
                    <a:pt x="1711" y="1330"/>
                    <a:pt x="1786" y="1359"/>
                    <a:pt x="1860" y="1359"/>
                  </a:cubicBezTo>
                  <a:cubicBezTo>
                    <a:pt x="1917" y="1359"/>
                    <a:pt x="1973" y="1341"/>
                    <a:pt x="2025" y="1310"/>
                  </a:cubicBezTo>
                  <a:cubicBezTo>
                    <a:pt x="2240" y="1191"/>
                    <a:pt x="2454" y="1120"/>
                    <a:pt x="2692" y="1048"/>
                  </a:cubicBezTo>
                  <a:cubicBezTo>
                    <a:pt x="2835" y="1024"/>
                    <a:pt x="2930" y="905"/>
                    <a:pt x="2930" y="762"/>
                  </a:cubicBezTo>
                  <a:lnTo>
                    <a:pt x="2930" y="429"/>
                  </a:lnTo>
                  <a:close/>
                  <a:moveTo>
                    <a:pt x="2859" y="0"/>
                  </a:moveTo>
                  <a:cubicBezTo>
                    <a:pt x="2692" y="0"/>
                    <a:pt x="2525" y="167"/>
                    <a:pt x="2525" y="334"/>
                  </a:cubicBezTo>
                  <a:lnTo>
                    <a:pt x="2525" y="667"/>
                  </a:lnTo>
                  <a:cubicBezTo>
                    <a:pt x="2287" y="715"/>
                    <a:pt x="2025" y="810"/>
                    <a:pt x="1811" y="953"/>
                  </a:cubicBezTo>
                  <a:lnTo>
                    <a:pt x="1573" y="715"/>
                  </a:lnTo>
                  <a:cubicBezTo>
                    <a:pt x="1513" y="655"/>
                    <a:pt x="1436" y="626"/>
                    <a:pt x="1358" y="626"/>
                  </a:cubicBezTo>
                  <a:cubicBezTo>
                    <a:pt x="1281" y="626"/>
                    <a:pt x="1204" y="655"/>
                    <a:pt x="1144" y="715"/>
                  </a:cubicBezTo>
                  <a:lnTo>
                    <a:pt x="715" y="1144"/>
                  </a:lnTo>
                  <a:cubicBezTo>
                    <a:pt x="596" y="1263"/>
                    <a:pt x="596" y="1477"/>
                    <a:pt x="715" y="1596"/>
                  </a:cubicBezTo>
                  <a:lnTo>
                    <a:pt x="954" y="1834"/>
                  </a:lnTo>
                  <a:cubicBezTo>
                    <a:pt x="811" y="2072"/>
                    <a:pt x="715" y="2310"/>
                    <a:pt x="668" y="2549"/>
                  </a:cubicBezTo>
                  <a:lnTo>
                    <a:pt x="334" y="2549"/>
                  </a:lnTo>
                  <a:cubicBezTo>
                    <a:pt x="144" y="2549"/>
                    <a:pt x="1" y="2691"/>
                    <a:pt x="1" y="2858"/>
                  </a:cubicBezTo>
                  <a:lnTo>
                    <a:pt x="1" y="3454"/>
                  </a:lnTo>
                  <a:cubicBezTo>
                    <a:pt x="1" y="3644"/>
                    <a:pt x="144" y="3787"/>
                    <a:pt x="334" y="3787"/>
                  </a:cubicBezTo>
                  <a:lnTo>
                    <a:pt x="668" y="3787"/>
                  </a:lnTo>
                  <a:cubicBezTo>
                    <a:pt x="715" y="4025"/>
                    <a:pt x="811" y="4287"/>
                    <a:pt x="954" y="4501"/>
                  </a:cubicBezTo>
                  <a:lnTo>
                    <a:pt x="715" y="4739"/>
                  </a:lnTo>
                  <a:cubicBezTo>
                    <a:pt x="596" y="4859"/>
                    <a:pt x="596" y="5073"/>
                    <a:pt x="715" y="5192"/>
                  </a:cubicBezTo>
                  <a:lnTo>
                    <a:pt x="1144" y="5597"/>
                  </a:lnTo>
                  <a:cubicBezTo>
                    <a:pt x="1204" y="5656"/>
                    <a:pt x="1281" y="5686"/>
                    <a:pt x="1358" y="5686"/>
                  </a:cubicBezTo>
                  <a:cubicBezTo>
                    <a:pt x="1436" y="5686"/>
                    <a:pt x="1513" y="5656"/>
                    <a:pt x="1573" y="5597"/>
                  </a:cubicBezTo>
                  <a:lnTo>
                    <a:pt x="1811" y="5359"/>
                  </a:lnTo>
                  <a:cubicBezTo>
                    <a:pt x="2049" y="5525"/>
                    <a:pt x="2287" y="5597"/>
                    <a:pt x="2525" y="5668"/>
                  </a:cubicBezTo>
                  <a:lnTo>
                    <a:pt x="2525" y="6002"/>
                  </a:lnTo>
                  <a:cubicBezTo>
                    <a:pt x="2525" y="6168"/>
                    <a:pt x="2692" y="6311"/>
                    <a:pt x="2859" y="6311"/>
                  </a:cubicBezTo>
                  <a:lnTo>
                    <a:pt x="3454" y="6311"/>
                  </a:lnTo>
                  <a:cubicBezTo>
                    <a:pt x="3645" y="6311"/>
                    <a:pt x="3787" y="6168"/>
                    <a:pt x="3787" y="6002"/>
                  </a:cubicBezTo>
                  <a:lnTo>
                    <a:pt x="3787" y="5668"/>
                  </a:lnTo>
                  <a:cubicBezTo>
                    <a:pt x="4049" y="5597"/>
                    <a:pt x="4288" y="5525"/>
                    <a:pt x="4502" y="5359"/>
                  </a:cubicBezTo>
                  <a:lnTo>
                    <a:pt x="4740" y="5597"/>
                  </a:lnTo>
                  <a:cubicBezTo>
                    <a:pt x="4796" y="5642"/>
                    <a:pt x="4874" y="5666"/>
                    <a:pt x="4952" y="5666"/>
                  </a:cubicBezTo>
                  <a:cubicBezTo>
                    <a:pt x="5040" y="5666"/>
                    <a:pt x="5130" y="5636"/>
                    <a:pt x="5193" y="5573"/>
                  </a:cubicBezTo>
                  <a:lnTo>
                    <a:pt x="5597" y="5168"/>
                  </a:lnTo>
                  <a:cubicBezTo>
                    <a:pt x="5716" y="5049"/>
                    <a:pt x="5716" y="4835"/>
                    <a:pt x="5597" y="4716"/>
                  </a:cubicBezTo>
                  <a:lnTo>
                    <a:pt x="5359" y="4478"/>
                  </a:lnTo>
                  <a:cubicBezTo>
                    <a:pt x="5502" y="4263"/>
                    <a:pt x="5597" y="4001"/>
                    <a:pt x="5669" y="3763"/>
                  </a:cubicBezTo>
                  <a:lnTo>
                    <a:pt x="5978" y="3763"/>
                  </a:lnTo>
                  <a:cubicBezTo>
                    <a:pt x="6169" y="3763"/>
                    <a:pt x="6312" y="3620"/>
                    <a:pt x="6312" y="3430"/>
                  </a:cubicBezTo>
                  <a:lnTo>
                    <a:pt x="6312" y="2834"/>
                  </a:lnTo>
                  <a:cubicBezTo>
                    <a:pt x="6312" y="2668"/>
                    <a:pt x="6169" y="2501"/>
                    <a:pt x="5978" y="2501"/>
                  </a:cubicBezTo>
                  <a:lnTo>
                    <a:pt x="5669" y="2501"/>
                  </a:lnTo>
                  <a:cubicBezTo>
                    <a:pt x="5597" y="2263"/>
                    <a:pt x="5502" y="2001"/>
                    <a:pt x="5359" y="1787"/>
                  </a:cubicBezTo>
                  <a:lnTo>
                    <a:pt x="5597" y="1548"/>
                  </a:lnTo>
                  <a:cubicBezTo>
                    <a:pt x="5716" y="1429"/>
                    <a:pt x="5716" y="1239"/>
                    <a:pt x="5597" y="1120"/>
                  </a:cubicBezTo>
                  <a:lnTo>
                    <a:pt x="5193" y="691"/>
                  </a:lnTo>
                  <a:cubicBezTo>
                    <a:pt x="5133" y="632"/>
                    <a:pt x="5050" y="602"/>
                    <a:pt x="4966" y="602"/>
                  </a:cubicBezTo>
                  <a:cubicBezTo>
                    <a:pt x="4883" y="602"/>
                    <a:pt x="4800" y="632"/>
                    <a:pt x="4740" y="691"/>
                  </a:cubicBezTo>
                  <a:lnTo>
                    <a:pt x="4502" y="929"/>
                  </a:lnTo>
                  <a:cubicBezTo>
                    <a:pt x="4264" y="786"/>
                    <a:pt x="4026" y="691"/>
                    <a:pt x="3787" y="643"/>
                  </a:cubicBezTo>
                  <a:lnTo>
                    <a:pt x="3787" y="334"/>
                  </a:lnTo>
                  <a:cubicBezTo>
                    <a:pt x="3787" y="167"/>
                    <a:pt x="3645" y="0"/>
                    <a:pt x="3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0" name="Google Shape;3110;p52"/>
            <p:cNvSpPr/>
            <p:nvPr/>
          </p:nvSpPr>
          <p:spPr>
            <a:xfrm>
              <a:off x="6815766" y="2517955"/>
              <a:ext cx="19201" cy="49731"/>
            </a:xfrm>
            <a:custGeom>
              <a:rect b="b" l="l" r="r" t="t"/>
              <a:pathLst>
                <a:path extrusionOk="0" h="1668" w="644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334" y="357"/>
                  </a:lnTo>
                  <a:lnTo>
                    <a:pt x="334" y="1477"/>
                  </a:lnTo>
                  <a:cubicBezTo>
                    <a:pt x="287" y="1572"/>
                    <a:pt x="382" y="1667"/>
                    <a:pt x="477" y="1667"/>
                  </a:cubicBezTo>
                  <a:cubicBezTo>
                    <a:pt x="572" y="1667"/>
                    <a:pt x="644" y="1572"/>
                    <a:pt x="644" y="1477"/>
                  </a:cubicBezTo>
                  <a:lnTo>
                    <a:pt x="644" y="167"/>
                  </a:lnTo>
                  <a:cubicBezTo>
                    <a:pt x="644" y="95"/>
                    <a:pt x="572" y="0"/>
                    <a:pt x="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1" name="Google Shape;3111;p52"/>
            <p:cNvSpPr/>
            <p:nvPr/>
          </p:nvSpPr>
          <p:spPr>
            <a:xfrm>
              <a:off x="6918033" y="2635099"/>
              <a:ext cx="119290" cy="118604"/>
            </a:xfrm>
            <a:custGeom>
              <a:rect b="b" l="l" r="r" t="t"/>
              <a:pathLst>
                <a:path extrusionOk="0" h="3978" w="4001">
                  <a:moveTo>
                    <a:pt x="1977" y="1"/>
                  </a:moveTo>
                  <a:cubicBezTo>
                    <a:pt x="881" y="1"/>
                    <a:pt x="0" y="882"/>
                    <a:pt x="0" y="2001"/>
                  </a:cubicBezTo>
                  <a:cubicBezTo>
                    <a:pt x="0" y="3096"/>
                    <a:pt x="881" y="3978"/>
                    <a:pt x="1977" y="3978"/>
                  </a:cubicBezTo>
                  <a:cubicBezTo>
                    <a:pt x="2334" y="3978"/>
                    <a:pt x="2691" y="3906"/>
                    <a:pt x="3001" y="3716"/>
                  </a:cubicBezTo>
                  <a:cubicBezTo>
                    <a:pt x="3096" y="3668"/>
                    <a:pt x="3120" y="3573"/>
                    <a:pt x="3048" y="3478"/>
                  </a:cubicBezTo>
                  <a:cubicBezTo>
                    <a:pt x="3020" y="3420"/>
                    <a:pt x="2973" y="3388"/>
                    <a:pt x="2920" y="3388"/>
                  </a:cubicBezTo>
                  <a:cubicBezTo>
                    <a:pt x="2885" y="3388"/>
                    <a:pt x="2848" y="3402"/>
                    <a:pt x="2810" y="3430"/>
                  </a:cubicBezTo>
                  <a:cubicBezTo>
                    <a:pt x="2572" y="3573"/>
                    <a:pt x="2286" y="3668"/>
                    <a:pt x="1977" y="3668"/>
                  </a:cubicBezTo>
                  <a:cubicBezTo>
                    <a:pt x="1072" y="3668"/>
                    <a:pt x="310" y="2906"/>
                    <a:pt x="310" y="2001"/>
                  </a:cubicBezTo>
                  <a:cubicBezTo>
                    <a:pt x="310" y="1072"/>
                    <a:pt x="1072" y="334"/>
                    <a:pt x="1977" y="334"/>
                  </a:cubicBezTo>
                  <a:cubicBezTo>
                    <a:pt x="2906" y="334"/>
                    <a:pt x="3644" y="1072"/>
                    <a:pt x="3644" y="2001"/>
                  </a:cubicBezTo>
                  <a:cubicBezTo>
                    <a:pt x="3644" y="2311"/>
                    <a:pt x="3572" y="2644"/>
                    <a:pt x="3358" y="2906"/>
                  </a:cubicBezTo>
                  <a:cubicBezTo>
                    <a:pt x="3287" y="3001"/>
                    <a:pt x="3334" y="3096"/>
                    <a:pt x="3406" y="3144"/>
                  </a:cubicBezTo>
                  <a:cubicBezTo>
                    <a:pt x="3443" y="3172"/>
                    <a:pt x="3481" y="3186"/>
                    <a:pt x="3515" y="3186"/>
                  </a:cubicBezTo>
                  <a:cubicBezTo>
                    <a:pt x="3569" y="3186"/>
                    <a:pt x="3615" y="3154"/>
                    <a:pt x="3644" y="3096"/>
                  </a:cubicBezTo>
                  <a:cubicBezTo>
                    <a:pt x="3882" y="2763"/>
                    <a:pt x="4001" y="2382"/>
                    <a:pt x="4001" y="1953"/>
                  </a:cubicBezTo>
                  <a:cubicBezTo>
                    <a:pt x="4001" y="882"/>
                    <a:pt x="3096" y="1"/>
                    <a:pt x="1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2" name="Google Shape;3112;p52"/>
            <p:cNvSpPr/>
            <p:nvPr/>
          </p:nvSpPr>
          <p:spPr>
            <a:xfrm>
              <a:off x="6870448" y="2586828"/>
              <a:ext cx="215175" cy="214459"/>
            </a:xfrm>
            <a:custGeom>
              <a:rect b="b" l="l" r="r" t="t"/>
              <a:pathLst>
                <a:path extrusionOk="0" h="7193" w="7217">
                  <a:moveTo>
                    <a:pt x="3906" y="334"/>
                  </a:moveTo>
                  <a:lnTo>
                    <a:pt x="3906" y="715"/>
                  </a:lnTo>
                  <a:cubicBezTo>
                    <a:pt x="3906" y="881"/>
                    <a:pt x="4025" y="1024"/>
                    <a:pt x="4168" y="1048"/>
                  </a:cubicBezTo>
                  <a:cubicBezTo>
                    <a:pt x="4454" y="1120"/>
                    <a:pt x="4716" y="1239"/>
                    <a:pt x="4954" y="1381"/>
                  </a:cubicBezTo>
                  <a:cubicBezTo>
                    <a:pt x="5006" y="1416"/>
                    <a:pt x="5059" y="1432"/>
                    <a:pt x="5110" y="1432"/>
                  </a:cubicBezTo>
                  <a:cubicBezTo>
                    <a:pt x="5199" y="1432"/>
                    <a:pt x="5283" y="1385"/>
                    <a:pt x="5359" y="1310"/>
                  </a:cubicBezTo>
                  <a:lnTo>
                    <a:pt x="5668" y="1024"/>
                  </a:lnTo>
                  <a:lnTo>
                    <a:pt x="6145" y="1501"/>
                  </a:lnTo>
                  <a:lnTo>
                    <a:pt x="5835" y="1786"/>
                  </a:lnTo>
                  <a:cubicBezTo>
                    <a:pt x="5716" y="1905"/>
                    <a:pt x="5716" y="2096"/>
                    <a:pt x="5788" y="2215"/>
                  </a:cubicBezTo>
                  <a:cubicBezTo>
                    <a:pt x="5930" y="2453"/>
                    <a:pt x="6049" y="2715"/>
                    <a:pt x="6121" y="2977"/>
                  </a:cubicBezTo>
                  <a:cubicBezTo>
                    <a:pt x="6145" y="3144"/>
                    <a:pt x="6288" y="3263"/>
                    <a:pt x="6430" y="3263"/>
                  </a:cubicBezTo>
                  <a:lnTo>
                    <a:pt x="6859" y="3263"/>
                  </a:lnTo>
                  <a:lnTo>
                    <a:pt x="6859" y="3930"/>
                  </a:lnTo>
                  <a:lnTo>
                    <a:pt x="6478" y="3930"/>
                  </a:lnTo>
                  <a:cubicBezTo>
                    <a:pt x="6311" y="3930"/>
                    <a:pt x="6169" y="4049"/>
                    <a:pt x="6145" y="4215"/>
                  </a:cubicBezTo>
                  <a:cubicBezTo>
                    <a:pt x="6073" y="4477"/>
                    <a:pt x="5954" y="4739"/>
                    <a:pt x="5811" y="4977"/>
                  </a:cubicBezTo>
                  <a:cubicBezTo>
                    <a:pt x="5716" y="5120"/>
                    <a:pt x="5764" y="5287"/>
                    <a:pt x="5883" y="5406"/>
                  </a:cubicBezTo>
                  <a:lnTo>
                    <a:pt x="6169" y="5692"/>
                  </a:lnTo>
                  <a:lnTo>
                    <a:pt x="5692" y="6168"/>
                  </a:lnTo>
                  <a:lnTo>
                    <a:pt x="5406" y="5882"/>
                  </a:lnTo>
                  <a:cubicBezTo>
                    <a:pt x="5334" y="5809"/>
                    <a:pt x="5234" y="5781"/>
                    <a:pt x="5140" y="5781"/>
                  </a:cubicBezTo>
                  <a:cubicBezTo>
                    <a:pt x="5081" y="5781"/>
                    <a:pt x="5024" y="5792"/>
                    <a:pt x="4978" y="5811"/>
                  </a:cubicBezTo>
                  <a:cubicBezTo>
                    <a:pt x="4740" y="5954"/>
                    <a:pt x="4478" y="6073"/>
                    <a:pt x="4216" y="6144"/>
                  </a:cubicBezTo>
                  <a:cubicBezTo>
                    <a:pt x="4049" y="6168"/>
                    <a:pt x="3930" y="6311"/>
                    <a:pt x="3930" y="6478"/>
                  </a:cubicBezTo>
                  <a:lnTo>
                    <a:pt x="3930" y="6883"/>
                  </a:lnTo>
                  <a:lnTo>
                    <a:pt x="3263" y="6883"/>
                  </a:lnTo>
                  <a:lnTo>
                    <a:pt x="3263" y="6502"/>
                  </a:lnTo>
                  <a:cubicBezTo>
                    <a:pt x="3263" y="6359"/>
                    <a:pt x="3144" y="6192"/>
                    <a:pt x="2977" y="6168"/>
                  </a:cubicBezTo>
                  <a:cubicBezTo>
                    <a:pt x="2715" y="6121"/>
                    <a:pt x="2453" y="6001"/>
                    <a:pt x="2215" y="5835"/>
                  </a:cubicBezTo>
                  <a:cubicBezTo>
                    <a:pt x="2162" y="5808"/>
                    <a:pt x="2105" y="5795"/>
                    <a:pt x="2048" y="5795"/>
                  </a:cubicBezTo>
                  <a:cubicBezTo>
                    <a:pt x="1954" y="5795"/>
                    <a:pt x="1861" y="5832"/>
                    <a:pt x="1787" y="5906"/>
                  </a:cubicBezTo>
                  <a:lnTo>
                    <a:pt x="1501" y="6192"/>
                  </a:lnTo>
                  <a:lnTo>
                    <a:pt x="1025" y="5716"/>
                  </a:lnTo>
                  <a:lnTo>
                    <a:pt x="1310" y="5430"/>
                  </a:lnTo>
                  <a:cubicBezTo>
                    <a:pt x="1429" y="5311"/>
                    <a:pt x="1429" y="5120"/>
                    <a:pt x="1382" y="5001"/>
                  </a:cubicBezTo>
                  <a:cubicBezTo>
                    <a:pt x="1239" y="4763"/>
                    <a:pt x="1120" y="4501"/>
                    <a:pt x="1048" y="4239"/>
                  </a:cubicBezTo>
                  <a:cubicBezTo>
                    <a:pt x="1025" y="4096"/>
                    <a:pt x="882" y="3977"/>
                    <a:pt x="715" y="3977"/>
                  </a:cubicBezTo>
                  <a:lnTo>
                    <a:pt x="310" y="3977"/>
                  </a:lnTo>
                  <a:lnTo>
                    <a:pt x="310" y="3287"/>
                  </a:lnTo>
                  <a:lnTo>
                    <a:pt x="691" y="3287"/>
                  </a:lnTo>
                  <a:cubicBezTo>
                    <a:pt x="834" y="3287"/>
                    <a:pt x="1001" y="3168"/>
                    <a:pt x="1025" y="3025"/>
                  </a:cubicBezTo>
                  <a:cubicBezTo>
                    <a:pt x="1072" y="2739"/>
                    <a:pt x="1191" y="2477"/>
                    <a:pt x="1358" y="2239"/>
                  </a:cubicBezTo>
                  <a:cubicBezTo>
                    <a:pt x="1429" y="2096"/>
                    <a:pt x="1406" y="1953"/>
                    <a:pt x="1287" y="1834"/>
                  </a:cubicBezTo>
                  <a:lnTo>
                    <a:pt x="1001" y="1524"/>
                  </a:lnTo>
                  <a:lnTo>
                    <a:pt x="1477" y="1048"/>
                  </a:lnTo>
                  <a:lnTo>
                    <a:pt x="1763" y="1358"/>
                  </a:lnTo>
                  <a:cubicBezTo>
                    <a:pt x="1830" y="1425"/>
                    <a:pt x="1920" y="1454"/>
                    <a:pt x="2007" y="1454"/>
                  </a:cubicBezTo>
                  <a:cubicBezTo>
                    <a:pt x="2074" y="1454"/>
                    <a:pt x="2140" y="1436"/>
                    <a:pt x="2192" y="1405"/>
                  </a:cubicBezTo>
                  <a:cubicBezTo>
                    <a:pt x="2430" y="1262"/>
                    <a:pt x="2692" y="1143"/>
                    <a:pt x="2954" y="1072"/>
                  </a:cubicBezTo>
                  <a:cubicBezTo>
                    <a:pt x="3096" y="1048"/>
                    <a:pt x="3216" y="905"/>
                    <a:pt x="3216" y="762"/>
                  </a:cubicBezTo>
                  <a:lnTo>
                    <a:pt x="3216" y="334"/>
                  </a:lnTo>
                  <a:close/>
                  <a:moveTo>
                    <a:pt x="3263" y="0"/>
                  </a:moveTo>
                  <a:cubicBezTo>
                    <a:pt x="3073" y="0"/>
                    <a:pt x="2930" y="143"/>
                    <a:pt x="2930" y="334"/>
                  </a:cubicBezTo>
                  <a:lnTo>
                    <a:pt x="2930" y="738"/>
                  </a:lnTo>
                  <a:cubicBezTo>
                    <a:pt x="2620" y="810"/>
                    <a:pt x="2334" y="929"/>
                    <a:pt x="2072" y="1120"/>
                  </a:cubicBezTo>
                  <a:lnTo>
                    <a:pt x="1763" y="810"/>
                  </a:lnTo>
                  <a:cubicBezTo>
                    <a:pt x="1703" y="750"/>
                    <a:pt x="1614" y="721"/>
                    <a:pt x="1525" y="721"/>
                  </a:cubicBezTo>
                  <a:cubicBezTo>
                    <a:pt x="1435" y="721"/>
                    <a:pt x="1346" y="750"/>
                    <a:pt x="1287" y="810"/>
                  </a:cubicBezTo>
                  <a:lnTo>
                    <a:pt x="810" y="1286"/>
                  </a:lnTo>
                  <a:cubicBezTo>
                    <a:pt x="691" y="1405"/>
                    <a:pt x="691" y="1643"/>
                    <a:pt x="810" y="1762"/>
                  </a:cubicBezTo>
                  <a:lnTo>
                    <a:pt x="1120" y="2072"/>
                  </a:lnTo>
                  <a:cubicBezTo>
                    <a:pt x="929" y="2334"/>
                    <a:pt x="810" y="2620"/>
                    <a:pt x="763" y="2929"/>
                  </a:cubicBezTo>
                  <a:lnTo>
                    <a:pt x="334" y="2929"/>
                  </a:lnTo>
                  <a:cubicBezTo>
                    <a:pt x="167" y="2929"/>
                    <a:pt x="1" y="3072"/>
                    <a:pt x="1" y="3263"/>
                  </a:cubicBezTo>
                  <a:lnTo>
                    <a:pt x="1" y="3930"/>
                  </a:lnTo>
                  <a:cubicBezTo>
                    <a:pt x="1" y="4120"/>
                    <a:pt x="167" y="4263"/>
                    <a:pt x="334" y="4263"/>
                  </a:cubicBezTo>
                  <a:lnTo>
                    <a:pt x="763" y="4263"/>
                  </a:lnTo>
                  <a:cubicBezTo>
                    <a:pt x="810" y="4573"/>
                    <a:pt x="929" y="4858"/>
                    <a:pt x="1120" y="5120"/>
                  </a:cubicBezTo>
                  <a:lnTo>
                    <a:pt x="810" y="5430"/>
                  </a:lnTo>
                  <a:cubicBezTo>
                    <a:pt x="691" y="5549"/>
                    <a:pt x="691" y="5787"/>
                    <a:pt x="810" y="5906"/>
                  </a:cubicBezTo>
                  <a:lnTo>
                    <a:pt x="1287" y="6382"/>
                  </a:lnTo>
                  <a:cubicBezTo>
                    <a:pt x="1346" y="6442"/>
                    <a:pt x="1435" y="6472"/>
                    <a:pt x="1525" y="6472"/>
                  </a:cubicBezTo>
                  <a:cubicBezTo>
                    <a:pt x="1614" y="6472"/>
                    <a:pt x="1703" y="6442"/>
                    <a:pt x="1763" y="6382"/>
                  </a:cubicBezTo>
                  <a:lnTo>
                    <a:pt x="2072" y="6073"/>
                  </a:lnTo>
                  <a:cubicBezTo>
                    <a:pt x="2334" y="6263"/>
                    <a:pt x="2620" y="6382"/>
                    <a:pt x="2930" y="6430"/>
                  </a:cubicBezTo>
                  <a:lnTo>
                    <a:pt x="2930" y="6859"/>
                  </a:lnTo>
                  <a:cubicBezTo>
                    <a:pt x="2930" y="7025"/>
                    <a:pt x="3073" y="7192"/>
                    <a:pt x="3263" y="7192"/>
                  </a:cubicBezTo>
                  <a:lnTo>
                    <a:pt x="3930" y="7192"/>
                  </a:lnTo>
                  <a:cubicBezTo>
                    <a:pt x="4120" y="7192"/>
                    <a:pt x="4263" y="7025"/>
                    <a:pt x="4263" y="6859"/>
                  </a:cubicBezTo>
                  <a:lnTo>
                    <a:pt x="4263" y="6430"/>
                  </a:lnTo>
                  <a:cubicBezTo>
                    <a:pt x="4573" y="6382"/>
                    <a:pt x="4859" y="6263"/>
                    <a:pt x="5121" y="6073"/>
                  </a:cubicBezTo>
                  <a:lnTo>
                    <a:pt x="5430" y="6382"/>
                  </a:lnTo>
                  <a:cubicBezTo>
                    <a:pt x="5490" y="6442"/>
                    <a:pt x="5579" y="6472"/>
                    <a:pt x="5668" y="6472"/>
                  </a:cubicBezTo>
                  <a:cubicBezTo>
                    <a:pt x="5758" y="6472"/>
                    <a:pt x="5847" y="6442"/>
                    <a:pt x="5907" y="6382"/>
                  </a:cubicBezTo>
                  <a:lnTo>
                    <a:pt x="6383" y="5906"/>
                  </a:lnTo>
                  <a:cubicBezTo>
                    <a:pt x="6502" y="5787"/>
                    <a:pt x="6502" y="5549"/>
                    <a:pt x="6383" y="5430"/>
                  </a:cubicBezTo>
                  <a:lnTo>
                    <a:pt x="6073" y="5120"/>
                  </a:lnTo>
                  <a:cubicBezTo>
                    <a:pt x="6264" y="4858"/>
                    <a:pt x="6383" y="4573"/>
                    <a:pt x="6430" y="4263"/>
                  </a:cubicBezTo>
                  <a:lnTo>
                    <a:pt x="6859" y="4263"/>
                  </a:lnTo>
                  <a:cubicBezTo>
                    <a:pt x="7026" y="4263"/>
                    <a:pt x="7193" y="4120"/>
                    <a:pt x="7193" y="3930"/>
                  </a:cubicBezTo>
                  <a:lnTo>
                    <a:pt x="7193" y="3263"/>
                  </a:lnTo>
                  <a:cubicBezTo>
                    <a:pt x="7216" y="3072"/>
                    <a:pt x="7073" y="2929"/>
                    <a:pt x="6883" y="2929"/>
                  </a:cubicBezTo>
                  <a:lnTo>
                    <a:pt x="6478" y="2929"/>
                  </a:lnTo>
                  <a:cubicBezTo>
                    <a:pt x="6407" y="2620"/>
                    <a:pt x="6288" y="2334"/>
                    <a:pt x="6121" y="2072"/>
                  </a:cubicBezTo>
                  <a:lnTo>
                    <a:pt x="6407" y="1762"/>
                  </a:lnTo>
                  <a:cubicBezTo>
                    <a:pt x="6478" y="1715"/>
                    <a:pt x="6502" y="1643"/>
                    <a:pt x="6502" y="1596"/>
                  </a:cubicBezTo>
                  <a:cubicBezTo>
                    <a:pt x="6526" y="1477"/>
                    <a:pt x="6478" y="1381"/>
                    <a:pt x="6407" y="1286"/>
                  </a:cubicBezTo>
                  <a:lnTo>
                    <a:pt x="5930" y="810"/>
                  </a:lnTo>
                  <a:cubicBezTo>
                    <a:pt x="5883" y="738"/>
                    <a:pt x="5835" y="715"/>
                    <a:pt x="5764" y="715"/>
                  </a:cubicBezTo>
                  <a:cubicBezTo>
                    <a:pt x="5736" y="709"/>
                    <a:pt x="5707" y="706"/>
                    <a:pt x="5680" y="706"/>
                  </a:cubicBezTo>
                  <a:cubicBezTo>
                    <a:pt x="5590" y="706"/>
                    <a:pt x="5503" y="737"/>
                    <a:pt x="5430" y="810"/>
                  </a:cubicBezTo>
                  <a:lnTo>
                    <a:pt x="5121" y="1120"/>
                  </a:lnTo>
                  <a:cubicBezTo>
                    <a:pt x="4859" y="929"/>
                    <a:pt x="4573" y="810"/>
                    <a:pt x="4263" y="738"/>
                  </a:cubicBezTo>
                  <a:lnTo>
                    <a:pt x="4263" y="334"/>
                  </a:lnTo>
                  <a:cubicBezTo>
                    <a:pt x="4263" y="143"/>
                    <a:pt x="4120" y="0"/>
                    <a:pt x="3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3" name="Google Shape;3113;p52"/>
            <p:cNvSpPr/>
            <p:nvPr/>
          </p:nvSpPr>
          <p:spPr>
            <a:xfrm>
              <a:off x="6961325" y="2667777"/>
              <a:ext cx="32707" cy="51133"/>
            </a:xfrm>
            <a:custGeom>
              <a:rect b="b" l="l" r="r" t="t"/>
              <a:pathLst>
                <a:path extrusionOk="0" h="1715" w="1097">
                  <a:moveTo>
                    <a:pt x="525" y="0"/>
                  </a:moveTo>
                  <a:cubicBezTo>
                    <a:pt x="287" y="0"/>
                    <a:pt x="96" y="167"/>
                    <a:pt x="25" y="381"/>
                  </a:cubicBezTo>
                  <a:cubicBezTo>
                    <a:pt x="1" y="476"/>
                    <a:pt x="48" y="572"/>
                    <a:pt x="120" y="595"/>
                  </a:cubicBezTo>
                  <a:cubicBezTo>
                    <a:pt x="136" y="600"/>
                    <a:pt x="153" y="601"/>
                    <a:pt x="170" y="601"/>
                  </a:cubicBezTo>
                  <a:cubicBezTo>
                    <a:pt x="253" y="601"/>
                    <a:pt x="338" y="555"/>
                    <a:pt x="358" y="476"/>
                  </a:cubicBezTo>
                  <a:cubicBezTo>
                    <a:pt x="382" y="381"/>
                    <a:pt x="453" y="357"/>
                    <a:pt x="501" y="357"/>
                  </a:cubicBezTo>
                  <a:cubicBezTo>
                    <a:pt x="596" y="357"/>
                    <a:pt x="644" y="405"/>
                    <a:pt x="644" y="500"/>
                  </a:cubicBezTo>
                  <a:lnTo>
                    <a:pt x="644" y="524"/>
                  </a:lnTo>
                  <a:cubicBezTo>
                    <a:pt x="644" y="619"/>
                    <a:pt x="620" y="715"/>
                    <a:pt x="572" y="810"/>
                  </a:cubicBezTo>
                  <a:cubicBezTo>
                    <a:pt x="358" y="1096"/>
                    <a:pt x="239" y="1262"/>
                    <a:pt x="168" y="1334"/>
                  </a:cubicBezTo>
                  <a:cubicBezTo>
                    <a:pt x="96" y="1453"/>
                    <a:pt x="48" y="1524"/>
                    <a:pt x="96" y="1596"/>
                  </a:cubicBezTo>
                  <a:cubicBezTo>
                    <a:pt x="120" y="1667"/>
                    <a:pt x="144" y="1691"/>
                    <a:pt x="215" y="1715"/>
                  </a:cubicBezTo>
                  <a:lnTo>
                    <a:pt x="930" y="1715"/>
                  </a:lnTo>
                  <a:cubicBezTo>
                    <a:pt x="1001" y="1715"/>
                    <a:pt x="1096" y="1667"/>
                    <a:pt x="1096" y="1572"/>
                  </a:cubicBezTo>
                  <a:cubicBezTo>
                    <a:pt x="1096" y="1453"/>
                    <a:pt x="1049" y="1357"/>
                    <a:pt x="930" y="1357"/>
                  </a:cubicBezTo>
                  <a:lnTo>
                    <a:pt x="596" y="1357"/>
                  </a:lnTo>
                  <a:cubicBezTo>
                    <a:pt x="644" y="1286"/>
                    <a:pt x="739" y="1167"/>
                    <a:pt x="858" y="976"/>
                  </a:cubicBezTo>
                  <a:cubicBezTo>
                    <a:pt x="953" y="857"/>
                    <a:pt x="1001" y="738"/>
                    <a:pt x="1049" y="619"/>
                  </a:cubicBezTo>
                  <a:lnTo>
                    <a:pt x="1049" y="595"/>
                  </a:lnTo>
                  <a:lnTo>
                    <a:pt x="1049" y="524"/>
                  </a:lnTo>
                  <a:lnTo>
                    <a:pt x="1049" y="500"/>
                  </a:lnTo>
                  <a:cubicBezTo>
                    <a:pt x="1049" y="238"/>
                    <a:pt x="811" y="0"/>
                    <a:pt x="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14" name="Google Shape;3114;p52"/>
          <p:cNvGrpSpPr/>
          <p:nvPr/>
        </p:nvGrpSpPr>
        <p:grpSpPr>
          <a:xfrm>
            <a:off x="6273306" y="2448366"/>
            <a:ext cx="352920" cy="353606"/>
            <a:chOff x="6158994" y="2448366"/>
            <a:chExt cx="352920" cy="353606"/>
          </a:xfrm>
        </p:grpSpPr>
        <p:sp>
          <p:nvSpPr>
            <p:cNvPr id="3115" name="Google Shape;3115;p52"/>
            <p:cNvSpPr/>
            <p:nvPr/>
          </p:nvSpPr>
          <p:spPr>
            <a:xfrm>
              <a:off x="6255566" y="2546339"/>
              <a:ext cx="158347" cy="157662"/>
            </a:xfrm>
            <a:custGeom>
              <a:rect b="b" l="l" r="r" t="t"/>
              <a:pathLst>
                <a:path extrusionOk="0" h="5288" w="5311">
                  <a:moveTo>
                    <a:pt x="2644" y="1"/>
                  </a:moveTo>
                  <a:cubicBezTo>
                    <a:pt x="1191" y="1"/>
                    <a:pt x="0" y="1192"/>
                    <a:pt x="0" y="2644"/>
                  </a:cubicBezTo>
                  <a:cubicBezTo>
                    <a:pt x="0" y="4097"/>
                    <a:pt x="1191" y="5288"/>
                    <a:pt x="2644" y="5288"/>
                  </a:cubicBezTo>
                  <a:cubicBezTo>
                    <a:pt x="4120" y="5288"/>
                    <a:pt x="5311" y="4097"/>
                    <a:pt x="5311" y="2644"/>
                  </a:cubicBezTo>
                  <a:cubicBezTo>
                    <a:pt x="5311" y="1192"/>
                    <a:pt x="4120" y="1"/>
                    <a:pt x="264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6" name="Google Shape;3116;p52"/>
            <p:cNvSpPr/>
            <p:nvPr/>
          </p:nvSpPr>
          <p:spPr>
            <a:xfrm>
              <a:off x="6302406" y="2549201"/>
              <a:ext cx="111508" cy="154799"/>
            </a:xfrm>
            <a:custGeom>
              <a:rect b="b" l="l" r="r" t="t"/>
              <a:pathLst>
                <a:path extrusionOk="0" h="5192" w="3740">
                  <a:moveTo>
                    <a:pt x="1716" y="0"/>
                  </a:moveTo>
                  <a:lnTo>
                    <a:pt x="1716" y="0"/>
                  </a:lnTo>
                  <a:cubicBezTo>
                    <a:pt x="2621" y="405"/>
                    <a:pt x="3287" y="1334"/>
                    <a:pt x="3287" y="2405"/>
                  </a:cubicBezTo>
                  <a:cubicBezTo>
                    <a:pt x="3287" y="3858"/>
                    <a:pt x="2097" y="5049"/>
                    <a:pt x="644" y="5049"/>
                  </a:cubicBezTo>
                  <a:cubicBezTo>
                    <a:pt x="430" y="5049"/>
                    <a:pt x="215" y="5025"/>
                    <a:pt x="1" y="4953"/>
                  </a:cubicBezTo>
                  <a:lnTo>
                    <a:pt x="1" y="4953"/>
                  </a:lnTo>
                  <a:cubicBezTo>
                    <a:pt x="334" y="5120"/>
                    <a:pt x="692" y="5192"/>
                    <a:pt x="1073" y="5192"/>
                  </a:cubicBezTo>
                  <a:cubicBezTo>
                    <a:pt x="2549" y="5192"/>
                    <a:pt x="3740" y="4001"/>
                    <a:pt x="3740" y="2548"/>
                  </a:cubicBezTo>
                  <a:cubicBezTo>
                    <a:pt x="3740" y="1310"/>
                    <a:pt x="2859" y="262"/>
                    <a:pt x="171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7" name="Google Shape;3117;p52"/>
            <p:cNvSpPr/>
            <p:nvPr/>
          </p:nvSpPr>
          <p:spPr>
            <a:xfrm>
              <a:off x="6163257" y="2454031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40" y="1477"/>
                  </a:moveTo>
                  <a:cubicBezTo>
                    <a:pt x="8097" y="1477"/>
                    <a:pt x="10002" y="3383"/>
                    <a:pt x="10002" y="5740"/>
                  </a:cubicBezTo>
                  <a:cubicBezTo>
                    <a:pt x="10002" y="8098"/>
                    <a:pt x="8097" y="10003"/>
                    <a:pt x="5740" y="10003"/>
                  </a:cubicBezTo>
                  <a:cubicBezTo>
                    <a:pt x="3406" y="10003"/>
                    <a:pt x="1501" y="8098"/>
                    <a:pt x="1501" y="5740"/>
                  </a:cubicBezTo>
                  <a:cubicBezTo>
                    <a:pt x="1501" y="5145"/>
                    <a:pt x="1620" y="4573"/>
                    <a:pt x="1810" y="4073"/>
                  </a:cubicBezTo>
                  <a:lnTo>
                    <a:pt x="2549" y="4002"/>
                  </a:lnTo>
                  <a:cubicBezTo>
                    <a:pt x="2644" y="4002"/>
                    <a:pt x="2691" y="3930"/>
                    <a:pt x="2644" y="3859"/>
                  </a:cubicBezTo>
                  <a:lnTo>
                    <a:pt x="2358" y="3192"/>
                  </a:lnTo>
                  <a:cubicBezTo>
                    <a:pt x="3120" y="2168"/>
                    <a:pt x="4335" y="1477"/>
                    <a:pt x="5740" y="1477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40"/>
                  </a:cubicBezTo>
                  <a:cubicBezTo>
                    <a:pt x="0" y="8931"/>
                    <a:pt x="2596" y="11479"/>
                    <a:pt x="5740" y="11479"/>
                  </a:cubicBezTo>
                  <a:cubicBezTo>
                    <a:pt x="8931" y="11479"/>
                    <a:pt x="11503" y="8884"/>
                    <a:pt x="11503" y="5740"/>
                  </a:cubicBezTo>
                  <a:cubicBezTo>
                    <a:pt x="11527" y="2549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8" name="Google Shape;3118;p52"/>
            <p:cNvSpPr/>
            <p:nvPr/>
          </p:nvSpPr>
          <p:spPr>
            <a:xfrm>
              <a:off x="6162542" y="2625886"/>
              <a:ext cx="107960" cy="149135"/>
            </a:xfrm>
            <a:custGeom>
              <a:rect b="b" l="l" r="r" t="t"/>
              <a:pathLst>
                <a:path extrusionOk="0" h="5002" w="3621">
                  <a:moveTo>
                    <a:pt x="1" y="0"/>
                  </a:moveTo>
                  <a:cubicBezTo>
                    <a:pt x="1" y="2143"/>
                    <a:pt x="1167" y="4001"/>
                    <a:pt x="2882" y="5001"/>
                  </a:cubicBezTo>
                  <a:lnTo>
                    <a:pt x="3620" y="3691"/>
                  </a:lnTo>
                  <a:cubicBezTo>
                    <a:pt x="3144" y="3405"/>
                    <a:pt x="2739" y="3024"/>
                    <a:pt x="2382" y="2572"/>
                  </a:cubicBezTo>
                  <a:lnTo>
                    <a:pt x="2668" y="1881"/>
                  </a:lnTo>
                  <a:cubicBezTo>
                    <a:pt x="2715" y="1834"/>
                    <a:pt x="2644" y="1738"/>
                    <a:pt x="2596" y="1738"/>
                  </a:cubicBezTo>
                  <a:lnTo>
                    <a:pt x="1834" y="1667"/>
                  </a:lnTo>
                  <a:cubicBezTo>
                    <a:pt x="1644" y="1167"/>
                    <a:pt x="1525" y="595"/>
                    <a:pt x="15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9" name="Google Shape;3119;p52"/>
            <p:cNvSpPr/>
            <p:nvPr/>
          </p:nvSpPr>
          <p:spPr>
            <a:xfrm>
              <a:off x="6398262" y="2476780"/>
              <a:ext cx="108676" cy="149135"/>
            </a:xfrm>
            <a:custGeom>
              <a:rect b="b" l="l" r="r" t="t"/>
              <a:pathLst>
                <a:path extrusionOk="0" h="5002" w="3645">
                  <a:moveTo>
                    <a:pt x="763" y="0"/>
                  </a:moveTo>
                  <a:lnTo>
                    <a:pt x="1" y="1310"/>
                  </a:lnTo>
                  <a:cubicBezTo>
                    <a:pt x="525" y="1619"/>
                    <a:pt x="930" y="1977"/>
                    <a:pt x="1287" y="2453"/>
                  </a:cubicBezTo>
                  <a:lnTo>
                    <a:pt x="1001" y="3120"/>
                  </a:lnTo>
                  <a:cubicBezTo>
                    <a:pt x="954" y="3191"/>
                    <a:pt x="1025" y="3286"/>
                    <a:pt x="1073" y="3286"/>
                  </a:cubicBezTo>
                  <a:lnTo>
                    <a:pt x="1811" y="3334"/>
                  </a:lnTo>
                  <a:cubicBezTo>
                    <a:pt x="2025" y="3858"/>
                    <a:pt x="2144" y="4406"/>
                    <a:pt x="2144" y="5001"/>
                  </a:cubicBezTo>
                  <a:lnTo>
                    <a:pt x="3645" y="5001"/>
                  </a:lnTo>
                  <a:cubicBezTo>
                    <a:pt x="3645" y="2858"/>
                    <a:pt x="2478" y="1024"/>
                    <a:pt x="76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0" name="Google Shape;3120;p52"/>
            <p:cNvSpPr/>
            <p:nvPr/>
          </p:nvSpPr>
          <p:spPr>
            <a:xfrm>
              <a:off x="6397576" y="2625886"/>
              <a:ext cx="108646" cy="149135"/>
            </a:xfrm>
            <a:custGeom>
              <a:rect b="b" l="l" r="r" t="t"/>
              <a:pathLst>
                <a:path extrusionOk="0" h="5002" w="3644">
                  <a:moveTo>
                    <a:pt x="2143" y="0"/>
                  </a:moveTo>
                  <a:cubicBezTo>
                    <a:pt x="2143" y="595"/>
                    <a:pt x="2024" y="1167"/>
                    <a:pt x="1810" y="1667"/>
                  </a:cubicBezTo>
                  <a:lnTo>
                    <a:pt x="1072" y="1738"/>
                  </a:lnTo>
                  <a:cubicBezTo>
                    <a:pt x="977" y="1738"/>
                    <a:pt x="953" y="1834"/>
                    <a:pt x="977" y="1881"/>
                  </a:cubicBezTo>
                  <a:lnTo>
                    <a:pt x="1286" y="2572"/>
                  </a:lnTo>
                  <a:cubicBezTo>
                    <a:pt x="929" y="3024"/>
                    <a:pt x="500" y="3405"/>
                    <a:pt x="0" y="3691"/>
                  </a:cubicBezTo>
                  <a:lnTo>
                    <a:pt x="738" y="5001"/>
                  </a:lnTo>
                  <a:cubicBezTo>
                    <a:pt x="2477" y="4025"/>
                    <a:pt x="3644" y="2143"/>
                    <a:pt x="364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1" name="Google Shape;3121;p52"/>
            <p:cNvSpPr/>
            <p:nvPr/>
          </p:nvSpPr>
          <p:spPr>
            <a:xfrm>
              <a:off x="6288214" y="2456893"/>
              <a:ext cx="218723" cy="339414"/>
            </a:xfrm>
            <a:custGeom>
              <a:rect b="b" l="l" r="r" t="t"/>
              <a:pathLst>
                <a:path extrusionOk="0" h="11384" w="7336">
                  <a:moveTo>
                    <a:pt x="2620" y="0"/>
                  </a:moveTo>
                  <a:cubicBezTo>
                    <a:pt x="5049" y="667"/>
                    <a:pt x="6835" y="2906"/>
                    <a:pt x="6835" y="5525"/>
                  </a:cubicBezTo>
                  <a:cubicBezTo>
                    <a:pt x="6835" y="8716"/>
                    <a:pt x="4240" y="11264"/>
                    <a:pt x="1072" y="11264"/>
                  </a:cubicBezTo>
                  <a:cubicBezTo>
                    <a:pt x="715" y="11264"/>
                    <a:pt x="358" y="11241"/>
                    <a:pt x="1" y="11193"/>
                  </a:cubicBezTo>
                  <a:lnTo>
                    <a:pt x="1" y="11193"/>
                  </a:lnTo>
                  <a:cubicBezTo>
                    <a:pt x="525" y="11336"/>
                    <a:pt x="1025" y="11383"/>
                    <a:pt x="1549" y="11383"/>
                  </a:cubicBezTo>
                  <a:cubicBezTo>
                    <a:pt x="4740" y="11383"/>
                    <a:pt x="7312" y="8812"/>
                    <a:pt x="7312" y="5644"/>
                  </a:cubicBezTo>
                  <a:cubicBezTo>
                    <a:pt x="7336" y="2858"/>
                    <a:pt x="5311" y="500"/>
                    <a:pt x="262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2" name="Google Shape;3122;p52"/>
            <p:cNvSpPr/>
            <p:nvPr/>
          </p:nvSpPr>
          <p:spPr>
            <a:xfrm>
              <a:off x="6248470" y="2454031"/>
              <a:ext cx="170423" cy="64997"/>
            </a:xfrm>
            <a:custGeom>
              <a:rect b="b" l="l" r="r" t="t"/>
              <a:pathLst>
                <a:path extrusionOk="0" h="2180" w="5716">
                  <a:moveTo>
                    <a:pt x="2882" y="1"/>
                  </a:moveTo>
                  <a:cubicBezTo>
                    <a:pt x="1858" y="1"/>
                    <a:pt x="857" y="263"/>
                    <a:pt x="0" y="763"/>
                  </a:cubicBezTo>
                  <a:lnTo>
                    <a:pt x="738" y="2073"/>
                  </a:lnTo>
                  <a:cubicBezTo>
                    <a:pt x="1215" y="1811"/>
                    <a:pt x="1762" y="1597"/>
                    <a:pt x="2358" y="1549"/>
                  </a:cubicBezTo>
                  <a:lnTo>
                    <a:pt x="2763" y="2144"/>
                  </a:lnTo>
                  <a:cubicBezTo>
                    <a:pt x="2798" y="2168"/>
                    <a:pt x="2840" y="2180"/>
                    <a:pt x="2876" y="2180"/>
                  </a:cubicBezTo>
                  <a:cubicBezTo>
                    <a:pt x="2911" y="2180"/>
                    <a:pt x="2941" y="2168"/>
                    <a:pt x="2953" y="2144"/>
                  </a:cubicBezTo>
                  <a:lnTo>
                    <a:pt x="3358" y="1549"/>
                  </a:lnTo>
                  <a:cubicBezTo>
                    <a:pt x="3929" y="1597"/>
                    <a:pt x="4501" y="1811"/>
                    <a:pt x="4977" y="2073"/>
                  </a:cubicBezTo>
                  <a:lnTo>
                    <a:pt x="5716" y="763"/>
                  </a:lnTo>
                  <a:cubicBezTo>
                    <a:pt x="4954" y="263"/>
                    <a:pt x="3953" y="1"/>
                    <a:pt x="288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3" name="Google Shape;3123;p52"/>
            <p:cNvSpPr/>
            <p:nvPr/>
          </p:nvSpPr>
          <p:spPr>
            <a:xfrm>
              <a:off x="6365614" y="2457609"/>
              <a:ext cx="53995" cy="24866"/>
            </a:xfrm>
            <a:custGeom>
              <a:rect b="b" l="l" r="r" t="t"/>
              <a:pathLst>
                <a:path extrusionOk="0" h="834" w="1811">
                  <a:moveTo>
                    <a:pt x="0" y="0"/>
                  </a:moveTo>
                  <a:cubicBezTo>
                    <a:pt x="620" y="167"/>
                    <a:pt x="1215" y="452"/>
                    <a:pt x="1739" y="834"/>
                  </a:cubicBezTo>
                  <a:lnTo>
                    <a:pt x="1810" y="691"/>
                  </a:lnTo>
                  <a:cubicBezTo>
                    <a:pt x="1810" y="619"/>
                    <a:pt x="1763" y="595"/>
                    <a:pt x="1739" y="572"/>
                  </a:cubicBezTo>
                  <a:lnTo>
                    <a:pt x="1548" y="476"/>
                  </a:lnTo>
                  <a:cubicBezTo>
                    <a:pt x="1501" y="452"/>
                    <a:pt x="1453" y="405"/>
                    <a:pt x="1406" y="405"/>
                  </a:cubicBezTo>
                  <a:cubicBezTo>
                    <a:pt x="1215" y="333"/>
                    <a:pt x="1025" y="238"/>
                    <a:pt x="810" y="167"/>
                  </a:cubicBezTo>
                  <a:cubicBezTo>
                    <a:pt x="596" y="119"/>
                    <a:pt x="358" y="24"/>
                    <a:pt x="12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4" name="Google Shape;3124;p52"/>
            <p:cNvSpPr/>
            <p:nvPr/>
          </p:nvSpPr>
          <p:spPr>
            <a:xfrm>
              <a:off x="6249871" y="2732208"/>
              <a:ext cx="172569" cy="65533"/>
            </a:xfrm>
            <a:custGeom>
              <a:rect b="b" l="l" r="r" t="t"/>
              <a:pathLst>
                <a:path extrusionOk="0" h="2198" w="5788">
                  <a:moveTo>
                    <a:pt x="2861" y="0"/>
                  </a:moveTo>
                  <a:cubicBezTo>
                    <a:pt x="2829" y="0"/>
                    <a:pt x="2799" y="18"/>
                    <a:pt x="2787" y="54"/>
                  </a:cubicBezTo>
                  <a:lnTo>
                    <a:pt x="2358" y="649"/>
                  </a:lnTo>
                  <a:cubicBezTo>
                    <a:pt x="1787" y="578"/>
                    <a:pt x="1239" y="363"/>
                    <a:pt x="763" y="101"/>
                  </a:cubicBezTo>
                  <a:lnTo>
                    <a:pt x="1" y="1411"/>
                  </a:lnTo>
                  <a:cubicBezTo>
                    <a:pt x="834" y="1888"/>
                    <a:pt x="1858" y="2197"/>
                    <a:pt x="2906" y="2197"/>
                  </a:cubicBezTo>
                  <a:cubicBezTo>
                    <a:pt x="3930" y="2197"/>
                    <a:pt x="4930" y="1911"/>
                    <a:pt x="5788" y="1411"/>
                  </a:cubicBezTo>
                  <a:lnTo>
                    <a:pt x="4978" y="101"/>
                  </a:lnTo>
                  <a:cubicBezTo>
                    <a:pt x="4502" y="363"/>
                    <a:pt x="3978" y="578"/>
                    <a:pt x="3382" y="649"/>
                  </a:cubicBezTo>
                  <a:lnTo>
                    <a:pt x="2954" y="54"/>
                  </a:lnTo>
                  <a:cubicBezTo>
                    <a:pt x="2930" y="18"/>
                    <a:pt x="2894" y="0"/>
                    <a:pt x="286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5" name="Google Shape;3125;p52"/>
            <p:cNvSpPr/>
            <p:nvPr/>
          </p:nvSpPr>
          <p:spPr>
            <a:xfrm>
              <a:off x="6421011" y="2478181"/>
              <a:ext cx="85927" cy="149135"/>
            </a:xfrm>
            <a:custGeom>
              <a:rect b="b" l="l" r="r" t="t"/>
              <a:pathLst>
                <a:path extrusionOk="0" h="5002" w="2882">
                  <a:moveTo>
                    <a:pt x="71" y="1"/>
                  </a:moveTo>
                  <a:lnTo>
                    <a:pt x="0" y="144"/>
                  </a:lnTo>
                  <a:cubicBezTo>
                    <a:pt x="1477" y="1191"/>
                    <a:pt x="2453" y="2906"/>
                    <a:pt x="2453" y="4883"/>
                  </a:cubicBezTo>
                  <a:lnTo>
                    <a:pt x="2453" y="5002"/>
                  </a:lnTo>
                  <a:lnTo>
                    <a:pt x="2882" y="5002"/>
                  </a:lnTo>
                  <a:lnTo>
                    <a:pt x="2882" y="4954"/>
                  </a:lnTo>
                  <a:lnTo>
                    <a:pt x="2882" y="4883"/>
                  </a:lnTo>
                  <a:lnTo>
                    <a:pt x="2882" y="4573"/>
                  </a:lnTo>
                  <a:cubicBezTo>
                    <a:pt x="2882" y="4478"/>
                    <a:pt x="2858" y="4359"/>
                    <a:pt x="2858" y="4287"/>
                  </a:cubicBezTo>
                  <a:cubicBezTo>
                    <a:pt x="2786" y="3882"/>
                    <a:pt x="2739" y="3525"/>
                    <a:pt x="2620" y="3144"/>
                  </a:cubicBezTo>
                  <a:cubicBezTo>
                    <a:pt x="2524" y="2906"/>
                    <a:pt x="2429" y="2668"/>
                    <a:pt x="2310" y="2430"/>
                  </a:cubicBezTo>
                  <a:cubicBezTo>
                    <a:pt x="2262" y="2311"/>
                    <a:pt x="2191" y="2168"/>
                    <a:pt x="2096" y="2049"/>
                  </a:cubicBezTo>
                  <a:cubicBezTo>
                    <a:pt x="1953" y="1787"/>
                    <a:pt x="1738" y="1501"/>
                    <a:pt x="1572" y="1263"/>
                  </a:cubicBezTo>
                  <a:cubicBezTo>
                    <a:pt x="1310" y="977"/>
                    <a:pt x="1000" y="667"/>
                    <a:pt x="714" y="429"/>
                  </a:cubicBezTo>
                  <a:cubicBezTo>
                    <a:pt x="619" y="382"/>
                    <a:pt x="524" y="286"/>
                    <a:pt x="429" y="239"/>
                  </a:cubicBezTo>
                  <a:cubicBezTo>
                    <a:pt x="357" y="167"/>
                    <a:pt x="238" y="120"/>
                    <a:pt x="143" y="24"/>
                  </a:cubicBezTo>
                  <a:cubicBezTo>
                    <a:pt x="119" y="24"/>
                    <a:pt x="71" y="1"/>
                    <a:pt x="7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6" name="Google Shape;3126;p52"/>
            <p:cNvSpPr/>
            <p:nvPr/>
          </p:nvSpPr>
          <p:spPr>
            <a:xfrm>
              <a:off x="6289645" y="2763633"/>
              <a:ext cx="131365" cy="34108"/>
            </a:xfrm>
            <a:custGeom>
              <a:rect b="b" l="l" r="r" t="t"/>
              <a:pathLst>
                <a:path extrusionOk="0" h="1144" w="4406">
                  <a:moveTo>
                    <a:pt x="0" y="881"/>
                  </a:moveTo>
                  <a:lnTo>
                    <a:pt x="0" y="881"/>
                  </a:lnTo>
                  <a:cubicBezTo>
                    <a:pt x="3" y="882"/>
                    <a:pt x="5" y="882"/>
                    <a:pt x="8" y="883"/>
                  </a:cubicBezTo>
                  <a:lnTo>
                    <a:pt x="8" y="883"/>
                  </a:lnTo>
                  <a:cubicBezTo>
                    <a:pt x="5" y="882"/>
                    <a:pt x="3" y="881"/>
                    <a:pt x="0" y="881"/>
                  </a:cubicBezTo>
                  <a:close/>
                  <a:moveTo>
                    <a:pt x="4239" y="0"/>
                  </a:moveTo>
                  <a:cubicBezTo>
                    <a:pt x="3358" y="619"/>
                    <a:pt x="2263" y="976"/>
                    <a:pt x="1072" y="976"/>
                  </a:cubicBezTo>
                  <a:cubicBezTo>
                    <a:pt x="670" y="976"/>
                    <a:pt x="362" y="953"/>
                    <a:pt x="8" y="883"/>
                  </a:cubicBezTo>
                  <a:lnTo>
                    <a:pt x="8" y="883"/>
                  </a:lnTo>
                  <a:cubicBezTo>
                    <a:pt x="29" y="891"/>
                    <a:pt x="51" y="929"/>
                    <a:pt x="72" y="929"/>
                  </a:cubicBezTo>
                  <a:cubicBezTo>
                    <a:pt x="96" y="929"/>
                    <a:pt x="143" y="953"/>
                    <a:pt x="167" y="953"/>
                  </a:cubicBezTo>
                  <a:cubicBezTo>
                    <a:pt x="191" y="976"/>
                    <a:pt x="238" y="976"/>
                    <a:pt x="262" y="976"/>
                  </a:cubicBezTo>
                  <a:cubicBezTo>
                    <a:pt x="286" y="1024"/>
                    <a:pt x="310" y="1024"/>
                    <a:pt x="334" y="1024"/>
                  </a:cubicBezTo>
                  <a:cubicBezTo>
                    <a:pt x="429" y="1048"/>
                    <a:pt x="548" y="1072"/>
                    <a:pt x="643" y="1072"/>
                  </a:cubicBezTo>
                  <a:cubicBezTo>
                    <a:pt x="739" y="1072"/>
                    <a:pt x="786" y="1095"/>
                    <a:pt x="881" y="1095"/>
                  </a:cubicBezTo>
                  <a:cubicBezTo>
                    <a:pt x="1096" y="1143"/>
                    <a:pt x="1334" y="1143"/>
                    <a:pt x="1524" y="1143"/>
                  </a:cubicBezTo>
                  <a:cubicBezTo>
                    <a:pt x="1715" y="1143"/>
                    <a:pt x="1858" y="1095"/>
                    <a:pt x="2048" y="1095"/>
                  </a:cubicBezTo>
                  <a:cubicBezTo>
                    <a:pt x="2310" y="1072"/>
                    <a:pt x="2596" y="1024"/>
                    <a:pt x="2882" y="953"/>
                  </a:cubicBezTo>
                  <a:cubicBezTo>
                    <a:pt x="3358" y="857"/>
                    <a:pt x="3763" y="691"/>
                    <a:pt x="4192" y="476"/>
                  </a:cubicBezTo>
                  <a:cubicBezTo>
                    <a:pt x="4216" y="452"/>
                    <a:pt x="4263" y="429"/>
                    <a:pt x="4335" y="381"/>
                  </a:cubicBezTo>
                  <a:cubicBezTo>
                    <a:pt x="4335" y="381"/>
                    <a:pt x="4358" y="357"/>
                    <a:pt x="4406" y="357"/>
                  </a:cubicBezTo>
                  <a:lnTo>
                    <a:pt x="423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7" name="Google Shape;3127;p52"/>
            <p:cNvSpPr/>
            <p:nvPr/>
          </p:nvSpPr>
          <p:spPr>
            <a:xfrm>
              <a:off x="6289645" y="2595355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191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72" y="357"/>
                    <a:pt x="191" y="357"/>
                  </a:cubicBezTo>
                  <a:lnTo>
                    <a:pt x="2810" y="357"/>
                  </a:lnTo>
                  <a:cubicBezTo>
                    <a:pt x="2906" y="357"/>
                    <a:pt x="2977" y="286"/>
                    <a:pt x="3001" y="191"/>
                  </a:cubicBezTo>
                  <a:cubicBezTo>
                    <a:pt x="3025" y="119"/>
                    <a:pt x="2930" y="0"/>
                    <a:pt x="2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8" name="Google Shape;3128;p52"/>
            <p:cNvSpPr/>
            <p:nvPr/>
          </p:nvSpPr>
          <p:spPr>
            <a:xfrm>
              <a:off x="6289645" y="2620192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191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2810" y="358"/>
                  </a:lnTo>
                  <a:cubicBezTo>
                    <a:pt x="2930" y="358"/>
                    <a:pt x="3001" y="262"/>
                    <a:pt x="3001" y="167"/>
                  </a:cubicBezTo>
                  <a:cubicBezTo>
                    <a:pt x="3001" y="72"/>
                    <a:pt x="2906" y="1"/>
                    <a:pt x="28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9" name="Google Shape;3129;p52"/>
            <p:cNvSpPr/>
            <p:nvPr/>
          </p:nvSpPr>
          <p:spPr>
            <a:xfrm>
              <a:off x="6308816" y="2645058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96" y="0"/>
                    <a:pt x="0" y="71"/>
                    <a:pt x="24" y="191"/>
                  </a:cubicBezTo>
                  <a:cubicBezTo>
                    <a:pt x="72" y="286"/>
                    <a:pt x="119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1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0" name="Google Shape;3130;p52"/>
            <p:cNvSpPr/>
            <p:nvPr/>
          </p:nvSpPr>
          <p:spPr>
            <a:xfrm>
              <a:off x="6249155" y="2542075"/>
              <a:ext cx="169021" cy="167620"/>
            </a:xfrm>
            <a:custGeom>
              <a:rect b="b" l="l" r="r" t="t"/>
              <a:pathLst>
                <a:path extrusionOk="0" h="5622" w="5669">
                  <a:moveTo>
                    <a:pt x="2835" y="1"/>
                  </a:moveTo>
                  <a:cubicBezTo>
                    <a:pt x="1263" y="1"/>
                    <a:pt x="1" y="1239"/>
                    <a:pt x="1" y="2811"/>
                  </a:cubicBezTo>
                  <a:cubicBezTo>
                    <a:pt x="1" y="4407"/>
                    <a:pt x="1311" y="5621"/>
                    <a:pt x="2859" y="5621"/>
                  </a:cubicBezTo>
                  <a:cubicBezTo>
                    <a:pt x="3335" y="5621"/>
                    <a:pt x="3811" y="5502"/>
                    <a:pt x="4240" y="5264"/>
                  </a:cubicBezTo>
                  <a:cubicBezTo>
                    <a:pt x="4335" y="5192"/>
                    <a:pt x="4359" y="5097"/>
                    <a:pt x="4288" y="5026"/>
                  </a:cubicBezTo>
                  <a:cubicBezTo>
                    <a:pt x="4256" y="4962"/>
                    <a:pt x="4203" y="4931"/>
                    <a:pt x="4143" y="4931"/>
                  </a:cubicBezTo>
                  <a:cubicBezTo>
                    <a:pt x="4113" y="4931"/>
                    <a:pt x="4081" y="4938"/>
                    <a:pt x="4049" y="4954"/>
                  </a:cubicBezTo>
                  <a:cubicBezTo>
                    <a:pt x="3692" y="5169"/>
                    <a:pt x="3287" y="5288"/>
                    <a:pt x="2859" y="5288"/>
                  </a:cubicBezTo>
                  <a:cubicBezTo>
                    <a:pt x="1501" y="5288"/>
                    <a:pt x="406" y="4192"/>
                    <a:pt x="406" y="2811"/>
                  </a:cubicBezTo>
                  <a:cubicBezTo>
                    <a:pt x="406" y="1454"/>
                    <a:pt x="1501" y="358"/>
                    <a:pt x="2859" y="358"/>
                  </a:cubicBezTo>
                  <a:cubicBezTo>
                    <a:pt x="4240" y="358"/>
                    <a:pt x="5335" y="1454"/>
                    <a:pt x="5335" y="2811"/>
                  </a:cubicBezTo>
                  <a:cubicBezTo>
                    <a:pt x="5335" y="3454"/>
                    <a:pt x="5097" y="4073"/>
                    <a:pt x="4645" y="4526"/>
                  </a:cubicBezTo>
                  <a:cubicBezTo>
                    <a:pt x="4597" y="4573"/>
                    <a:pt x="4597" y="4692"/>
                    <a:pt x="4645" y="4764"/>
                  </a:cubicBezTo>
                  <a:cubicBezTo>
                    <a:pt x="4680" y="4788"/>
                    <a:pt x="4728" y="4800"/>
                    <a:pt x="4773" y="4800"/>
                  </a:cubicBezTo>
                  <a:cubicBezTo>
                    <a:pt x="4817" y="4800"/>
                    <a:pt x="4859" y="4788"/>
                    <a:pt x="4883" y="4764"/>
                  </a:cubicBezTo>
                  <a:cubicBezTo>
                    <a:pt x="5407" y="4216"/>
                    <a:pt x="5669" y="3525"/>
                    <a:pt x="5669" y="2811"/>
                  </a:cubicBezTo>
                  <a:cubicBezTo>
                    <a:pt x="5669" y="1263"/>
                    <a:pt x="4407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1" name="Google Shape;3131;p52"/>
            <p:cNvSpPr/>
            <p:nvPr/>
          </p:nvSpPr>
          <p:spPr>
            <a:xfrm>
              <a:off x="6158994" y="2448366"/>
              <a:ext cx="352920" cy="353606"/>
            </a:xfrm>
            <a:custGeom>
              <a:rect b="b" l="l" r="r" t="t"/>
              <a:pathLst>
                <a:path extrusionOk="0" h="11860" w="11837">
                  <a:moveTo>
                    <a:pt x="8836" y="1191"/>
                  </a:moveTo>
                  <a:cubicBezTo>
                    <a:pt x="9622" y="1667"/>
                    <a:pt x="10241" y="2334"/>
                    <a:pt x="10717" y="3096"/>
                  </a:cubicBezTo>
                  <a:cubicBezTo>
                    <a:pt x="11193" y="3906"/>
                    <a:pt x="11455" y="4835"/>
                    <a:pt x="11479" y="5764"/>
                  </a:cubicBezTo>
                  <a:lnTo>
                    <a:pt x="10312" y="5764"/>
                  </a:lnTo>
                  <a:cubicBezTo>
                    <a:pt x="10288" y="5216"/>
                    <a:pt x="10169" y="4668"/>
                    <a:pt x="9955" y="4192"/>
                  </a:cubicBezTo>
                  <a:cubicBezTo>
                    <a:pt x="9931" y="4144"/>
                    <a:pt x="9883" y="4120"/>
                    <a:pt x="9812" y="4073"/>
                  </a:cubicBezTo>
                  <a:lnTo>
                    <a:pt x="9169" y="4025"/>
                  </a:lnTo>
                  <a:lnTo>
                    <a:pt x="9431" y="3430"/>
                  </a:lnTo>
                  <a:cubicBezTo>
                    <a:pt x="9455" y="3358"/>
                    <a:pt x="9455" y="3311"/>
                    <a:pt x="9407" y="3239"/>
                  </a:cubicBezTo>
                  <a:cubicBezTo>
                    <a:pt x="9074" y="2834"/>
                    <a:pt x="8693" y="2453"/>
                    <a:pt x="8240" y="2168"/>
                  </a:cubicBezTo>
                  <a:lnTo>
                    <a:pt x="8836" y="1191"/>
                  </a:lnTo>
                  <a:close/>
                  <a:moveTo>
                    <a:pt x="2953" y="1191"/>
                  </a:moveTo>
                  <a:lnTo>
                    <a:pt x="3549" y="2215"/>
                  </a:lnTo>
                  <a:cubicBezTo>
                    <a:pt x="3096" y="2501"/>
                    <a:pt x="2668" y="2858"/>
                    <a:pt x="2382" y="3287"/>
                  </a:cubicBezTo>
                  <a:cubicBezTo>
                    <a:pt x="2358" y="3334"/>
                    <a:pt x="2310" y="3406"/>
                    <a:pt x="2358" y="3454"/>
                  </a:cubicBezTo>
                  <a:lnTo>
                    <a:pt x="2620" y="4049"/>
                  </a:lnTo>
                  <a:lnTo>
                    <a:pt x="1953" y="4120"/>
                  </a:lnTo>
                  <a:cubicBezTo>
                    <a:pt x="1906" y="4120"/>
                    <a:pt x="1834" y="4168"/>
                    <a:pt x="1810" y="4239"/>
                  </a:cubicBezTo>
                  <a:cubicBezTo>
                    <a:pt x="1596" y="4739"/>
                    <a:pt x="1477" y="5240"/>
                    <a:pt x="1453" y="5787"/>
                  </a:cubicBezTo>
                  <a:lnTo>
                    <a:pt x="286" y="5787"/>
                  </a:lnTo>
                  <a:cubicBezTo>
                    <a:pt x="358" y="4692"/>
                    <a:pt x="691" y="3644"/>
                    <a:pt x="1310" y="2739"/>
                  </a:cubicBezTo>
                  <a:cubicBezTo>
                    <a:pt x="1763" y="2120"/>
                    <a:pt x="2310" y="1596"/>
                    <a:pt x="2953" y="1191"/>
                  </a:cubicBezTo>
                  <a:close/>
                  <a:moveTo>
                    <a:pt x="6478" y="1906"/>
                  </a:moveTo>
                  <a:cubicBezTo>
                    <a:pt x="7002" y="2001"/>
                    <a:pt x="7454" y="2144"/>
                    <a:pt x="7907" y="2429"/>
                  </a:cubicBezTo>
                  <a:cubicBezTo>
                    <a:pt x="8359" y="2691"/>
                    <a:pt x="8740" y="3025"/>
                    <a:pt x="9074" y="3406"/>
                  </a:cubicBezTo>
                  <a:lnTo>
                    <a:pt x="8812" y="3977"/>
                  </a:lnTo>
                  <a:cubicBezTo>
                    <a:pt x="8788" y="4049"/>
                    <a:pt x="8788" y="4144"/>
                    <a:pt x="8812" y="4239"/>
                  </a:cubicBezTo>
                  <a:cubicBezTo>
                    <a:pt x="8836" y="4311"/>
                    <a:pt x="8931" y="4382"/>
                    <a:pt x="9050" y="4382"/>
                  </a:cubicBezTo>
                  <a:lnTo>
                    <a:pt x="9669" y="4454"/>
                  </a:lnTo>
                  <a:cubicBezTo>
                    <a:pt x="9836" y="4930"/>
                    <a:pt x="9931" y="5430"/>
                    <a:pt x="9931" y="5930"/>
                  </a:cubicBezTo>
                  <a:cubicBezTo>
                    <a:pt x="9931" y="6430"/>
                    <a:pt x="9836" y="6954"/>
                    <a:pt x="9669" y="7431"/>
                  </a:cubicBezTo>
                  <a:lnTo>
                    <a:pt x="9050" y="7478"/>
                  </a:lnTo>
                  <a:cubicBezTo>
                    <a:pt x="8955" y="7478"/>
                    <a:pt x="8859" y="7550"/>
                    <a:pt x="8812" y="7621"/>
                  </a:cubicBezTo>
                  <a:cubicBezTo>
                    <a:pt x="8740" y="7716"/>
                    <a:pt x="8740" y="7812"/>
                    <a:pt x="8812" y="7907"/>
                  </a:cubicBezTo>
                  <a:lnTo>
                    <a:pt x="9074" y="8455"/>
                  </a:lnTo>
                  <a:cubicBezTo>
                    <a:pt x="8740" y="8883"/>
                    <a:pt x="8359" y="9217"/>
                    <a:pt x="7907" y="9431"/>
                  </a:cubicBezTo>
                  <a:cubicBezTo>
                    <a:pt x="7454" y="9717"/>
                    <a:pt x="7002" y="9860"/>
                    <a:pt x="6478" y="9955"/>
                  </a:cubicBezTo>
                  <a:lnTo>
                    <a:pt x="6121" y="9431"/>
                  </a:lnTo>
                  <a:cubicBezTo>
                    <a:pt x="6073" y="9359"/>
                    <a:pt x="5978" y="9336"/>
                    <a:pt x="5883" y="9336"/>
                  </a:cubicBezTo>
                  <a:cubicBezTo>
                    <a:pt x="5811" y="9336"/>
                    <a:pt x="5716" y="9383"/>
                    <a:pt x="5645" y="9431"/>
                  </a:cubicBezTo>
                  <a:lnTo>
                    <a:pt x="5287" y="9955"/>
                  </a:lnTo>
                  <a:cubicBezTo>
                    <a:pt x="4787" y="9860"/>
                    <a:pt x="4311" y="9717"/>
                    <a:pt x="3858" y="9431"/>
                  </a:cubicBezTo>
                  <a:cubicBezTo>
                    <a:pt x="3430" y="9169"/>
                    <a:pt x="3025" y="8836"/>
                    <a:pt x="2692" y="8455"/>
                  </a:cubicBezTo>
                  <a:lnTo>
                    <a:pt x="2977" y="7907"/>
                  </a:lnTo>
                  <a:cubicBezTo>
                    <a:pt x="3001" y="7812"/>
                    <a:pt x="3001" y="7716"/>
                    <a:pt x="2977" y="7621"/>
                  </a:cubicBezTo>
                  <a:cubicBezTo>
                    <a:pt x="2906" y="7550"/>
                    <a:pt x="2858" y="7478"/>
                    <a:pt x="2739" y="7478"/>
                  </a:cubicBezTo>
                  <a:lnTo>
                    <a:pt x="2120" y="7431"/>
                  </a:lnTo>
                  <a:cubicBezTo>
                    <a:pt x="1929" y="6978"/>
                    <a:pt x="1834" y="6526"/>
                    <a:pt x="1834" y="6073"/>
                  </a:cubicBezTo>
                  <a:lnTo>
                    <a:pt x="1834" y="5930"/>
                  </a:lnTo>
                  <a:cubicBezTo>
                    <a:pt x="1834" y="5430"/>
                    <a:pt x="1929" y="4930"/>
                    <a:pt x="2120" y="4454"/>
                  </a:cubicBezTo>
                  <a:lnTo>
                    <a:pt x="2739" y="4382"/>
                  </a:lnTo>
                  <a:cubicBezTo>
                    <a:pt x="2834" y="4382"/>
                    <a:pt x="2906" y="4311"/>
                    <a:pt x="2977" y="4239"/>
                  </a:cubicBezTo>
                  <a:cubicBezTo>
                    <a:pt x="3025" y="4144"/>
                    <a:pt x="3025" y="4049"/>
                    <a:pt x="2977" y="3977"/>
                  </a:cubicBezTo>
                  <a:lnTo>
                    <a:pt x="2692" y="3406"/>
                  </a:lnTo>
                  <a:cubicBezTo>
                    <a:pt x="3025" y="2977"/>
                    <a:pt x="3454" y="2620"/>
                    <a:pt x="3930" y="2358"/>
                  </a:cubicBezTo>
                  <a:cubicBezTo>
                    <a:pt x="4335" y="2120"/>
                    <a:pt x="4811" y="1977"/>
                    <a:pt x="5287" y="1906"/>
                  </a:cubicBezTo>
                  <a:lnTo>
                    <a:pt x="5645" y="2429"/>
                  </a:lnTo>
                  <a:cubicBezTo>
                    <a:pt x="5716" y="2501"/>
                    <a:pt x="5811" y="2549"/>
                    <a:pt x="5883" y="2549"/>
                  </a:cubicBezTo>
                  <a:cubicBezTo>
                    <a:pt x="5978" y="2549"/>
                    <a:pt x="6073" y="2477"/>
                    <a:pt x="6121" y="2429"/>
                  </a:cubicBezTo>
                  <a:lnTo>
                    <a:pt x="6478" y="1906"/>
                  </a:lnTo>
                  <a:close/>
                  <a:moveTo>
                    <a:pt x="11527" y="6073"/>
                  </a:moveTo>
                  <a:cubicBezTo>
                    <a:pt x="11455" y="7026"/>
                    <a:pt x="11193" y="7954"/>
                    <a:pt x="10717" y="8764"/>
                  </a:cubicBezTo>
                  <a:cubicBezTo>
                    <a:pt x="10265" y="9526"/>
                    <a:pt x="9622" y="10193"/>
                    <a:pt x="8836" y="10669"/>
                  </a:cubicBezTo>
                  <a:lnTo>
                    <a:pt x="8264" y="9645"/>
                  </a:lnTo>
                  <a:cubicBezTo>
                    <a:pt x="8717" y="9359"/>
                    <a:pt x="9098" y="9002"/>
                    <a:pt x="9431" y="8574"/>
                  </a:cubicBezTo>
                  <a:cubicBezTo>
                    <a:pt x="9455" y="8526"/>
                    <a:pt x="9502" y="8455"/>
                    <a:pt x="9455" y="8407"/>
                  </a:cubicBezTo>
                  <a:lnTo>
                    <a:pt x="9193" y="7812"/>
                  </a:lnTo>
                  <a:lnTo>
                    <a:pt x="9836" y="7740"/>
                  </a:lnTo>
                  <a:cubicBezTo>
                    <a:pt x="9907" y="7740"/>
                    <a:pt x="9979" y="7692"/>
                    <a:pt x="10003" y="7621"/>
                  </a:cubicBezTo>
                  <a:cubicBezTo>
                    <a:pt x="10217" y="7121"/>
                    <a:pt x="10312" y="6621"/>
                    <a:pt x="10360" y="6073"/>
                  </a:cubicBezTo>
                  <a:close/>
                  <a:moveTo>
                    <a:pt x="1477" y="6121"/>
                  </a:moveTo>
                  <a:lnTo>
                    <a:pt x="1477" y="6168"/>
                  </a:lnTo>
                  <a:cubicBezTo>
                    <a:pt x="1477" y="6406"/>
                    <a:pt x="1548" y="6668"/>
                    <a:pt x="1572" y="6907"/>
                  </a:cubicBezTo>
                  <a:cubicBezTo>
                    <a:pt x="1644" y="7145"/>
                    <a:pt x="1691" y="7383"/>
                    <a:pt x="1810" y="7621"/>
                  </a:cubicBezTo>
                  <a:cubicBezTo>
                    <a:pt x="1810" y="7669"/>
                    <a:pt x="1810" y="7669"/>
                    <a:pt x="1834" y="7692"/>
                  </a:cubicBezTo>
                  <a:cubicBezTo>
                    <a:pt x="1882" y="7740"/>
                    <a:pt x="1929" y="7788"/>
                    <a:pt x="2001" y="7812"/>
                  </a:cubicBezTo>
                  <a:lnTo>
                    <a:pt x="2644" y="7859"/>
                  </a:lnTo>
                  <a:lnTo>
                    <a:pt x="2382" y="8455"/>
                  </a:lnTo>
                  <a:cubicBezTo>
                    <a:pt x="2358" y="8526"/>
                    <a:pt x="2358" y="8574"/>
                    <a:pt x="2406" y="8645"/>
                  </a:cubicBezTo>
                  <a:cubicBezTo>
                    <a:pt x="2739" y="9050"/>
                    <a:pt x="3120" y="9455"/>
                    <a:pt x="3573" y="9717"/>
                  </a:cubicBezTo>
                  <a:lnTo>
                    <a:pt x="3001" y="10693"/>
                  </a:lnTo>
                  <a:cubicBezTo>
                    <a:pt x="2191" y="10217"/>
                    <a:pt x="1548" y="9526"/>
                    <a:pt x="1096" y="8764"/>
                  </a:cubicBezTo>
                  <a:cubicBezTo>
                    <a:pt x="620" y="7954"/>
                    <a:pt x="358" y="7026"/>
                    <a:pt x="334" y="6121"/>
                  </a:cubicBezTo>
                  <a:close/>
                  <a:moveTo>
                    <a:pt x="5859" y="9741"/>
                  </a:moveTo>
                  <a:lnTo>
                    <a:pt x="6240" y="10288"/>
                  </a:lnTo>
                  <a:cubicBezTo>
                    <a:pt x="6257" y="10323"/>
                    <a:pt x="6300" y="10345"/>
                    <a:pt x="6350" y="10345"/>
                  </a:cubicBezTo>
                  <a:cubicBezTo>
                    <a:pt x="6368" y="10345"/>
                    <a:pt x="6387" y="10342"/>
                    <a:pt x="6407" y="10336"/>
                  </a:cubicBezTo>
                  <a:cubicBezTo>
                    <a:pt x="6930" y="10288"/>
                    <a:pt x="7431" y="10098"/>
                    <a:pt x="7907" y="9860"/>
                  </a:cubicBezTo>
                  <a:lnTo>
                    <a:pt x="8193" y="10336"/>
                  </a:lnTo>
                  <a:lnTo>
                    <a:pt x="8478" y="10884"/>
                  </a:lnTo>
                  <a:cubicBezTo>
                    <a:pt x="7740" y="11288"/>
                    <a:pt x="6811" y="11527"/>
                    <a:pt x="5883" y="11527"/>
                  </a:cubicBezTo>
                  <a:cubicBezTo>
                    <a:pt x="4978" y="11527"/>
                    <a:pt x="4049" y="11288"/>
                    <a:pt x="3239" y="10884"/>
                  </a:cubicBezTo>
                  <a:lnTo>
                    <a:pt x="3811" y="9860"/>
                  </a:lnTo>
                  <a:cubicBezTo>
                    <a:pt x="4287" y="10098"/>
                    <a:pt x="4787" y="10288"/>
                    <a:pt x="5335" y="10336"/>
                  </a:cubicBezTo>
                  <a:cubicBezTo>
                    <a:pt x="5383" y="10336"/>
                    <a:pt x="5454" y="10312"/>
                    <a:pt x="5478" y="10288"/>
                  </a:cubicBezTo>
                  <a:lnTo>
                    <a:pt x="5859" y="9741"/>
                  </a:lnTo>
                  <a:close/>
                  <a:moveTo>
                    <a:pt x="5883" y="0"/>
                  </a:moveTo>
                  <a:cubicBezTo>
                    <a:pt x="5454" y="0"/>
                    <a:pt x="5002" y="72"/>
                    <a:pt x="4573" y="167"/>
                  </a:cubicBezTo>
                  <a:cubicBezTo>
                    <a:pt x="4478" y="191"/>
                    <a:pt x="4430" y="286"/>
                    <a:pt x="4454" y="358"/>
                  </a:cubicBezTo>
                  <a:cubicBezTo>
                    <a:pt x="4472" y="432"/>
                    <a:pt x="4535" y="492"/>
                    <a:pt x="4606" y="492"/>
                  </a:cubicBezTo>
                  <a:cubicBezTo>
                    <a:pt x="4626" y="492"/>
                    <a:pt x="4647" y="487"/>
                    <a:pt x="4668" y="477"/>
                  </a:cubicBezTo>
                  <a:cubicBezTo>
                    <a:pt x="5073" y="405"/>
                    <a:pt x="5502" y="334"/>
                    <a:pt x="5906" y="334"/>
                  </a:cubicBezTo>
                  <a:cubicBezTo>
                    <a:pt x="6835" y="334"/>
                    <a:pt x="7764" y="572"/>
                    <a:pt x="8574" y="1001"/>
                  </a:cubicBezTo>
                  <a:lnTo>
                    <a:pt x="8002" y="2001"/>
                  </a:lnTo>
                  <a:cubicBezTo>
                    <a:pt x="7526" y="1763"/>
                    <a:pt x="7026" y="1596"/>
                    <a:pt x="6478" y="1525"/>
                  </a:cubicBezTo>
                  <a:cubicBezTo>
                    <a:pt x="6430" y="1525"/>
                    <a:pt x="6359" y="1548"/>
                    <a:pt x="6335" y="1596"/>
                  </a:cubicBezTo>
                  <a:lnTo>
                    <a:pt x="5954" y="2120"/>
                  </a:lnTo>
                  <a:lnTo>
                    <a:pt x="5573" y="1596"/>
                  </a:lnTo>
                  <a:cubicBezTo>
                    <a:pt x="5537" y="1542"/>
                    <a:pt x="5502" y="1516"/>
                    <a:pt x="5456" y="1516"/>
                  </a:cubicBezTo>
                  <a:cubicBezTo>
                    <a:pt x="5441" y="1516"/>
                    <a:pt x="5424" y="1519"/>
                    <a:pt x="5406" y="1525"/>
                  </a:cubicBezTo>
                  <a:cubicBezTo>
                    <a:pt x="4882" y="1596"/>
                    <a:pt x="4382" y="1763"/>
                    <a:pt x="3906" y="2001"/>
                  </a:cubicBezTo>
                  <a:lnTo>
                    <a:pt x="3334" y="1001"/>
                  </a:lnTo>
                  <a:cubicBezTo>
                    <a:pt x="3549" y="882"/>
                    <a:pt x="3739" y="786"/>
                    <a:pt x="3954" y="691"/>
                  </a:cubicBezTo>
                  <a:lnTo>
                    <a:pt x="3977" y="691"/>
                  </a:lnTo>
                  <a:cubicBezTo>
                    <a:pt x="4073" y="667"/>
                    <a:pt x="4120" y="548"/>
                    <a:pt x="4073" y="453"/>
                  </a:cubicBezTo>
                  <a:cubicBezTo>
                    <a:pt x="4055" y="383"/>
                    <a:pt x="3987" y="339"/>
                    <a:pt x="3914" y="339"/>
                  </a:cubicBezTo>
                  <a:cubicBezTo>
                    <a:pt x="3887" y="339"/>
                    <a:pt x="3860" y="345"/>
                    <a:pt x="3835" y="358"/>
                  </a:cubicBezTo>
                  <a:lnTo>
                    <a:pt x="3811" y="358"/>
                  </a:lnTo>
                  <a:cubicBezTo>
                    <a:pt x="2692" y="786"/>
                    <a:pt x="1739" y="1525"/>
                    <a:pt x="1072" y="2501"/>
                  </a:cubicBezTo>
                  <a:cubicBezTo>
                    <a:pt x="382" y="3525"/>
                    <a:pt x="0" y="4692"/>
                    <a:pt x="0" y="5906"/>
                  </a:cubicBezTo>
                  <a:cubicBezTo>
                    <a:pt x="0" y="6978"/>
                    <a:pt x="286" y="7978"/>
                    <a:pt x="810" y="8907"/>
                  </a:cubicBezTo>
                  <a:cubicBezTo>
                    <a:pt x="1310" y="9812"/>
                    <a:pt x="2049" y="10526"/>
                    <a:pt x="2953" y="11050"/>
                  </a:cubicBezTo>
                  <a:cubicBezTo>
                    <a:pt x="3835" y="11550"/>
                    <a:pt x="4882" y="11860"/>
                    <a:pt x="5930" y="11860"/>
                  </a:cubicBezTo>
                  <a:cubicBezTo>
                    <a:pt x="6954" y="11860"/>
                    <a:pt x="8002" y="11598"/>
                    <a:pt x="8907" y="11050"/>
                  </a:cubicBezTo>
                  <a:cubicBezTo>
                    <a:pt x="9788" y="10550"/>
                    <a:pt x="10526" y="9812"/>
                    <a:pt x="11050" y="8907"/>
                  </a:cubicBezTo>
                  <a:cubicBezTo>
                    <a:pt x="11574" y="7978"/>
                    <a:pt x="11836" y="6978"/>
                    <a:pt x="11836" y="5906"/>
                  </a:cubicBezTo>
                  <a:cubicBezTo>
                    <a:pt x="11836" y="4882"/>
                    <a:pt x="11550" y="3858"/>
                    <a:pt x="11003" y="2930"/>
                  </a:cubicBezTo>
                  <a:cubicBezTo>
                    <a:pt x="10503" y="2072"/>
                    <a:pt x="9788" y="1358"/>
                    <a:pt x="8931" y="834"/>
                  </a:cubicBezTo>
                  <a:cubicBezTo>
                    <a:pt x="8002" y="310"/>
                    <a:pt x="6954" y="0"/>
                    <a:pt x="588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2" name="Google Shape;3132;p52"/>
          <p:cNvGrpSpPr/>
          <p:nvPr/>
        </p:nvGrpSpPr>
        <p:grpSpPr>
          <a:xfrm>
            <a:off x="5510974" y="2446935"/>
            <a:ext cx="354351" cy="354351"/>
            <a:chOff x="5549061" y="2446935"/>
            <a:chExt cx="354351" cy="354351"/>
          </a:xfrm>
        </p:grpSpPr>
        <p:sp>
          <p:nvSpPr>
            <p:cNvPr id="3133" name="Google Shape;3133;p52"/>
            <p:cNvSpPr/>
            <p:nvPr/>
          </p:nvSpPr>
          <p:spPr>
            <a:xfrm>
              <a:off x="5671901" y="2518670"/>
              <a:ext cx="220154" cy="252772"/>
            </a:xfrm>
            <a:custGeom>
              <a:rect b="b" l="l" r="r" t="t"/>
              <a:pathLst>
                <a:path extrusionOk="0" h="8478" w="7384">
                  <a:moveTo>
                    <a:pt x="3621" y="0"/>
                  </a:moveTo>
                  <a:cubicBezTo>
                    <a:pt x="3382" y="0"/>
                    <a:pt x="3120" y="95"/>
                    <a:pt x="2906" y="238"/>
                  </a:cubicBezTo>
                  <a:cubicBezTo>
                    <a:pt x="2501" y="524"/>
                    <a:pt x="2168" y="1024"/>
                    <a:pt x="2073" y="1572"/>
                  </a:cubicBezTo>
                  <a:lnTo>
                    <a:pt x="1025" y="7406"/>
                  </a:lnTo>
                  <a:cubicBezTo>
                    <a:pt x="977" y="8002"/>
                    <a:pt x="525" y="8478"/>
                    <a:pt x="1" y="8478"/>
                  </a:cubicBezTo>
                  <a:lnTo>
                    <a:pt x="7383" y="8478"/>
                  </a:lnTo>
                  <a:cubicBezTo>
                    <a:pt x="6835" y="8478"/>
                    <a:pt x="6383" y="8049"/>
                    <a:pt x="6335" y="7406"/>
                  </a:cubicBezTo>
                  <a:lnTo>
                    <a:pt x="5288" y="1572"/>
                  </a:lnTo>
                  <a:cubicBezTo>
                    <a:pt x="5192" y="1024"/>
                    <a:pt x="4883" y="524"/>
                    <a:pt x="4454" y="238"/>
                  </a:cubicBezTo>
                  <a:cubicBezTo>
                    <a:pt x="4240" y="95"/>
                    <a:pt x="4002" y="0"/>
                    <a:pt x="376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52"/>
            <p:cNvSpPr/>
            <p:nvPr/>
          </p:nvSpPr>
          <p:spPr>
            <a:xfrm>
              <a:off x="5774853" y="2520072"/>
              <a:ext cx="117203" cy="252801"/>
            </a:xfrm>
            <a:custGeom>
              <a:rect b="b" l="l" r="r" t="t"/>
              <a:pathLst>
                <a:path extrusionOk="0" h="8479" w="3931">
                  <a:moveTo>
                    <a:pt x="1" y="1"/>
                  </a:moveTo>
                  <a:cubicBezTo>
                    <a:pt x="168" y="48"/>
                    <a:pt x="382" y="96"/>
                    <a:pt x="525" y="215"/>
                  </a:cubicBezTo>
                  <a:cubicBezTo>
                    <a:pt x="953" y="548"/>
                    <a:pt x="1239" y="1025"/>
                    <a:pt x="1358" y="1572"/>
                  </a:cubicBezTo>
                  <a:lnTo>
                    <a:pt x="2406" y="7407"/>
                  </a:lnTo>
                  <a:cubicBezTo>
                    <a:pt x="2454" y="8026"/>
                    <a:pt x="2906" y="8479"/>
                    <a:pt x="3454" y="8479"/>
                  </a:cubicBezTo>
                  <a:lnTo>
                    <a:pt x="3930" y="8479"/>
                  </a:lnTo>
                  <a:cubicBezTo>
                    <a:pt x="3382" y="8479"/>
                    <a:pt x="2930" y="8002"/>
                    <a:pt x="2882" y="7407"/>
                  </a:cubicBezTo>
                  <a:lnTo>
                    <a:pt x="1835" y="1572"/>
                  </a:lnTo>
                  <a:cubicBezTo>
                    <a:pt x="1715" y="929"/>
                    <a:pt x="1430" y="525"/>
                    <a:pt x="1001" y="215"/>
                  </a:cubicBezTo>
                  <a:cubicBezTo>
                    <a:pt x="787" y="72"/>
                    <a:pt x="549" y="1"/>
                    <a:pt x="3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52"/>
            <p:cNvSpPr/>
            <p:nvPr/>
          </p:nvSpPr>
          <p:spPr>
            <a:xfrm>
              <a:off x="5601626" y="2603853"/>
              <a:ext cx="146272" cy="167590"/>
            </a:xfrm>
            <a:custGeom>
              <a:rect b="b" l="l" r="r" t="t"/>
              <a:pathLst>
                <a:path extrusionOk="0" h="5621" w="4906">
                  <a:moveTo>
                    <a:pt x="2405" y="1"/>
                  </a:moveTo>
                  <a:cubicBezTo>
                    <a:pt x="2239" y="1"/>
                    <a:pt x="2072" y="72"/>
                    <a:pt x="1929" y="144"/>
                  </a:cubicBezTo>
                  <a:cubicBezTo>
                    <a:pt x="1667" y="358"/>
                    <a:pt x="1453" y="691"/>
                    <a:pt x="1358" y="1049"/>
                  </a:cubicBezTo>
                  <a:lnTo>
                    <a:pt x="691" y="4907"/>
                  </a:lnTo>
                  <a:cubicBezTo>
                    <a:pt x="643" y="5311"/>
                    <a:pt x="357" y="5621"/>
                    <a:pt x="0" y="5621"/>
                  </a:cubicBezTo>
                  <a:lnTo>
                    <a:pt x="4906" y="5621"/>
                  </a:lnTo>
                  <a:cubicBezTo>
                    <a:pt x="4549" y="5621"/>
                    <a:pt x="4263" y="5335"/>
                    <a:pt x="4215" y="4907"/>
                  </a:cubicBezTo>
                  <a:lnTo>
                    <a:pt x="3548" y="1049"/>
                  </a:lnTo>
                  <a:cubicBezTo>
                    <a:pt x="3477" y="668"/>
                    <a:pt x="3263" y="358"/>
                    <a:pt x="2977" y="144"/>
                  </a:cubicBezTo>
                  <a:cubicBezTo>
                    <a:pt x="2834" y="72"/>
                    <a:pt x="2667" y="1"/>
                    <a:pt x="25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52"/>
            <p:cNvSpPr/>
            <p:nvPr/>
          </p:nvSpPr>
          <p:spPr>
            <a:xfrm>
              <a:off x="5668353" y="2603853"/>
              <a:ext cx="79546" cy="167590"/>
            </a:xfrm>
            <a:custGeom>
              <a:rect b="b" l="l" r="r" t="t"/>
              <a:pathLst>
                <a:path extrusionOk="0" h="5621" w="2668">
                  <a:moveTo>
                    <a:pt x="167" y="1"/>
                  </a:moveTo>
                  <a:cubicBezTo>
                    <a:pt x="120" y="1"/>
                    <a:pt x="48" y="1"/>
                    <a:pt x="1" y="25"/>
                  </a:cubicBezTo>
                  <a:cubicBezTo>
                    <a:pt x="72" y="25"/>
                    <a:pt x="167" y="96"/>
                    <a:pt x="263" y="144"/>
                  </a:cubicBezTo>
                  <a:cubicBezTo>
                    <a:pt x="548" y="358"/>
                    <a:pt x="739" y="691"/>
                    <a:pt x="834" y="1049"/>
                  </a:cubicBezTo>
                  <a:lnTo>
                    <a:pt x="1501" y="4907"/>
                  </a:lnTo>
                  <a:cubicBezTo>
                    <a:pt x="1549" y="5335"/>
                    <a:pt x="1834" y="5621"/>
                    <a:pt x="2192" y="5621"/>
                  </a:cubicBezTo>
                  <a:lnTo>
                    <a:pt x="2668" y="5621"/>
                  </a:lnTo>
                  <a:cubicBezTo>
                    <a:pt x="2311" y="5621"/>
                    <a:pt x="2025" y="5335"/>
                    <a:pt x="1977" y="4907"/>
                  </a:cubicBezTo>
                  <a:lnTo>
                    <a:pt x="1287" y="1049"/>
                  </a:lnTo>
                  <a:cubicBezTo>
                    <a:pt x="1239" y="668"/>
                    <a:pt x="1001" y="358"/>
                    <a:pt x="739" y="144"/>
                  </a:cubicBezTo>
                  <a:cubicBezTo>
                    <a:pt x="572" y="72"/>
                    <a:pt x="429" y="1"/>
                    <a:pt x="263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52"/>
            <p:cNvSpPr/>
            <p:nvPr/>
          </p:nvSpPr>
          <p:spPr>
            <a:xfrm>
              <a:off x="5553325" y="2772846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6"/>
                    <a:pt x="120" y="786"/>
                  </a:cubicBezTo>
                  <a:lnTo>
                    <a:pt x="11408" y="786"/>
                  </a:lnTo>
                  <a:cubicBezTo>
                    <a:pt x="11479" y="786"/>
                    <a:pt x="11527" y="763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52"/>
            <p:cNvSpPr/>
            <p:nvPr/>
          </p:nvSpPr>
          <p:spPr>
            <a:xfrm>
              <a:off x="5879237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72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72" y="786"/>
                    <a:pt x="1" y="786"/>
                  </a:cubicBezTo>
                  <a:lnTo>
                    <a:pt x="477" y="786"/>
                  </a:lnTo>
                  <a:cubicBezTo>
                    <a:pt x="548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9" name="Google Shape;3139;p52"/>
            <p:cNvSpPr/>
            <p:nvPr/>
          </p:nvSpPr>
          <p:spPr>
            <a:xfrm>
              <a:off x="5595931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52"/>
            <p:cNvSpPr/>
            <p:nvPr/>
          </p:nvSpPr>
          <p:spPr>
            <a:xfrm>
              <a:off x="5676880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52"/>
            <p:cNvSpPr/>
            <p:nvPr/>
          </p:nvSpPr>
          <p:spPr>
            <a:xfrm>
              <a:off x="5704578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6" y="286"/>
                    <a:pt x="596" y="191"/>
                  </a:cubicBezTo>
                  <a:cubicBezTo>
                    <a:pt x="596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52"/>
            <p:cNvSpPr/>
            <p:nvPr/>
          </p:nvSpPr>
          <p:spPr>
            <a:xfrm>
              <a:off x="5648466" y="2513691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286"/>
                    <a:pt x="596" y="191"/>
                  </a:cubicBezTo>
                  <a:cubicBezTo>
                    <a:pt x="596" y="72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52"/>
            <p:cNvSpPr/>
            <p:nvPr/>
          </p:nvSpPr>
          <p:spPr>
            <a:xfrm>
              <a:off x="5620082" y="2513691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215" y="0"/>
                  </a:moveTo>
                  <a:cubicBezTo>
                    <a:pt x="119" y="0"/>
                    <a:pt x="24" y="48"/>
                    <a:pt x="24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24" y="358"/>
                    <a:pt x="619" y="286"/>
                    <a:pt x="619" y="191"/>
                  </a:cubicBezTo>
                  <a:cubicBezTo>
                    <a:pt x="619" y="72"/>
                    <a:pt x="572" y="0"/>
                    <a:pt x="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52"/>
            <p:cNvSpPr/>
            <p:nvPr/>
          </p:nvSpPr>
          <p:spPr>
            <a:xfrm>
              <a:off x="5732963" y="2513691"/>
              <a:ext cx="14252" cy="10674"/>
            </a:xfrm>
            <a:custGeom>
              <a:rect b="b" l="l" r="r" t="t"/>
              <a:pathLst>
                <a:path extrusionOk="0" h="358" w="478">
                  <a:moveTo>
                    <a:pt x="167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96" y="358"/>
                    <a:pt x="167" y="358"/>
                  </a:cubicBezTo>
                  <a:lnTo>
                    <a:pt x="287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5" name="Google Shape;3145;p52"/>
            <p:cNvSpPr/>
            <p:nvPr/>
          </p:nvSpPr>
          <p:spPr>
            <a:xfrm>
              <a:off x="5817459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86" y="358"/>
                  </a:lnTo>
                  <a:cubicBezTo>
                    <a:pt x="382" y="358"/>
                    <a:pt x="477" y="286"/>
                    <a:pt x="477" y="191"/>
                  </a:cubicBezTo>
                  <a:cubicBezTo>
                    <a:pt x="477" y="72"/>
                    <a:pt x="406" y="0"/>
                    <a:pt x="28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6" name="Google Shape;3146;p52"/>
            <p:cNvSpPr/>
            <p:nvPr/>
          </p:nvSpPr>
          <p:spPr>
            <a:xfrm>
              <a:off x="5843041" y="2513691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95" y="286"/>
                    <a:pt x="595" y="191"/>
                  </a:cubicBezTo>
                  <a:cubicBezTo>
                    <a:pt x="595" y="72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7" name="Google Shape;3147;p52"/>
            <p:cNvSpPr/>
            <p:nvPr/>
          </p:nvSpPr>
          <p:spPr>
            <a:xfrm>
              <a:off x="5872856" y="2513691"/>
              <a:ext cx="14222" cy="10674"/>
            </a:xfrm>
            <a:custGeom>
              <a:rect b="b" l="l" r="r" t="t"/>
              <a:pathLst>
                <a:path extrusionOk="0" h="358" w="477">
                  <a:moveTo>
                    <a:pt x="191" y="0"/>
                  </a:moveTo>
                  <a:cubicBezTo>
                    <a:pt x="95" y="0"/>
                    <a:pt x="0" y="48"/>
                    <a:pt x="0" y="143"/>
                  </a:cubicBezTo>
                  <a:cubicBezTo>
                    <a:pt x="0" y="262"/>
                    <a:pt x="95" y="358"/>
                    <a:pt x="191" y="358"/>
                  </a:cubicBezTo>
                  <a:lnTo>
                    <a:pt x="310" y="358"/>
                  </a:lnTo>
                  <a:cubicBezTo>
                    <a:pt x="405" y="358"/>
                    <a:pt x="477" y="286"/>
                    <a:pt x="477" y="191"/>
                  </a:cubicBezTo>
                  <a:cubicBezTo>
                    <a:pt x="477" y="72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8" name="Google Shape;3148;p52"/>
            <p:cNvSpPr/>
            <p:nvPr/>
          </p:nvSpPr>
          <p:spPr>
            <a:xfrm>
              <a:off x="5549061" y="2446935"/>
              <a:ext cx="354351" cy="354351"/>
            </a:xfrm>
            <a:custGeom>
              <a:rect b="b" l="l" r="r" t="t"/>
              <a:pathLst>
                <a:path extrusionOk="0" h="11885" w="11885">
                  <a:moveTo>
                    <a:pt x="11503" y="11098"/>
                  </a:moveTo>
                  <a:lnTo>
                    <a:pt x="11503" y="11575"/>
                  </a:lnTo>
                  <a:lnTo>
                    <a:pt x="334" y="11575"/>
                  </a:lnTo>
                  <a:lnTo>
                    <a:pt x="334" y="11098"/>
                  </a:lnTo>
                  <a:close/>
                  <a:moveTo>
                    <a:pt x="930" y="1"/>
                  </a:moveTo>
                  <a:cubicBezTo>
                    <a:pt x="811" y="1"/>
                    <a:pt x="715" y="48"/>
                    <a:pt x="715" y="168"/>
                  </a:cubicBezTo>
                  <a:lnTo>
                    <a:pt x="715" y="977"/>
                  </a:lnTo>
                  <a:lnTo>
                    <a:pt x="501" y="977"/>
                  </a:lnTo>
                  <a:cubicBezTo>
                    <a:pt x="406" y="977"/>
                    <a:pt x="334" y="1049"/>
                    <a:pt x="334" y="1120"/>
                  </a:cubicBezTo>
                  <a:cubicBezTo>
                    <a:pt x="334" y="1239"/>
                    <a:pt x="382" y="1334"/>
                    <a:pt x="501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287"/>
                    <a:pt x="334" y="2382"/>
                  </a:cubicBezTo>
                  <a:cubicBezTo>
                    <a:pt x="334" y="2501"/>
                    <a:pt x="382" y="2597"/>
                    <a:pt x="501" y="2597"/>
                  </a:cubicBezTo>
                  <a:lnTo>
                    <a:pt x="715" y="2597"/>
                  </a:lnTo>
                  <a:lnTo>
                    <a:pt x="715" y="3478"/>
                  </a:lnTo>
                  <a:lnTo>
                    <a:pt x="501" y="3478"/>
                  </a:lnTo>
                  <a:cubicBezTo>
                    <a:pt x="406" y="3478"/>
                    <a:pt x="334" y="3549"/>
                    <a:pt x="334" y="3621"/>
                  </a:cubicBezTo>
                  <a:cubicBezTo>
                    <a:pt x="334" y="3740"/>
                    <a:pt x="382" y="3835"/>
                    <a:pt x="501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1" y="4740"/>
                  </a:lnTo>
                  <a:cubicBezTo>
                    <a:pt x="406" y="4740"/>
                    <a:pt x="334" y="4787"/>
                    <a:pt x="334" y="4883"/>
                  </a:cubicBezTo>
                  <a:cubicBezTo>
                    <a:pt x="334" y="5002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1" y="5978"/>
                  </a:lnTo>
                  <a:cubicBezTo>
                    <a:pt x="406" y="5978"/>
                    <a:pt x="334" y="6050"/>
                    <a:pt x="334" y="6121"/>
                  </a:cubicBezTo>
                  <a:cubicBezTo>
                    <a:pt x="334" y="6240"/>
                    <a:pt x="382" y="6335"/>
                    <a:pt x="501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288"/>
                    <a:pt x="334" y="7383"/>
                  </a:cubicBezTo>
                  <a:cubicBezTo>
                    <a:pt x="334" y="7502"/>
                    <a:pt x="382" y="7598"/>
                    <a:pt x="501" y="7598"/>
                  </a:cubicBezTo>
                  <a:lnTo>
                    <a:pt x="715" y="7598"/>
                  </a:lnTo>
                  <a:lnTo>
                    <a:pt x="715" y="8479"/>
                  </a:lnTo>
                  <a:lnTo>
                    <a:pt x="501" y="8479"/>
                  </a:lnTo>
                  <a:cubicBezTo>
                    <a:pt x="406" y="8479"/>
                    <a:pt x="334" y="8550"/>
                    <a:pt x="334" y="8622"/>
                  </a:cubicBezTo>
                  <a:cubicBezTo>
                    <a:pt x="334" y="8741"/>
                    <a:pt x="382" y="8836"/>
                    <a:pt x="501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789"/>
                    <a:pt x="334" y="9884"/>
                  </a:cubicBezTo>
                  <a:cubicBezTo>
                    <a:pt x="334" y="10003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7" y="10717"/>
                  </a:lnTo>
                  <a:cubicBezTo>
                    <a:pt x="144" y="10717"/>
                    <a:pt x="1" y="10836"/>
                    <a:pt x="1" y="11003"/>
                  </a:cubicBezTo>
                  <a:lnTo>
                    <a:pt x="1" y="11575"/>
                  </a:lnTo>
                  <a:cubicBezTo>
                    <a:pt x="1" y="11575"/>
                    <a:pt x="120" y="11884"/>
                    <a:pt x="287" y="11884"/>
                  </a:cubicBezTo>
                  <a:lnTo>
                    <a:pt x="11575" y="11884"/>
                  </a:lnTo>
                  <a:cubicBezTo>
                    <a:pt x="11718" y="11884"/>
                    <a:pt x="11884" y="11717"/>
                    <a:pt x="11884" y="11575"/>
                  </a:cubicBezTo>
                  <a:lnTo>
                    <a:pt x="11884" y="10979"/>
                  </a:lnTo>
                  <a:cubicBezTo>
                    <a:pt x="11860" y="10955"/>
                    <a:pt x="11813" y="10884"/>
                    <a:pt x="11765" y="10836"/>
                  </a:cubicBezTo>
                  <a:cubicBezTo>
                    <a:pt x="11741" y="10813"/>
                    <a:pt x="11694" y="10765"/>
                    <a:pt x="11646" y="10765"/>
                  </a:cubicBezTo>
                  <a:cubicBezTo>
                    <a:pt x="11622" y="10765"/>
                    <a:pt x="11575" y="10765"/>
                    <a:pt x="11551" y="10741"/>
                  </a:cubicBezTo>
                  <a:cubicBezTo>
                    <a:pt x="11432" y="10717"/>
                    <a:pt x="11289" y="10717"/>
                    <a:pt x="11170" y="10646"/>
                  </a:cubicBezTo>
                  <a:cubicBezTo>
                    <a:pt x="11027" y="10598"/>
                    <a:pt x="10860" y="10479"/>
                    <a:pt x="10789" y="10336"/>
                  </a:cubicBezTo>
                  <a:cubicBezTo>
                    <a:pt x="10694" y="10170"/>
                    <a:pt x="10622" y="10003"/>
                    <a:pt x="10598" y="9812"/>
                  </a:cubicBezTo>
                  <a:lnTo>
                    <a:pt x="10598" y="9789"/>
                  </a:lnTo>
                  <a:lnTo>
                    <a:pt x="9670" y="4645"/>
                  </a:lnTo>
                  <a:lnTo>
                    <a:pt x="9670" y="4549"/>
                  </a:lnTo>
                  <a:cubicBezTo>
                    <a:pt x="9646" y="4454"/>
                    <a:pt x="9550" y="4406"/>
                    <a:pt x="9479" y="4406"/>
                  </a:cubicBezTo>
                  <a:cubicBezTo>
                    <a:pt x="9384" y="4430"/>
                    <a:pt x="9312" y="4526"/>
                    <a:pt x="9312" y="4621"/>
                  </a:cubicBezTo>
                  <a:lnTo>
                    <a:pt x="10265" y="9860"/>
                  </a:lnTo>
                  <a:cubicBezTo>
                    <a:pt x="10313" y="10217"/>
                    <a:pt x="10670" y="10693"/>
                    <a:pt x="10670" y="10693"/>
                  </a:cubicBezTo>
                  <a:lnTo>
                    <a:pt x="6669" y="10693"/>
                  </a:lnTo>
                  <a:lnTo>
                    <a:pt x="6669" y="10717"/>
                  </a:lnTo>
                  <a:cubicBezTo>
                    <a:pt x="6669" y="10717"/>
                    <a:pt x="6193" y="10479"/>
                    <a:pt x="6169" y="10170"/>
                  </a:cubicBezTo>
                  <a:lnTo>
                    <a:pt x="6169" y="10146"/>
                  </a:lnTo>
                  <a:lnTo>
                    <a:pt x="5716" y="7621"/>
                  </a:lnTo>
                  <a:lnTo>
                    <a:pt x="6335" y="4025"/>
                  </a:lnTo>
                  <a:cubicBezTo>
                    <a:pt x="6383" y="3787"/>
                    <a:pt x="6455" y="3549"/>
                    <a:pt x="6621" y="3335"/>
                  </a:cubicBezTo>
                  <a:cubicBezTo>
                    <a:pt x="6764" y="3120"/>
                    <a:pt x="6907" y="2954"/>
                    <a:pt x="7121" y="2787"/>
                  </a:cubicBezTo>
                  <a:cubicBezTo>
                    <a:pt x="7322" y="2653"/>
                    <a:pt x="7557" y="2578"/>
                    <a:pt x="7795" y="2578"/>
                  </a:cubicBezTo>
                  <a:cubicBezTo>
                    <a:pt x="7897" y="2578"/>
                    <a:pt x="7998" y="2592"/>
                    <a:pt x="8098" y="2620"/>
                  </a:cubicBezTo>
                  <a:cubicBezTo>
                    <a:pt x="8669" y="2763"/>
                    <a:pt x="9050" y="3311"/>
                    <a:pt x="9193" y="3835"/>
                  </a:cubicBezTo>
                  <a:cubicBezTo>
                    <a:pt x="9233" y="3914"/>
                    <a:pt x="9288" y="3960"/>
                    <a:pt x="9361" y="3960"/>
                  </a:cubicBezTo>
                  <a:cubicBezTo>
                    <a:pt x="9376" y="3960"/>
                    <a:pt x="9391" y="3958"/>
                    <a:pt x="9408" y="3954"/>
                  </a:cubicBezTo>
                  <a:cubicBezTo>
                    <a:pt x="9503" y="3930"/>
                    <a:pt x="9550" y="3835"/>
                    <a:pt x="9527" y="3740"/>
                  </a:cubicBezTo>
                  <a:cubicBezTo>
                    <a:pt x="9503" y="3597"/>
                    <a:pt x="9431" y="3454"/>
                    <a:pt x="9360" y="3311"/>
                  </a:cubicBezTo>
                  <a:lnTo>
                    <a:pt x="9265" y="3120"/>
                  </a:lnTo>
                  <a:cubicBezTo>
                    <a:pt x="9074" y="2859"/>
                    <a:pt x="8884" y="2620"/>
                    <a:pt x="8598" y="2477"/>
                  </a:cubicBezTo>
                  <a:cubicBezTo>
                    <a:pt x="8338" y="2315"/>
                    <a:pt x="8024" y="2230"/>
                    <a:pt x="7714" y="2230"/>
                  </a:cubicBezTo>
                  <a:cubicBezTo>
                    <a:pt x="7569" y="2230"/>
                    <a:pt x="7425" y="2249"/>
                    <a:pt x="7288" y="2287"/>
                  </a:cubicBezTo>
                  <a:cubicBezTo>
                    <a:pt x="7002" y="2382"/>
                    <a:pt x="6764" y="2549"/>
                    <a:pt x="6574" y="2763"/>
                  </a:cubicBezTo>
                  <a:cubicBezTo>
                    <a:pt x="6455" y="2882"/>
                    <a:pt x="6383" y="3001"/>
                    <a:pt x="6312" y="3120"/>
                  </a:cubicBezTo>
                  <a:cubicBezTo>
                    <a:pt x="6169" y="3359"/>
                    <a:pt x="6074" y="3621"/>
                    <a:pt x="6026" y="3930"/>
                  </a:cubicBezTo>
                  <a:lnTo>
                    <a:pt x="5550" y="6597"/>
                  </a:lnTo>
                  <a:lnTo>
                    <a:pt x="5478" y="6216"/>
                  </a:lnTo>
                  <a:cubicBezTo>
                    <a:pt x="5478" y="6193"/>
                    <a:pt x="5478" y="6121"/>
                    <a:pt x="5454" y="6097"/>
                  </a:cubicBezTo>
                  <a:cubicBezTo>
                    <a:pt x="5383" y="5859"/>
                    <a:pt x="5264" y="5645"/>
                    <a:pt x="5121" y="5478"/>
                  </a:cubicBezTo>
                  <a:cubicBezTo>
                    <a:pt x="4907" y="5210"/>
                    <a:pt x="4558" y="5036"/>
                    <a:pt x="4217" y="5036"/>
                  </a:cubicBezTo>
                  <a:cubicBezTo>
                    <a:pt x="4103" y="5036"/>
                    <a:pt x="3990" y="5055"/>
                    <a:pt x="3883" y="5097"/>
                  </a:cubicBezTo>
                  <a:cubicBezTo>
                    <a:pt x="3787" y="5121"/>
                    <a:pt x="3692" y="5169"/>
                    <a:pt x="3597" y="5240"/>
                  </a:cubicBezTo>
                  <a:cubicBezTo>
                    <a:pt x="3430" y="5359"/>
                    <a:pt x="3311" y="5502"/>
                    <a:pt x="3192" y="5692"/>
                  </a:cubicBezTo>
                  <a:cubicBezTo>
                    <a:pt x="3073" y="5859"/>
                    <a:pt x="3001" y="6050"/>
                    <a:pt x="2978" y="6240"/>
                  </a:cubicBezTo>
                  <a:lnTo>
                    <a:pt x="2573" y="8598"/>
                  </a:lnTo>
                  <a:cubicBezTo>
                    <a:pt x="2525" y="8693"/>
                    <a:pt x="2620" y="8788"/>
                    <a:pt x="2716" y="8812"/>
                  </a:cubicBezTo>
                  <a:cubicBezTo>
                    <a:pt x="2726" y="8815"/>
                    <a:pt x="2736" y="8816"/>
                    <a:pt x="2745" y="8816"/>
                  </a:cubicBezTo>
                  <a:cubicBezTo>
                    <a:pt x="2826" y="8816"/>
                    <a:pt x="2887" y="8733"/>
                    <a:pt x="2930" y="8669"/>
                  </a:cubicBezTo>
                  <a:lnTo>
                    <a:pt x="3335" y="6312"/>
                  </a:lnTo>
                  <a:cubicBezTo>
                    <a:pt x="3359" y="6169"/>
                    <a:pt x="3430" y="6002"/>
                    <a:pt x="3525" y="5859"/>
                  </a:cubicBezTo>
                  <a:cubicBezTo>
                    <a:pt x="3690" y="5595"/>
                    <a:pt x="3981" y="5400"/>
                    <a:pt x="4295" y="5400"/>
                  </a:cubicBezTo>
                  <a:cubicBezTo>
                    <a:pt x="4434" y="5400"/>
                    <a:pt x="4577" y="5438"/>
                    <a:pt x="4716" y="5526"/>
                  </a:cubicBezTo>
                  <a:cubicBezTo>
                    <a:pt x="4788" y="5597"/>
                    <a:pt x="4859" y="5692"/>
                    <a:pt x="4954" y="5764"/>
                  </a:cubicBezTo>
                  <a:cubicBezTo>
                    <a:pt x="5073" y="5931"/>
                    <a:pt x="5145" y="6097"/>
                    <a:pt x="5192" y="6312"/>
                  </a:cubicBezTo>
                  <a:lnTo>
                    <a:pt x="5859" y="10170"/>
                  </a:lnTo>
                  <a:cubicBezTo>
                    <a:pt x="5883" y="10384"/>
                    <a:pt x="6050" y="10693"/>
                    <a:pt x="6050" y="10693"/>
                  </a:cubicBezTo>
                  <a:lnTo>
                    <a:pt x="2478" y="10693"/>
                  </a:lnTo>
                  <a:cubicBezTo>
                    <a:pt x="2478" y="10693"/>
                    <a:pt x="2644" y="10360"/>
                    <a:pt x="2644" y="10170"/>
                  </a:cubicBezTo>
                  <a:lnTo>
                    <a:pt x="2763" y="9431"/>
                  </a:lnTo>
                  <a:cubicBezTo>
                    <a:pt x="2787" y="9336"/>
                    <a:pt x="2716" y="9265"/>
                    <a:pt x="2620" y="9217"/>
                  </a:cubicBezTo>
                  <a:cubicBezTo>
                    <a:pt x="2610" y="9214"/>
                    <a:pt x="2601" y="9213"/>
                    <a:pt x="2591" y="9213"/>
                  </a:cubicBezTo>
                  <a:cubicBezTo>
                    <a:pt x="2510" y="9213"/>
                    <a:pt x="2449" y="9298"/>
                    <a:pt x="2406" y="9384"/>
                  </a:cubicBezTo>
                  <a:lnTo>
                    <a:pt x="2287" y="10122"/>
                  </a:lnTo>
                  <a:lnTo>
                    <a:pt x="2287" y="10146"/>
                  </a:lnTo>
                  <a:cubicBezTo>
                    <a:pt x="2263" y="10455"/>
                    <a:pt x="2049" y="10693"/>
                    <a:pt x="1787" y="10693"/>
                  </a:cubicBezTo>
                  <a:cubicBezTo>
                    <a:pt x="1787" y="10693"/>
                    <a:pt x="1763" y="10693"/>
                    <a:pt x="1715" y="10717"/>
                  </a:cubicBezTo>
                  <a:lnTo>
                    <a:pt x="1072" y="10717"/>
                  </a:lnTo>
                  <a:lnTo>
                    <a:pt x="1072" y="168"/>
                  </a:lnTo>
                  <a:cubicBezTo>
                    <a:pt x="1072" y="96"/>
                    <a:pt x="1001" y="1"/>
                    <a:pt x="9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49" name="Google Shape;3149;p52"/>
          <p:cNvGrpSpPr/>
          <p:nvPr/>
        </p:nvGrpSpPr>
        <p:grpSpPr>
          <a:xfrm>
            <a:off x="4767843" y="2510859"/>
            <a:ext cx="351489" cy="227220"/>
            <a:chOff x="4958330" y="2510859"/>
            <a:chExt cx="351489" cy="227220"/>
          </a:xfrm>
        </p:grpSpPr>
        <p:sp>
          <p:nvSpPr>
            <p:cNvPr id="3150" name="Google Shape;3150;p52"/>
            <p:cNvSpPr/>
            <p:nvPr/>
          </p:nvSpPr>
          <p:spPr>
            <a:xfrm>
              <a:off x="4963995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44" y="1"/>
                  </a:moveTo>
                  <a:cubicBezTo>
                    <a:pt x="1644" y="1"/>
                    <a:pt x="1" y="1644"/>
                    <a:pt x="1" y="3644"/>
                  </a:cubicBezTo>
                  <a:cubicBezTo>
                    <a:pt x="1" y="5645"/>
                    <a:pt x="1644" y="7264"/>
                    <a:pt x="3644" y="7264"/>
                  </a:cubicBezTo>
                  <a:cubicBezTo>
                    <a:pt x="5645" y="7264"/>
                    <a:pt x="7264" y="5645"/>
                    <a:pt x="7264" y="3644"/>
                  </a:cubicBezTo>
                  <a:cubicBezTo>
                    <a:pt x="7264" y="1644"/>
                    <a:pt x="5645" y="1"/>
                    <a:pt x="364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1" name="Google Shape;3151;p52"/>
            <p:cNvSpPr/>
            <p:nvPr/>
          </p:nvSpPr>
          <p:spPr>
            <a:xfrm>
              <a:off x="5023655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810" y="0"/>
                  </a:moveTo>
                  <a:lnTo>
                    <a:pt x="2810" y="0"/>
                  </a:lnTo>
                  <a:cubicBezTo>
                    <a:pt x="4001" y="595"/>
                    <a:pt x="4787" y="1810"/>
                    <a:pt x="4787" y="3239"/>
                  </a:cubicBezTo>
                  <a:cubicBezTo>
                    <a:pt x="4787" y="5239"/>
                    <a:pt x="3191" y="6882"/>
                    <a:pt x="1167" y="6882"/>
                  </a:cubicBezTo>
                  <a:cubicBezTo>
                    <a:pt x="738" y="6882"/>
                    <a:pt x="357" y="6811"/>
                    <a:pt x="0" y="6692"/>
                  </a:cubicBezTo>
                  <a:lnTo>
                    <a:pt x="0" y="6692"/>
                  </a:lnTo>
                  <a:cubicBezTo>
                    <a:pt x="500" y="6930"/>
                    <a:pt x="1048" y="7097"/>
                    <a:pt x="1643" y="7097"/>
                  </a:cubicBezTo>
                  <a:cubicBezTo>
                    <a:pt x="3644" y="7097"/>
                    <a:pt x="5263" y="5477"/>
                    <a:pt x="5263" y="3453"/>
                  </a:cubicBezTo>
                  <a:cubicBezTo>
                    <a:pt x="5263" y="1858"/>
                    <a:pt x="4239" y="500"/>
                    <a:pt x="281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2" name="Google Shape;3152;p52"/>
            <p:cNvSpPr/>
            <p:nvPr/>
          </p:nvSpPr>
          <p:spPr>
            <a:xfrm>
              <a:off x="5090382" y="2516524"/>
              <a:ext cx="216606" cy="216576"/>
            </a:xfrm>
            <a:custGeom>
              <a:rect b="b" l="l" r="r" t="t"/>
              <a:pathLst>
                <a:path extrusionOk="0" h="7264" w="7265">
                  <a:moveTo>
                    <a:pt x="3620" y="1"/>
                  </a:moveTo>
                  <a:cubicBezTo>
                    <a:pt x="1620" y="1"/>
                    <a:pt x="1" y="1644"/>
                    <a:pt x="1" y="3644"/>
                  </a:cubicBezTo>
                  <a:cubicBezTo>
                    <a:pt x="1" y="5645"/>
                    <a:pt x="1620" y="7264"/>
                    <a:pt x="3620" y="7264"/>
                  </a:cubicBezTo>
                  <a:cubicBezTo>
                    <a:pt x="5621" y="7264"/>
                    <a:pt x="7264" y="5645"/>
                    <a:pt x="7264" y="3644"/>
                  </a:cubicBezTo>
                  <a:cubicBezTo>
                    <a:pt x="7264" y="1644"/>
                    <a:pt x="5621" y="1"/>
                    <a:pt x="36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3" name="Google Shape;3153;p52"/>
            <p:cNvSpPr/>
            <p:nvPr/>
          </p:nvSpPr>
          <p:spPr>
            <a:xfrm>
              <a:off x="5150729" y="2522218"/>
              <a:ext cx="156946" cy="211597"/>
            </a:xfrm>
            <a:custGeom>
              <a:rect b="b" l="l" r="r" t="t"/>
              <a:pathLst>
                <a:path extrusionOk="0" h="7097" w="5264">
                  <a:moveTo>
                    <a:pt x="2787" y="0"/>
                  </a:moveTo>
                  <a:lnTo>
                    <a:pt x="2787" y="0"/>
                  </a:lnTo>
                  <a:cubicBezTo>
                    <a:pt x="3978" y="595"/>
                    <a:pt x="4788" y="1810"/>
                    <a:pt x="4788" y="3239"/>
                  </a:cubicBezTo>
                  <a:cubicBezTo>
                    <a:pt x="4788" y="5239"/>
                    <a:pt x="3192" y="6882"/>
                    <a:pt x="1168" y="6882"/>
                  </a:cubicBezTo>
                  <a:cubicBezTo>
                    <a:pt x="739" y="6882"/>
                    <a:pt x="358" y="6811"/>
                    <a:pt x="1" y="6692"/>
                  </a:cubicBezTo>
                  <a:lnTo>
                    <a:pt x="1" y="6692"/>
                  </a:lnTo>
                  <a:cubicBezTo>
                    <a:pt x="501" y="6930"/>
                    <a:pt x="1049" y="7097"/>
                    <a:pt x="1644" y="7097"/>
                  </a:cubicBezTo>
                  <a:cubicBezTo>
                    <a:pt x="3621" y="7097"/>
                    <a:pt x="5264" y="5477"/>
                    <a:pt x="5264" y="3453"/>
                  </a:cubicBezTo>
                  <a:cubicBezTo>
                    <a:pt x="5264" y="1858"/>
                    <a:pt x="4216" y="500"/>
                    <a:pt x="2787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4" name="Google Shape;3154;p52"/>
            <p:cNvSpPr/>
            <p:nvPr/>
          </p:nvSpPr>
          <p:spPr>
            <a:xfrm>
              <a:off x="5066947" y="2534979"/>
              <a:ext cx="132826" cy="181096"/>
            </a:xfrm>
            <a:custGeom>
              <a:rect b="b" l="l" r="r" t="t"/>
              <a:pathLst>
                <a:path extrusionOk="0" h="6074" w="4455">
                  <a:moveTo>
                    <a:pt x="2311" y="1"/>
                  </a:moveTo>
                  <a:cubicBezTo>
                    <a:pt x="1954" y="239"/>
                    <a:pt x="1668" y="525"/>
                    <a:pt x="1501" y="763"/>
                  </a:cubicBezTo>
                  <a:cubicBezTo>
                    <a:pt x="1" y="2668"/>
                    <a:pt x="787" y="4311"/>
                    <a:pt x="1501" y="5264"/>
                  </a:cubicBezTo>
                  <a:cubicBezTo>
                    <a:pt x="1858" y="5764"/>
                    <a:pt x="2311" y="6073"/>
                    <a:pt x="2311" y="6073"/>
                  </a:cubicBezTo>
                  <a:cubicBezTo>
                    <a:pt x="2620" y="5764"/>
                    <a:pt x="2930" y="5550"/>
                    <a:pt x="3144" y="5264"/>
                  </a:cubicBezTo>
                  <a:cubicBezTo>
                    <a:pt x="4454" y="3454"/>
                    <a:pt x="3811" y="1715"/>
                    <a:pt x="3144" y="787"/>
                  </a:cubicBezTo>
                  <a:cubicBezTo>
                    <a:pt x="2739" y="263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5" name="Google Shape;3155;p52"/>
            <p:cNvSpPr/>
            <p:nvPr/>
          </p:nvSpPr>
          <p:spPr>
            <a:xfrm>
              <a:off x="4958330" y="2510859"/>
              <a:ext cx="351489" cy="227220"/>
            </a:xfrm>
            <a:custGeom>
              <a:rect b="b" l="l" r="r" t="t"/>
              <a:pathLst>
                <a:path extrusionOk="0" h="7621" w="11789">
                  <a:moveTo>
                    <a:pt x="5954" y="1096"/>
                  </a:moveTo>
                  <a:cubicBezTo>
                    <a:pt x="6787" y="1715"/>
                    <a:pt x="7287" y="2739"/>
                    <a:pt x="7287" y="3834"/>
                  </a:cubicBezTo>
                  <a:cubicBezTo>
                    <a:pt x="7287" y="4930"/>
                    <a:pt x="6740" y="5954"/>
                    <a:pt x="5954" y="6573"/>
                  </a:cubicBezTo>
                  <a:cubicBezTo>
                    <a:pt x="5144" y="5954"/>
                    <a:pt x="4596" y="4977"/>
                    <a:pt x="4596" y="3834"/>
                  </a:cubicBezTo>
                  <a:cubicBezTo>
                    <a:pt x="4596" y="3120"/>
                    <a:pt x="4811" y="2429"/>
                    <a:pt x="5239" y="1834"/>
                  </a:cubicBezTo>
                  <a:cubicBezTo>
                    <a:pt x="5430" y="1548"/>
                    <a:pt x="5668" y="1310"/>
                    <a:pt x="5954" y="1096"/>
                  </a:cubicBezTo>
                  <a:close/>
                  <a:moveTo>
                    <a:pt x="3810" y="0"/>
                  </a:moveTo>
                  <a:cubicBezTo>
                    <a:pt x="1691" y="0"/>
                    <a:pt x="0" y="1691"/>
                    <a:pt x="0" y="3810"/>
                  </a:cubicBezTo>
                  <a:cubicBezTo>
                    <a:pt x="0" y="4144"/>
                    <a:pt x="24" y="4430"/>
                    <a:pt x="119" y="4763"/>
                  </a:cubicBezTo>
                  <a:cubicBezTo>
                    <a:pt x="139" y="4842"/>
                    <a:pt x="208" y="4888"/>
                    <a:pt x="271" y="4888"/>
                  </a:cubicBezTo>
                  <a:cubicBezTo>
                    <a:pt x="285" y="4888"/>
                    <a:pt x="298" y="4886"/>
                    <a:pt x="310" y="4882"/>
                  </a:cubicBezTo>
                  <a:cubicBezTo>
                    <a:pt x="405" y="4858"/>
                    <a:pt x="476" y="4763"/>
                    <a:pt x="429" y="4668"/>
                  </a:cubicBezTo>
                  <a:cubicBezTo>
                    <a:pt x="381" y="4406"/>
                    <a:pt x="310" y="4096"/>
                    <a:pt x="310" y="3810"/>
                  </a:cubicBezTo>
                  <a:cubicBezTo>
                    <a:pt x="310" y="1905"/>
                    <a:pt x="1858" y="357"/>
                    <a:pt x="3763" y="357"/>
                  </a:cubicBezTo>
                  <a:cubicBezTo>
                    <a:pt x="4430" y="357"/>
                    <a:pt x="5049" y="524"/>
                    <a:pt x="5597" y="857"/>
                  </a:cubicBezTo>
                  <a:cubicBezTo>
                    <a:pt x="5311" y="1072"/>
                    <a:pt x="5073" y="1334"/>
                    <a:pt x="4882" y="1643"/>
                  </a:cubicBezTo>
                  <a:cubicBezTo>
                    <a:pt x="4430" y="2286"/>
                    <a:pt x="4192" y="3025"/>
                    <a:pt x="4192" y="3810"/>
                  </a:cubicBezTo>
                  <a:cubicBezTo>
                    <a:pt x="4192" y="5001"/>
                    <a:pt x="4715" y="6049"/>
                    <a:pt x="5597" y="6763"/>
                  </a:cubicBezTo>
                  <a:cubicBezTo>
                    <a:pt x="5049" y="7073"/>
                    <a:pt x="4430" y="7263"/>
                    <a:pt x="3763" y="7263"/>
                  </a:cubicBezTo>
                  <a:cubicBezTo>
                    <a:pt x="2453" y="7263"/>
                    <a:pt x="1262" y="6549"/>
                    <a:pt x="667" y="5382"/>
                  </a:cubicBezTo>
                  <a:cubicBezTo>
                    <a:pt x="649" y="5309"/>
                    <a:pt x="575" y="5278"/>
                    <a:pt x="499" y="5278"/>
                  </a:cubicBezTo>
                  <a:cubicBezTo>
                    <a:pt x="475" y="5278"/>
                    <a:pt x="451" y="5281"/>
                    <a:pt x="429" y="5287"/>
                  </a:cubicBezTo>
                  <a:cubicBezTo>
                    <a:pt x="357" y="5335"/>
                    <a:pt x="310" y="5454"/>
                    <a:pt x="357" y="5525"/>
                  </a:cubicBezTo>
                  <a:cubicBezTo>
                    <a:pt x="1000" y="6811"/>
                    <a:pt x="2310" y="7621"/>
                    <a:pt x="3739" y="7621"/>
                  </a:cubicBezTo>
                  <a:cubicBezTo>
                    <a:pt x="4525" y="7621"/>
                    <a:pt x="5263" y="7383"/>
                    <a:pt x="5859" y="6954"/>
                  </a:cubicBezTo>
                  <a:cubicBezTo>
                    <a:pt x="6454" y="7383"/>
                    <a:pt x="7192" y="7621"/>
                    <a:pt x="7978" y="7621"/>
                  </a:cubicBezTo>
                  <a:cubicBezTo>
                    <a:pt x="10074" y="7621"/>
                    <a:pt x="11788" y="5930"/>
                    <a:pt x="11788" y="3810"/>
                  </a:cubicBezTo>
                  <a:cubicBezTo>
                    <a:pt x="11788" y="1691"/>
                    <a:pt x="10169" y="24"/>
                    <a:pt x="8049" y="24"/>
                  </a:cubicBezTo>
                  <a:cubicBezTo>
                    <a:pt x="7883" y="24"/>
                    <a:pt x="7668" y="24"/>
                    <a:pt x="7502" y="48"/>
                  </a:cubicBezTo>
                  <a:cubicBezTo>
                    <a:pt x="7406" y="48"/>
                    <a:pt x="7335" y="143"/>
                    <a:pt x="7335" y="262"/>
                  </a:cubicBezTo>
                  <a:cubicBezTo>
                    <a:pt x="7335" y="381"/>
                    <a:pt x="7430" y="405"/>
                    <a:pt x="7549" y="405"/>
                  </a:cubicBezTo>
                  <a:cubicBezTo>
                    <a:pt x="7740" y="381"/>
                    <a:pt x="7883" y="381"/>
                    <a:pt x="8049" y="381"/>
                  </a:cubicBezTo>
                  <a:cubicBezTo>
                    <a:pt x="9955" y="381"/>
                    <a:pt x="11503" y="1929"/>
                    <a:pt x="11503" y="3834"/>
                  </a:cubicBezTo>
                  <a:cubicBezTo>
                    <a:pt x="11503" y="5739"/>
                    <a:pt x="9955" y="7287"/>
                    <a:pt x="8049" y="7287"/>
                  </a:cubicBezTo>
                  <a:cubicBezTo>
                    <a:pt x="7406" y="7287"/>
                    <a:pt x="6787" y="7121"/>
                    <a:pt x="6240" y="6787"/>
                  </a:cubicBezTo>
                  <a:cubicBezTo>
                    <a:pt x="7097" y="6073"/>
                    <a:pt x="7645" y="5025"/>
                    <a:pt x="7645" y="3834"/>
                  </a:cubicBezTo>
                  <a:cubicBezTo>
                    <a:pt x="7645" y="2643"/>
                    <a:pt x="7097" y="1572"/>
                    <a:pt x="6240" y="881"/>
                  </a:cubicBezTo>
                  <a:cubicBezTo>
                    <a:pt x="6430" y="762"/>
                    <a:pt x="6621" y="691"/>
                    <a:pt x="6811" y="595"/>
                  </a:cubicBezTo>
                  <a:cubicBezTo>
                    <a:pt x="6906" y="572"/>
                    <a:pt x="6954" y="453"/>
                    <a:pt x="6906" y="357"/>
                  </a:cubicBezTo>
                  <a:cubicBezTo>
                    <a:pt x="6872" y="288"/>
                    <a:pt x="6798" y="243"/>
                    <a:pt x="6734" y="243"/>
                  </a:cubicBezTo>
                  <a:cubicBezTo>
                    <a:pt x="6710" y="243"/>
                    <a:pt x="6687" y="249"/>
                    <a:pt x="6668" y="262"/>
                  </a:cubicBezTo>
                  <a:cubicBezTo>
                    <a:pt x="6382" y="357"/>
                    <a:pt x="6144" y="500"/>
                    <a:pt x="5906" y="643"/>
                  </a:cubicBezTo>
                  <a:cubicBezTo>
                    <a:pt x="5311" y="238"/>
                    <a:pt x="4573" y="0"/>
                    <a:pt x="3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6" name="Google Shape;3156;p52"/>
            <p:cNvSpPr/>
            <p:nvPr/>
          </p:nvSpPr>
          <p:spPr>
            <a:xfrm>
              <a:off x="4993810" y="2609547"/>
              <a:ext cx="68217" cy="10674"/>
            </a:xfrm>
            <a:custGeom>
              <a:rect b="b" l="l" r="r" t="t"/>
              <a:pathLst>
                <a:path extrusionOk="0" h="358" w="2288">
                  <a:moveTo>
                    <a:pt x="168" y="0"/>
                  </a:moveTo>
                  <a:cubicBezTo>
                    <a:pt x="72" y="0"/>
                    <a:pt x="25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073" y="358"/>
                  </a:lnTo>
                  <a:cubicBezTo>
                    <a:pt x="2168" y="358"/>
                    <a:pt x="2216" y="286"/>
                    <a:pt x="2263" y="191"/>
                  </a:cubicBezTo>
                  <a:cubicBezTo>
                    <a:pt x="2287" y="72"/>
                    <a:pt x="2192" y="0"/>
                    <a:pt x="207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7" name="Google Shape;3157;p52"/>
            <p:cNvSpPr/>
            <p:nvPr/>
          </p:nvSpPr>
          <p:spPr>
            <a:xfrm>
              <a:off x="4993810" y="2630836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68" y="1"/>
                  </a:moveTo>
                  <a:cubicBezTo>
                    <a:pt x="72" y="1"/>
                    <a:pt x="25" y="48"/>
                    <a:pt x="1" y="144"/>
                  </a:cubicBezTo>
                  <a:cubicBezTo>
                    <a:pt x="1" y="263"/>
                    <a:pt x="72" y="358"/>
                    <a:pt x="168" y="358"/>
                  </a:cubicBezTo>
                  <a:lnTo>
                    <a:pt x="1358" y="358"/>
                  </a:lnTo>
                  <a:cubicBezTo>
                    <a:pt x="1454" y="358"/>
                    <a:pt x="1501" y="286"/>
                    <a:pt x="1549" y="191"/>
                  </a:cubicBezTo>
                  <a:cubicBezTo>
                    <a:pt x="1573" y="72"/>
                    <a:pt x="1477" y="1"/>
                    <a:pt x="1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8" name="Google Shape;3158;p52"/>
            <p:cNvSpPr/>
            <p:nvPr/>
          </p:nvSpPr>
          <p:spPr>
            <a:xfrm>
              <a:off x="5208958" y="2609547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15" y="358"/>
                    <a:pt x="2263" y="286"/>
                    <a:pt x="2311" y="191"/>
                  </a:cubicBezTo>
                  <a:cubicBezTo>
                    <a:pt x="2335" y="119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9" name="Google Shape;3159;p52"/>
            <p:cNvSpPr/>
            <p:nvPr/>
          </p:nvSpPr>
          <p:spPr>
            <a:xfrm>
              <a:off x="5230276" y="2630836"/>
              <a:ext cx="48300" cy="10674"/>
            </a:xfrm>
            <a:custGeom>
              <a:rect b="b" l="l" r="r" t="t"/>
              <a:pathLst>
                <a:path extrusionOk="0" h="358" w="1620">
                  <a:moveTo>
                    <a:pt x="214" y="1"/>
                  </a:moveTo>
                  <a:cubicBezTo>
                    <a:pt x="119" y="1"/>
                    <a:pt x="72" y="48"/>
                    <a:pt x="48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1381" y="358"/>
                  </a:lnTo>
                  <a:cubicBezTo>
                    <a:pt x="1477" y="358"/>
                    <a:pt x="1548" y="286"/>
                    <a:pt x="1548" y="191"/>
                  </a:cubicBezTo>
                  <a:cubicBezTo>
                    <a:pt x="1620" y="72"/>
                    <a:pt x="1524" y="1"/>
                    <a:pt x="1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60" name="Google Shape;3160;p52"/>
          <p:cNvGrpSpPr/>
          <p:nvPr/>
        </p:nvGrpSpPr>
        <p:grpSpPr>
          <a:xfrm>
            <a:off x="4022564" y="2449797"/>
            <a:ext cx="353606" cy="352890"/>
            <a:chOff x="4365452" y="2449797"/>
            <a:chExt cx="353606" cy="352890"/>
          </a:xfrm>
        </p:grpSpPr>
        <p:sp>
          <p:nvSpPr>
            <p:cNvPr id="3161" name="Google Shape;3161;p52"/>
            <p:cNvSpPr/>
            <p:nvPr/>
          </p:nvSpPr>
          <p:spPr>
            <a:xfrm>
              <a:off x="4635966" y="2486708"/>
              <a:ext cx="67471" cy="67471"/>
            </a:xfrm>
            <a:custGeom>
              <a:rect b="b" l="l" r="r" t="t"/>
              <a:pathLst>
                <a:path extrusionOk="0" h="2263" w="2263">
                  <a:moveTo>
                    <a:pt x="1120" y="0"/>
                  </a:moveTo>
                  <a:cubicBezTo>
                    <a:pt x="501" y="0"/>
                    <a:pt x="0" y="501"/>
                    <a:pt x="0" y="1143"/>
                  </a:cubicBezTo>
                  <a:cubicBezTo>
                    <a:pt x="0" y="1763"/>
                    <a:pt x="501" y="2263"/>
                    <a:pt x="1120" y="2263"/>
                  </a:cubicBezTo>
                  <a:cubicBezTo>
                    <a:pt x="1739" y="2263"/>
                    <a:pt x="2263" y="1763"/>
                    <a:pt x="2263" y="1143"/>
                  </a:cubicBezTo>
                  <a:cubicBezTo>
                    <a:pt x="2263" y="501"/>
                    <a:pt x="1739" y="0"/>
                    <a:pt x="1120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2" name="Google Shape;3162;p52"/>
            <p:cNvSpPr/>
            <p:nvPr/>
          </p:nvSpPr>
          <p:spPr>
            <a:xfrm>
              <a:off x="4649443" y="2487424"/>
              <a:ext cx="53995" cy="66756"/>
            </a:xfrm>
            <a:custGeom>
              <a:rect b="b" l="l" r="r" t="t"/>
              <a:pathLst>
                <a:path extrusionOk="0" h="2239" w="1811">
                  <a:moveTo>
                    <a:pt x="1" y="2024"/>
                  </a:moveTo>
                  <a:cubicBezTo>
                    <a:pt x="5" y="2027"/>
                    <a:pt x="9" y="2030"/>
                    <a:pt x="13" y="2032"/>
                  </a:cubicBezTo>
                  <a:lnTo>
                    <a:pt x="13" y="2032"/>
                  </a:lnTo>
                  <a:cubicBezTo>
                    <a:pt x="9" y="2029"/>
                    <a:pt x="5" y="2027"/>
                    <a:pt x="1" y="2024"/>
                  </a:cubicBezTo>
                  <a:close/>
                  <a:moveTo>
                    <a:pt x="906" y="0"/>
                  </a:moveTo>
                  <a:lnTo>
                    <a:pt x="906" y="0"/>
                  </a:lnTo>
                  <a:cubicBezTo>
                    <a:pt x="1215" y="215"/>
                    <a:pt x="1382" y="548"/>
                    <a:pt x="1382" y="929"/>
                  </a:cubicBezTo>
                  <a:cubicBezTo>
                    <a:pt x="1382" y="1548"/>
                    <a:pt x="882" y="2072"/>
                    <a:pt x="263" y="2072"/>
                  </a:cubicBezTo>
                  <a:cubicBezTo>
                    <a:pt x="173" y="2072"/>
                    <a:pt x="83" y="2072"/>
                    <a:pt x="13" y="2032"/>
                  </a:cubicBezTo>
                  <a:lnTo>
                    <a:pt x="13" y="2032"/>
                  </a:lnTo>
                  <a:cubicBezTo>
                    <a:pt x="201" y="2147"/>
                    <a:pt x="435" y="2239"/>
                    <a:pt x="668" y="2239"/>
                  </a:cubicBezTo>
                  <a:cubicBezTo>
                    <a:pt x="1311" y="2239"/>
                    <a:pt x="1811" y="1739"/>
                    <a:pt x="1811" y="1119"/>
                  </a:cubicBezTo>
                  <a:cubicBezTo>
                    <a:pt x="1811" y="572"/>
                    <a:pt x="1454" y="119"/>
                    <a:pt x="906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3" name="Google Shape;3163;p52"/>
            <p:cNvSpPr/>
            <p:nvPr/>
          </p:nvSpPr>
          <p:spPr>
            <a:xfrm>
              <a:off x="4420819" y="2692613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39" y="953"/>
                    <a:pt x="953" y="739"/>
                    <a:pt x="953" y="477"/>
                  </a:cubicBez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4" name="Google Shape;3164;p52"/>
            <p:cNvSpPr/>
            <p:nvPr/>
          </p:nvSpPr>
          <p:spPr>
            <a:xfrm>
              <a:off x="4422966" y="2693329"/>
              <a:ext cx="26297" cy="27728"/>
            </a:xfrm>
            <a:custGeom>
              <a:rect b="b" l="l" r="r" t="t"/>
              <a:pathLst>
                <a:path extrusionOk="0" h="930" w="882">
                  <a:moveTo>
                    <a:pt x="476" y="0"/>
                  </a:moveTo>
                  <a:cubicBezTo>
                    <a:pt x="500" y="72"/>
                    <a:pt x="500" y="119"/>
                    <a:pt x="500" y="191"/>
                  </a:cubicBezTo>
                  <a:cubicBezTo>
                    <a:pt x="500" y="453"/>
                    <a:pt x="286" y="667"/>
                    <a:pt x="24" y="667"/>
                  </a:cubicBezTo>
                  <a:lnTo>
                    <a:pt x="0" y="667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91" y="929"/>
                    <a:pt x="881" y="715"/>
                    <a:pt x="881" y="453"/>
                  </a:cubicBezTo>
                  <a:cubicBezTo>
                    <a:pt x="881" y="191"/>
                    <a:pt x="691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52"/>
            <p:cNvSpPr/>
            <p:nvPr/>
          </p:nvSpPr>
          <p:spPr>
            <a:xfrm>
              <a:off x="4467689" y="2579732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62" y="953"/>
                    <a:pt x="953" y="738"/>
                    <a:pt x="953" y="476"/>
                  </a:cubicBezTo>
                  <a:cubicBezTo>
                    <a:pt x="953" y="214"/>
                    <a:pt x="762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52"/>
            <p:cNvSpPr/>
            <p:nvPr/>
          </p:nvSpPr>
          <p:spPr>
            <a:xfrm>
              <a:off x="4469090" y="2581134"/>
              <a:ext cx="26327" cy="27012"/>
            </a:xfrm>
            <a:custGeom>
              <a:rect b="b" l="l" r="r" t="t"/>
              <a:pathLst>
                <a:path extrusionOk="0" h="906" w="883">
                  <a:moveTo>
                    <a:pt x="477" y="1"/>
                  </a:moveTo>
                  <a:cubicBezTo>
                    <a:pt x="501" y="48"/>
                    <a:pt x="501" y="120"/>
                    <a:pt x="501" y="167"/>
                  </a:cubicBezTo>
                  <a:cubicBezTo>
                    <a:pt x="501" y="429"/>
                    <a:pt x="287" y="644"/>
                    <a:pt x="25" y="644"/>
                  </a:cubicBezTo>
                  <a:lnTo>
                    <a:pt x="1" y="644"/>
                  </a:lnTo>
                  <a:cubicBezTo>
                    <a:pt x="49" y="787"/>
                    <a:pt x="239" y="906"/>
                    <a:pt x="406" y="906"/>
                  </a:cubicBezTo>
                  <a:cubicBezTo>
                    <a:pt x="692" y="906"/>
                    <a:pt x="882" y="715"/>
                    <a:pt x="882" y="429"/>
                  </a:cubicBezTo>
                  <a:cubicBezTo>
                    <a:pt x="882" y="191"/>
                    <a:pt x="715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52"/>
            <p:cNvSpPr/>
            <p:nvPr/>
          </p:nvSpPr>
          <p:spPr>
            <a:xfrm>
              <a:off x="4529466" y="2618075"/>
              <a:ext cx="28414" cy="28414"/>
            </a:xfrm>
            <a:custGeom>
              <a:rect b="b" l="l" r="r" t="t"/>
              <a:pathLst>
                <a:path extrusionOk="0" h="953" w="953">
                  <a:moveTo>
                    <a:pt x="477" y="0"/>
                  </a:moveTo>
                  <a:cubicBezTo>
                    <a:pt x="215" y="0"/>
                    <a:pt x="0" y="214"/>
                    <a:pt x="0" y="476"/>
                  </a:cubicBezTo>
                  <a:cubicBezTo>
                    <a:pt x="0" y="738"/>
                    <a:pt x="215" y="953"/>
                    <a:pt x="477" y="953"/>
                  </a:cubicBezTo>
                  <a:cubicBezTo>
                    <a:pt x="738" y="953"/>
                    <a:pt x="953" y="738"/>
                    <a:pt x="953" y="476"/>
                  </a:cubicBezTo>
                  <a:cubicBezTo>
                    <a:pt x="953" y="214"/>
                    <a:pt x="738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52"/>
            <p:cNvSpPr/>
            <p:nvPr/>
          </p:nvSpPr>
          <p:spPr>
            <a:xfrm>
              <a:off x="4530868" y="2618761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1"/>
                  </a:moveTo>
                  <a:cubicBezTo>
                    <a:pt x="525" y="72"/>
                    <a:pt x="525" y="120"/>
                    <a:pt x="525" y="191"/>
                  </a:cubicBezTo>
                  <a:cubicBezTo>
                    <a:pt x="525" y="453"/>
                    <a:pt x="310" y="668"/>
                    <a:pt x="48" y="668"/>
                  </a:cubicBezTo>
                  <a:lnTo>
                    <a:pt x="1" y="668"/>
                  </a:lnTo>
                  <a:cubicBezTo>
                    <a:pt x="72" y="811"/>
                    <a:pt x="239" y="930"/>
                    <a:pt x="430" y="930"/>
                  </a:cubicBezTo>
                  <a:cubicBezTo>
                    <a:pt x="691" y="930"/>
                    <a:pt x="906" y="715"/>
                    <a:pt x="906" y="453"/>
                  </a:cubicBezTo>
                  <a:cubicBezTo>
                    <a:pt x="906" y="191"/>
                    <a:pt x="691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52"/>
            <p:cNvSpPr/>
            <p:nvPr/>
          </p:nvSpPr>
          <p:spPr>
            <a:xfrm>
              <a:off x="4574189" y="2543507"/>
              <a:ext cx="28444" cy="28444"/>
            </a:xfrm>
            <a:custGeom>
              <a:rect b="b" l="l" r="r" t="t"/>
              <a:pathLst>
                <a:path extrusionOk="0" h="954" w="954">
                  <a:moveTo>
                    <a:pt x="477" y="1"/>
                  </a:moveTo>
                  <a:cubicBezTo>
                    <a:pt x="215" y="1"/>
                    <a:pt x="1" y="215"/>
                    <a:pt x="1" y="477"/>
                  </a:cubicBezTo>
                  <a:cubicBezTo>
                    <a:pt x="1" y="739"/>
                    <a:pt x="215" y="953"/>
                    <a:pt x="477" y="953"/>
                  </a:cubicBezTo>
                  <a:cubicBezTo>
                    <a:pt x="763" y="953"/>
                    <a:pt x="953" y="739"/>
                    <a:pt x="953" y="477"/>
                  </a:cubicBezTo>
                  <a:cubicBezTo>
                    <a:pt x="953" y="215"/>
                    <a:pt x="763" y="1"/>
                    <a:pt x="47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52"/>
            <p:cNvSpPr/>
            <p:nvPr/>
          </p:nvSpPr>
          <p:spPr>
            <a:xfrm>
              <a:off x="4576306" y="2544222"/>
              <a:ext cx="27012" cy="27728"/>
            </a:xfrm>
            <a:custGeom>
              <a:rect b="b" l="l" r="r" t="t"/>
              <a:pathLst>
                <a:path extrusionOk="0" h="930" w="906">
                  <a:moveTo>
                    <a:pt x="477" y="0"/>
                  </a:moveTo>
                  <a:cubicBezTo>
                    <a:pt x="501" y="72"/>
                    <a:pt x="501" y="119"/>
                    <a:pt x="501" y="191"/>
                  </a:cubicBezTo>
                  <a:cubicBezTo>
                    <a:pt x="501" y="453"/>
                    <a:pt x="311" y="667"/>
                    <a:pt x="25" y="667"/>
                  </a:cubicBezTo>
                  <a:lnTo>
                    <a:pt x="1" y="667"/>
                  </a:lnTo>
                  <a:cubicBezTo>
                    <a:pt x="72" y="810"/>
                    <a:pt x="239" y="929"/>
                    <a:pt x="430" y="929"/>
                  </a:cubicBezTo>
                  <a:cubicBezTo>
                    <a:pt x="692" y="929"/>
                    <a:pt x="906" y="715"/>
                    <a:pt x="906" y="453"/>
                  </a:cubicBezTo>
                  <a:cubicBezTo>
                    <a:pt x="906" y="191"/>
                    <a:pt x="715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52"/>
            <p:cNvSpPr/>
            <p:nvPr/>
          </p:nvSpPr>
          <p:spPr>
            <a:xfrm>
              <a:off x="4655138" y="2505880"/>
              <a:ext cx="28414" cy="29129"/>
            </a:xfrm>
            <a:custGeom>
              <a:rect b="b" l="l" r="r" t="t"/>
              <a:pathLst>
                <a:path extrusionOk="0" h="977" w="953">
                  <a:moveTo>
                    <a:pt x="477" y="0"/>
                  </a:moveTo>
                  <a:cubicBezTo>
                    <a:pt x="215" y="0"/>
                    <a:pt x="0" y="215"/>
                    <a:pt x="0" y="500"/>
                  </a:cubicBezTo>
                  <a:cubicBezTo>
                    <a:pt x="0" y="762"/>
                    <a:pt x="215" y="977"/>
                    <a:pt x="477" y="977"/>
                  </a:cubicBezTo>
                  <a:cubicBezTo>
                    <a:pt x="739" y="977"/>
                    <a:pt x="953" y="762"/>
                    <a:pt x="953" y="500"/>
                  </a:cubicBezTo>
                  <a:cubicBezTo>
                    <a:pt x="953" y="215"/>
                    <a:pt x="739" y="0"/>
                    <a:pt x="47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52"/>
            <p:cNvSpPr/>
            <p:nvPr/>
          </p:nvSpPr>
          <p:spPr>
            <a:xfrm>
              <a:off x="4656569" y="2507311"/>
              <a:ext cx="26297" cy="27698"/>
            </a:xfrm>
            <a:custGeom>
              <a:rect b="b" l="l" r="r" t="t"/>
              <a:pathLst>
                <a:path extrusionOk="0" h="929" w="882">
                  <a:moveTo>
                    <a:pt x="476" y="0"/>
                  </a:moveTo>
                  <a:cubicBezTo>
                    <a:pt x="500" y="48"/>
                    <a:pt x="500" y="119"/>
                    <a:pt x="500" y="167"/>
                  </a:cubicBezTo>
                  <a:cubicBezTo>
                    <a:pt x="500" y="452"/>
                    <a:pt x="286" y="643"/>
                    <a:pt x="24" y="643"/>
                  </a:cubicBezTo>
                  <a:lnTo>
                    <a:pt x="0" y="643"/>
                  </a:lnTo>
                  <a:cubicBezTo>
                    <a:pt x="48" y="810"/>
                    <a:pt x="238" y="929"/>
                    <a:pt x="405" y="929"/>
                  </a:cubicBezTo>
                  <a:cubicBezTo>
                    <a:pt x="667" y="929"/>
                    <a:pt x="881" y="714"/>
                    <a:pt x="881" y="452"/>
                  </a:cubicBezTo>
                  <a:cubicBezTo>
                    <a:pt x="881" y="167"/>
                    <a:pt x="714" y="0"/>
                    <a:pt x="47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3" name="Google Shape;3173;p52"/>
            <p:cNvSpPr/>
            <p:nvPr/>
          </p:nvSpPr>
          <p:spPr>
            <a:xfrm>
              <a:off x="4370401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72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4" name="Google Shape;3174;p52"/>
            <p:cNvSpPr/>
            <p:nvPr/>
          </p:nvSpPr>
          <p:spPr>
            <a:xfrm>
              <a:off x="4696313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1" y="1"/>
                  </a:moveTo>
                  <a:cubicBezTo>
                    <a:pt x="48" y="1"/>
                    <a:pt x="120" y="48"/>
                    <a:pt x="120" y="120"/>
                  </a:cubicBezTo>
                  <a:lnTo>
                    <a:pt x="120" y="667"/>
                  </a:lnTo>
                  <a:cubicBezTo>
                    <a:pt x="120" y="739"/>
                    <a:pt x="48" y="786"/>
                    <a:pt x="1" y="786"/>
                  </a:cubicBezTo>
                  <a:lnTo>
                    <a:pt x="477" y="786"/>
                  </a:lnTo>
                  <a:cubicBezTo>
                    <a:pt x="525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5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52"/>
            <p:cNvSpPr/>
            <p:nvPr/>
          </p:nvSpPr>
          <p:spPr>
            <a:xfrm>
              <a:off x="4430062" y="2733430"/>
              <a:ext cx="10674" cy="18157"/>
            </a:xfrm>
            <a:custGeom>
              <a:rect b="b" l="l" r="r" t="t"/>
              <a:pathLst>
                <a:path extrusionOk="0" h="609" w="358">
                  <a:moveTo>
                    <a:pt x="153" y="0"/>
                  </a:moveTo>
                  <a:cubicBezTo>
                    <a:pt x="64" y="0"/>
                    <a:pt x="0" y="82"/>
                    <a:pt x="0" y="180"/>
                  </a:cubicBezTo>
                  <a:lnTo>
                    <a:pt x="0" y="418"/>
                  </a:lnTo>
                  <a:cubicBezTo>
                    <a:pt x="0" y="513"/>
                    <a:pt x="48" y="608"/>
                    <a:pt x="143" y="608"/>
                  </a:cubicBezTo>
                  <a:cubicBezTo>
                    <a:pt x="262" y="608"/>
                    <a:pt x="357" y="537"/>
                    <a:pt x="357" y="418"/>
                  </a:cubicBezTo>
                  <a:lnTo>
                    <a:pt x="357" y="180"/>
                  </a:lnTo>
                  <a:cubicBezTo>
                    <a:pt x="357" y="84"/>
                    <a:pt x="286" y="37"/>
                    <a:pt x="215" y="13"/>
                  </a:cubicBezTo>
                  <a:cubicBezTo>
                    <a:pt x="193" y="4"/>
                    <a:pt x="172" y="0"/>
                    <a:pt x="1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52"/>
            <p:cNvSpPr/>
            <p:nvPr/>
          </p:nvSpPr>
          <p:spPr>
            <a:xfrm>
              <a:off x="4583432" y="26997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29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29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52"/>
            <p:cNvSpPr/>
            <p:nvPr/>
          </p:nvSpPr>
          <p:spPr>
            <a:xfrm>
              <a:off x="4583432" y="272740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96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52"/>
            <p:cNvSpPr/>
            <p:nvPr/>
          </p:nvSpPr>
          <p:spPr>
            <a:xfrm>
              <a:off x="4583432" y="2672011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1"/>
                  </a:cubicBezTo>
                  <a:lnTo>
                    <a:pt x="0" y="430"/>
                  </a:lnTo>
                  <a:cubicBezTo>
                    <a:pt x="0" y="525"/>
                    <a:pt x="95" y="596"/>
                    <a:pt x="191" y="596"/>
                  </a:cubicBezTo>
                  <a:cubicBezTo>
                    <a:pt x="262" y="596"/>
                    <a:pt x="357" y="525"/>
                    <a:pt x="357" y="430"/>
                  </a:cubicBezTo>
                  <a:lnTo>
                    <a:pt x="357" y="191"/>
                  </a:lnTo>
                  <a:cubicBezTo>
                    <a:pt x="357" y="72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52"/>
            <p:cNvSpPr/>
            <p:nvPr/>
          </p:nvSpPr>
          <p:spPr>
            <a:xfrm>
              <a:off x="4583432" y="2645058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1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62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52"/>
            <p:cNvSpPr/>
            <p:nvPr/>
          </p:nvSpPr>
          <p:spPr>
            <a:xfrm>
              <a:off x="4583432" y="2616644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310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52"/>
            <p:cNvSpPr/>
            <p:nvPr/>
          </p:nvSpPr>
          <p:spPr>
            <a:xfrm>
              <a:off x="4583432" y="2588945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62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310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52"/>
            <p:cNvSpPr/>
            <p:nvPr/>
          </p:nvSpPr>
          <p:spPr>
            <a:xfrm>
              <a:off x="4537993" y="274801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0"/>
                    <a:pt x="95" y="595"/>
                    <a:pt x="191" y="595"/>
                  </a:cubicBezTo>
                  <a:cubicBezTo>
                    <a:pt x="286" y="595"/>
                    <a:pt x="357" y="500"/>
                    <a:pt x="357" y="405"/>
                  </a:cubicBezTo>
                  <a:lnTo>
                    <a:pt x="357" y="167"/>
                  </a:lnTo>
                  <a:cubicBezTo>
                    <a:pt x="357" y="48"/>
                    <a:pt x="286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3" name="Google Shape;3183;p52"/>
            <p:cNvSpPr/>
            <p:nvPr/>
          </p:nvSpPr>
          <p:spPr>
            <a:xfrm>
              <a:off x="4537993" y="2691897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6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6"/>
                  </a:cubicBezTo>
                  <a:lnTo>
                    <a:pt x="357" y="167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4" name="Google Shape;3184;p52"/>
            <p:cNvSpPr/>
            <p:nvPr/>
          </p:nvSpPr>
          <p:spPr>
            <a:xfrm>
              <a:off x="4537993" y="2719596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5" y="1"/>
                    <a:pt x="0" y="72"/>
                    <a:pt x="0" y="167"/>
                  </a:cubicBezTo>
                  <a:lnTo>
                    <a:pt x="0" y="405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05"/>
                  </a:cubicBezTo>
                  <a:lnTo>
                    <a:pt x="357" y="167"/>
                  </a:lnTo>
                  <a:cubicBezTo>
                    <a:pt x="357" y="72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52"/>
            <p:cNvSpPr/>
            <p:nvPr/>
          </p:nvSpPr>
          <p:spPr>
            <a:xfrm>
              <a:off x="4537993" y="266419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5" y="1"/>
                    <a:pt x="0" y="96"/>
                    <a:pt x="0" y="192"/>
                  </a:cubicBezTo>
                  <a:lnTo>
                    <a:pt x="0" y="430"/>
                  </a:lnTo>
                  <a:cubicBezTo>
                    <a:pt x="0" y="501"/>
                    <a:pt x="95" y="596"/>
                    <a:pt x="191" y="596"/>
                  </a:cubicBezTo>
                  <a:cubicBezTo>
                    <a:pt x="286" y="596"/>
                    <a:pt x="357" y="501"/>
                    <a:pt x="357" y="430"/>
                  </a:cubicBezTo>
                  <a:lnTo>
                    <a:pt x="357" y="192"/>
                  </a:lnTo>
                  <a:cubicBezTo>
                    <a:pt x="357" y="96"/>
                    <a:pt x="286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52"/>
            <p:cNvSpPr/>
            <p:nvPr/>
          </p:nvSpPr>
          <p:spPr>
            <a:xfrm>
              <a:off x="4477617" y="2678421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91" y="596"/>
                  </a:cubicBezTo>
                  <a:cubicBezTo>
                    <a:pt x="287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52"/>
            <p:cNvSpPr/>
            <p:nvPr/>
          </p:nvSpPr>
          <p:spPr>
            <a:xfrm>
              <a:off x="4477617" y="2622309"/>
              <a:ext cx="10674" cy="17800"/>
            </a:xfrm>
            <a:custGeom>
              <a:rect b="b" l="l" r="r" t="t"/>
              <a:pathLst>
                <a:path extrusionOk="0" h="597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30"/>
                  </a:lnTo>
                  <a:cubicBezTo>
                    <a:pt x="1" y="525"/>
                    <a:pt x="96" y="596"/>
                    <a:pt x="191" y="596"/>
                  </a:cubicBezTo>
                  <a:cubicBezTo>
                    <a:pt x="287" y="596"/>
                    <a:pt x="358" y="525"/>
                    <a:pt x="358" y="430"/>
                  </a:cubicBezTo>
                  <a:lnTo>
                    <a:pt x="358" y="191"/>
                  </a:lnTo>
                  <a:cubicBezTo>
                    <a:pt x="334" y="96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52"/>
            <p:cNvSpPr/>
            <p:nvPr/>
          </p:nvSpPr>
          <p:spPr>
            <a:xfrm>
              <a:off x="4477617" y="2650722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4"/>
                    <a:pt x="96" y="596"/>
                    <a:pt x="191" y="596"/>
                  </a:cubicBezTo>
                  <a:cubicBezTo>
                    <a:pt x="287" y="596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34" y="72"/>
                    <a:pt x="287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52"/>
            <p:cNvSpPr/>
            <p:nvPr/>
          </p:nvSpPr>
          <p:spPr>
            <a:xfrm>
              <a:off x="4477617" y="2706120"/>
              <a:ext cx="10674" cy="17770"/>
            </a:xfrm>
            <a:custGeom>
              <a:rect b="b" l="l" r="r" t="t"/>
              <a:pathLst>
                <a:path extrusionOk="0" h="596" w="358">
                  <a:moveTo>
                    <a:pt x="191" y="0"/>
                  </a:moveTo>
                  <a:cubicBezTo>
                    <a:pt x="96" y="0"/>
                    <a:pt x="1" y="95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91" y="595"/>
                  </a:cubicBezTo>
                  <a:cubicBezTo>
                    <a:pt x="287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34" y="95"/>
                    <a:pt x="287" y="0"/>
                    <a:pt x="1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52"/>
            <p:cNvSpPr/>
            <p:nvPr/>
          </p:nvSpPr>
          <p:spPr>
            <a:xfrm>
              <a:off x="4476902" y="2733788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91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52"/>
            <p:cNvSpPr/>
            <p:nvPr/>
          </p:nvSpPr>
          <p:spPr>
            <a:xfrm>
              <a:off x="4526604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52"/>
            <p:cNvSpPr/>
            <p:nvPr/>
          </p:nvSpPr>
          <p:spPr>
            <a:xfrm>
              <a:off x="4582001" y="2515093"/>
              <a:ext cx="17770" cy="10704"/>
            </a:xfrm>
            <a:custGeom>
              <a:rect b="b" l="l" r="r" t="t"/>
              <a:pathLst>
                <a:path extrusionOk="0" h="359" w="596">
                  <a:moveTo>
                    <a:pt x="167" y="1"/>
                  </a:moveTo>
                  <a:cubicBezTo>
                    <a:pt x="72" y="1"/>
                    <a:pt x="1" y="72"/>
                    <a:pt x="1" y="144"/>
                  </a:cubicBezTo>
                  <a:cubicBezTo>
                    <a:pt x="1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52"/>
            <p:cNvSpPr/>
            <p:nvPr/>
          </p:nvSpPr>
          <p:spPr>
            <a:xfrm>
              <a:off x="4415840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8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96" y="358"/>
                    <a:pt x="168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52"/>
            <p:cNvSpPr/>
            <p:nvPr/>
          </p:nvSpPr>
          <p:spPr>
            <a:xfrm>
              <a:off x="4554302" y="2515093"/>
              <a:ext cx="17800" cy="10704"/>
            </a:xfrm>
            <a:custGeom>
              <a:rect b="b" l="l" r="r" t="t"/>
              <a:pathLst>
                <a:path extrusionOk="0" h="359" w="597">
                  <a:moveTo>
                    <a:pt x="167" y="1"/>
                  </a:moveTo>
                  <a:cubicBezTo>
                    <a:pt x="96" y="1"/>
                    <a:pt x="25" y="72"/>
                    <a:pt x="1" y="144"/>
                  </a:cubicBezTo>
                  <a:cubicBezTo>
                    <a:pt x="1" y="239"/>
                    <a:pt x="48" y="358"/>
                    <a:pt x="167" y="358"/>
                  </a:cubicBezTo>
                  <a:lnTo>
                    <a:pt x="406" y="358"/>
                  </a:lnTo>
                  <a:cubicBezTo>
                    <a:pt x="501" y="358"/>
                    <a:pt x="596" y="311"/>
                    <a:pt x="596" y="215"/>
                  </a:cubicBezTo>
                  <a:cubicBezTo>
                    <a:pt x="596" y="96"/>
                    <a:pt x="525" y="1"/>
                    <a:pt x="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52"/>
            <p:cNvSpPr/>
            <p:nvPr/>
          </p:nvSpPr>
          <p:spPr>
            <a:xfrm>
              <a:off x="4443538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191" y="1"/>
                  </a:moveTo>
                  <a:cubicBezTo>
                    <a:pt x="120" y="1"/>
                    <a:pt x="24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5" y="358"/>
                    <a:pt x="620" y="311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52"/>
            <p:cNvSpPr/>
            <p:nvPr/>
          </p:nvSpPr>
          <p:spPr>
            <a:xfrm>
              <a:off x="4498220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19" y="1"/>
                    <a:pt x="72" y="72"/>
                    <a:pt x="24" y="144"/>
                  </a:cubicBezTo>
                  <a:cubicBezTo>
                    <a:pt x="0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52"/>
            <p:cNvSpPr/>
            <p:nvPr/>
          </p:nvSpPr>
          <p:spPr>
            <a:xfrm>
              <a:off x="4470521" y="2515093"/>
              <a:ext cx="18485" cy="10704"/>
            </a:xfrm>
            <a:custGeom>
              <a:rect b="b" l="l" r="r" t="t"/>
              <a:pathLst>
                <a:path extrusionOk="0" h="359" w="620">
                  <a:moveTo>
                    <a:pt x="215" y="1"/>
                  </a:moveTo>
                  <a:cubicBezTo>
                    <a:pt x="120" y="1"/>
                    <a:pt x="72" y="72"/>
                    <a:pt x="48" y="144"/>
                  </a:cubicBezTo>
                  <a:cubicBezTo>
                    <a:pt x="1" y="239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20" y="311"/>
                    <a:pt x="620" y="215"/>
                  </a:cubicBezTo>
                  <a:cubicBezTo>
                    <a:pt x="620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52"/>
            <p:cNvSpPr/>
            <p:nvPr/>
          </p:nvSpPr>
          <p:spPr>
            <a:xfrm>
              <a:off x="4650159" y="2500900"/>
              <a:ext cx="39087" cy="39087"/>
            </a:xfrm>
            <a:custGeom>
              <a:rect b="b" l="l" r="r" t="t"/>
              <a:pathLst>
                <a:path extrusionOk="0" h="1311" w="1311">
                  <a:moveTo>
                    <a:pt x="644" y="358"/>
                  </a:moveTo>
                  <a:cubicBezTo>
                    <a:pt x="834" y="358"/>
                    <a:pt x="953" y="477"/>
                    <a:pt x="953" y="667"/>
                  </a:cubicBezTo>
                  <a:cubicBezTo>
                    <a:pt x="953" y="810"/>
                    <a:pt x="834" y="953"/>
                    <a:pt x="644" y="953"/>
                  </a:cubicBezTo>
                  <a:cubicBezTo>
                    <a:pt x="477" y="953"/>
                    <a:pt x="358" y="834"/>
                    <a:pt x="358" y="667"/>
                  </a:cubicBezTo>
                  <a:cubicBezTo>
                    <a:pt x="358" y="501"/>
                    <a:pt x="477" y="358"/>
                    <a:pt x="644" y="358"/>
                  </a:cubicBezTo>
                  <a:close/>
                  <a:moveTo>
                    <a:pt x="644" y="1"/>
                  </a:moveTo>
                  <a:cubicBezTo>
                    <a:pt x="286" y="1"/>
                    <a:pt x="1" y="310"/>
                    <a:pt x="1" y="667"/>
                  </a:cubicBezTo>
                  <a:cubicBezTo>
                    <a:pt x="1" y="1025"/>
                    <a:pt x="286" y="1310"/>
                    <a:pt x="644" y="1310"/>
                  </a:cubicBezTo>
                  <a:cubicBezTo>
                    <a:pt x="1001" y="1310"/>
                    <a:pt x="1310" y="1025"/>
                    <a:pt x="1310" y="667"/>
                  </a:cubicBezTo>
                  <a:cubicBezTo>
                    <a:pt x="1310" y="310"/>
                    <a:pt x="1001" y="1"/>
                    <a:pt x="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52"/>
            <p:cNvSpPr/>
            <p:nvPr/>
          </p:nvSpPr>
          <p:spPr>
            <a:xfrm>
              <a:off x="4416555" y="2478181"/>
              <a:ext cx="294691" cy="247137"/>
            </a:xfrm>
            <a:custGeom>
              <a:rect b="b" l="l" r="r" t="t"/>
              <a:pathLst>
                <a:path extrusionOk="0" h="8289" w="9884">
                  <a:moveTo>
                    <a:pt x="5788" y="2382"/>
                  </a:moveTo>
                  <a:cubicBezTo>
                    <a:pt x="5931" y="2382"/>
                    <a:pt x="6073" y="2501"/>
                    <a:pt x="6073" y="2668"/>
                  </a:cubicBezTo>
                  <a:cubicBezTo>
                    <a:pt x="6073" y="2858"/>
                    <a:pt x="5954" y="2977"/>
                    <a:pt x="5788" y="2977"/>
                  </a:cubicBezTo>
                  <a:cubicBezTo>
                    <a:pt x="5597" y="2977"/>
                    <a:pt x="5478" y="2858"/>
                    <a:pt x="5478" y="2668"/>
                  </a:cubicBezTo>
                  <a:cubicBezTo>
                    <a:pt x="5478" y="2501"/>
                    <a:pt x="5621" y="2382"/>
                    <a:pt x="5788" y="2382"/>
                  </a:cubicBezTo>
                  <a:close/>
                  <a:moveTo>
                    <a:pt x="2215" y="3620"/>
                  </a:moveTo>
                  <a:cubicBezTo>
                    <a:pt x="2358" y="3620"/>
                    <a:pt x="2501" y="3739"/>
                    <a:pt x="2501" y="3930"/>
                  </a:cubicBezTo>
                  <a:cubicBezTo>
                    <a:pt x="2501" y="4073"/>
                    <a:pt x="2382" y="4216"/>
                    <a:pt x="2215" y="4216"/>
                  </a:cubicBezTo>
                  <a:cubicBezTo>
                    <a:pt x="2049" y="4216"/>
                    <a:pt x="1906" y="4097"/>
                    <a:pt x="1906" y="3930"/>
                  </a:cubicBezTo>
                  <a:cubicBezTo>
                    <a:pt x="1906" y="3739"/>
                    <a:pt x="2025" y="3620"/>
                    <a:pt x="2215" y="3620"/>
                  </a:cubicBezTo>
                  <a:close/>
                  <a:moveTo>
                    <a:pt x="4264" y="4883"/>
                  </a:moveTo>
                  <a:cubicBezTo>
                    <a:pt x="4406" y="4883"/>
                    <a:pt x="4549" y="5002"/>
                    <a:pt x="4549" y="5168"/>
                  </a:cubicBezTo>
                  <a:cubicBezTo>
                    <a:pt x="4549" y="5311"/>
                    <a:pt x="4430" y="5478"/>
                    <a:pt x="4264" y="5478"/>
                  </a:cubicBezTo>
                  <a:cubicBezTo>
                    <a:pt x="4121" y="5478"/>
                    <a:pt x="3954" y="5359"/>
                    <a:pt x="3954" y="5168"/>
                  </a:cubicBezTo>
                  <a:cubicBezTo>
                    <a:pt x="3954" y="5002"/>
                    <a:pt x="4073" y="4883"/>
                    <a:pt x="4264" y="4883"/>
                  </a:cubicBezTo>
                  <a:close/>
                  <a:moveTo>
                    <a:pt x="620" y="7383"/>
                  </a:moveTo>
                  <a:cubicBezTo>
                    <a:pt x="787" y="7383"/>
                    <a:pt x="929" y="7502"/>
                    <a:pt x="929" y="7669"/>
                  </a:cubicBezTo>
                  <a:cubicBezTo>
                    <a:pt x="929" y="7812"/>
                    <a:pt x="810" y="7978"/>
                    <a:pt x="620" y="7978"/>
                  </a:cubicBezTo>
                  <a:cubicBezTo>
                    <a:pt x="453" y="7978"/>
                    <a:pt x="334" y="7859"/>
                    <a:pt x="334" y="7669"/>
                  </a:cubicBezTo>
                  <a:cubicBezTo>
                    <a:pt x="334" y="7502"/>
                    <a:pt x="477" y="7383"/>
                    <a:pt x="620" y="7383"/>
                  </a:cubicBezTo>
                  <a:close/>
                  <a:moveTo>
                    <a:pt x="8574" y="1"/>
                  </a:moveTo>
                  <a:cubicBezTo>
                    <a:pt x="7860" y="1"/>
                    <a:pt x="7264" y="596"/>
                    <a:pt x="7264" y="1310"/>
                  </a:cubicBezTo>
                  <a:cubicBezTo>
                    <a:pt x="7264" y="1453"/>
                    <a:pt x="7288" y="1572"/>
                    <a:pt x="7336" y="1691"/>
                  </a:cubicBezTo>
                  <a:lnTo>
                    <a:pt x="6383" y="2144"/>
                  </a:lnTo>
                  <a:cubicBezTo>
                    <a:pt x="6264" y="1977"/>
                    <a:pt x="6073" y="1906"/>
                    <a:pt x="5907" y="1906"/>
                  </a:cubicBezTo>
                  <a:cubicBezTo>
                    <a:pt x="5550" y="1906"/>
                    <a:pt x="5240" y="2192"/>
                    <a:pt x="5240" y="2549"/>
                  </a:cubicBezTo>
                  <a:cubicBezTo>
                    <a:pt x="5240" y="2739"/>
                    <a:pt x="5311" y="2882"/>
                    <a:pt x="5430" y="3001"/>
                  </a:cubicBezTo>
                  <a:lnTo>
                    <a:pt x="4525" y="4454"/>
                  </a:lnTo>
                  <a:cubicBezTo>
                    <a:pt x="4478" y="4430"/>
                    <a:pt x="4406" y="4430"/>
                    <a:pt x="4359" y="4430"/>
                  </a:cubicBezTo>
                  <a:cubicBezTo>
                    <a:pt x="4168" y="4430"/>
                    <a:pt x="4002" y="4525"/>
                    <a:pt x="3882" y="4644"/>
                  </a:cubicBezTo>
                  <a:lnTo>
                    <a:pt x="2882" y="4049"/>
                  </a:lnTo>
                  <a:cubicBezTo>
                    <a:pt x="2930" y="3978"/>
                    <a:pt x="2930" y="3882"/>
                    <a:pt x="2930" y="3835"/>
                  </a:cubicBezTo>
                  <a:cubicBezTo>
                    <a:pt x="2930" y="3478"/>
                    <a:pt x="2620" y="3168"/>
                    <a:pt x="2263" y="3168"/>
                  </a:cubicBezTo>
                  <a:cubicBezTo>
                    <a:pt x="1906" y="3168"/>
                    <a:pt x="1620" y="3478"/>
                    <a:pt x="1620" y="3835"/>
                  </a:cubicBezTo>
                  <a:cubicBezTo>
                    <a:pt x="1620" y="3978"/>
                    <a:pt x="1668" y="4121"/>
                    <a:pt x="1763" y="4240"/>
                  </a:cubicBezTo>
                  <a:lnTo>
                    <a:pt x="739" y="6954"/>
                  </a:lnTo>
                  <a:lnTo>
                    <a:pt x="691" y="6954"/>
                  </a:lnTo>
                  <a:cubicBezTo>
                    <a:pt x="334" y="6954"/>
                    <a:pt x="25" y="7264"/>
                    <a:pt x="25" y="7621"/>
                  </a:cubicBezTo>
                  <a:cubicBezTo>
                    <a:pt x="1" y="8026"/>
                    <a:pt x="263" y="8288"/>
                    <a:pt x="620" y="8288"/>
                  </a:cubicBezTo>
                  <a:cubicBezTo>
                    <a:pt x="977" y="8288"/>
                    <a:pt x="1287" y="8002"/>
                    <a:pt x="1287" y="7645"/>
                  </a:cubicBezTo>
                  <a:cubicBezTo>
                    <a:pt x="1287" y="7431"/>
                    <a:pt x="1191" y="7264"/>
                    <a:pt x="1025" y="7145"/>
                  </a:cubicBezTo>
                  <a:lnTo>
                    <a:pt x="2001" y="4478"/>
                  </a:lnTo>
                  <a:cubicBezTo>
                    <a:pt x="2049" y="4525"/>
                    <a:pt x="2120" y="4525"/>
                    <a:pt x="2168" y="4525"/>
                  </a:cubicBezTo>
                  <a:cubicBezTo>
                    <a:pt x="2335" y="4525"/>
                    <a:pt x="2477" y="4454"/>
                    <a:pt x="2573" y="4359"/>
                  </a:cubicBezTo>
                  <a:lnTo>
                    <a:pt x="3597" y="5002"/>
                  </a:lnTo>
                  <a:lnTo>
                    <a:pt x="3597" y="5121"/>
                  </a:lnTo>
                  <a:cubicBezTo>
                    <a:pt x="3597" y="5478"/>
                    <a:pt x="3906" y="5764"/>
                    <a:pt x="4264" y="5764"/>
                  </a:cubicBezTo>
                  <a:cubicBezTo>
                    <a:pt x="4621" y="5764"/>
                    <a:pt x="4907" y="5478"/>
                    <a:pt x="4907" y="5121"/>
                  </a:cubicBezTo>
                  <a:cubicBezTo>
                    <a:pt x="4907" y="4930"/>
                    <a:pt x="4859" y="4787"/>
                    <a:pt x="4740" y="4668"/>
                  </a:cubicBezTo>
                  <a:lnTo>
                    <a:pt x="5621" y="3216"/>
                  </a:lnTo>
                  <a:cubicBezTo>
                    <a:pt x="5692" y="3239"/>
                    <a:pt x="5740" y="3239"/>
                    <a:pt x="5811" y="3239"/>
                  </a:cubicBezTo>
                  <a:cubicBezTo>
                    <a:pt x="6169" y="3239"/>
                    <a:pt x="6454" y="2930"/>
                    <a:pt x="6454" y="2573"/>
                  </a:cubicBezTo>
                  <a:lnTo>
                    <a:pt x="6454" y="2501"/>
                  </a:lnTo>
                  <a:lnTo>
                    <a:pt x="7407" y="2049"/>
                  </a:lnTo>
                  <a:cubicBezTo>
                    <a:pt x="7645" y="2406"/>
                    <a:pt x="8074" y="2644"/>
                    <a:pt x="8526" y="2644"/>
                  </a:cubicBezTo>
                  <a:cubicBezTo>
                    <a:pt x="8788" y="2644"/>
                    <a:pt x="9026" y="2549"/>
                    <a:pt x="9265" y="2406"/>
                  </a:cubicBezTo>
                  <a:cubicBezTo>
                    <a:pt x="9360" y="2334"/>
                    <a:pt x="9360" y="2263"/>
                    <a:pt x="9312" y="2168"/>
                  </a:cubicBezTo>
                  <a:cubicBezTo>
                    <a:pt x="9280" y="2104"/>
                    <a:pt x="9228" y="2083"/>
                    <a:pt x="9168" y="2083"/>
                  </a:cubicBezTo>
                  <a:cubicBezTo>
                    <a:pt x="9138" y="2083"/>
                    <a:pt x="9106" y="2088"/>
                    <a:pt x="9074" y="2096"/>
                  </a:cubicBezTo>
                  <a:cubicBezTo>
                    <a:pt x="8931" y="2215"/>
                    <a:pt x="8717" y="2287"/>
                    <a:pt x="8550" y="2287"/>
                  </a:cubicBezTo>
                  <a:cubicBezTo>
                    <a:pt x="8002" y="2287"/>
                    <a:pt x="7574" y="1834"/>
                    <a:pt x="7574" y="1310"/>
                  </a:cubicBezTo>
                  <a:cubicBezTo>
                    <a:pt x="7574" y="763"/>
                    <a:pt x="8002" y="310"/>
                    <a:pt x="8550" y="310"/>
                  </a:cubicBezTo>
                  <a:cubicBezTo>
                    <a:pt x="9074" y="310"/>
                    <a:pt x="9527" y="763"/>
                    <a:pt x="9527" y="1310"/>
                  </a:cubicBezTo>
                  <a:cubicBezTo>
                    <a:pt x="9527" y="1382"/>
                    <a:pt x="9527" y="1477"/>
                    <a:pt x="9503" y="1572"/>
                  </a:cubicBezTo>
                  <a:cubicBezTo>
                    <a:pt x="9479" y="1668"/>
                    <a:pt x="9527" y="1739"/>
                    <a:pt x="9622" y="1787"/>
                  </a:cubicBezTo>
                  <a:cubicBezTo>
                    <a:pt x="9635" y="1790"/>
                    <a:pt x="9647" y="1791"/>
                    <a:pt x="9659" y="1791"/>
                  </a:cubicBezTo>
                  <a:cubicBezTo>
                    <a:pt x="9736" y="1791"/>
                    <a:pt x="9795" y="1730"/>
                    <a:pt x="9836" y="1668"/>
                  </a:cubicBezTo>
                  <a:cubicBezTo>
                    <a:pt x="9860" y="1549"/>
                    <a:pt x="9884" y="1429"/>
                    <a:pt x="9884" y="1310"/>
                  </a:cubicBezTo>
                  <a:cubicBezTo>
                    <a:pt x="9884" y="596"/>
                    <a:pt x="9288" y="1"/>
                    <a:pt x="857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52"/>
            <p:cNvSpPr/>
            <p:nvPr/>
          </p:nvSpPr>
          <p:spPr>
            <a:xfrm>
              <a:off x="4664351" y="2625886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24"/>
                    <a:pt x="358" y="429"/>
                  </a:cubicBezTo>
                  <a:lnTo>
                    <a:pt x="358" y="191"/>
                  </a:lnTo>
                  <a:cubicBezTo>
                    <a:pt x="358" y="95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52"/>
            <p:cNvSpPr/>
            <p:nvPr/>
          </p:nvSpPr>
          <p:spPr>
            <a:xfrm>
              <a:off x="4664351" y="2571205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96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52"/>
            <p:cNvSpPr/>
            <p:nvPr/>
          </p:nvSpPr>
          <p:spPr>
            <a:xfrm>
              <a:off x="4664351" y="2654271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25"/>
                    <a:pt x="96" y="596"/>
                    <a:pt x="168" y="596"/>
                  </a:cubicBezTo>
                  <a:cubicBezTo>
                    <a:pt x="263" y="596"/>
                    <a:pt x="358" y="525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52"/>
            <p:cNvSpPr/>
            <p:nvPr/>
          </p:nvSpPr>
          <p:spPr>
            <a:xfrm>
              <a:off x="4664351" y="2598904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52"/>
            <p:cNvSpPr/>
            <p:nvPr/>
          </p:nvSpPr>
          <p:spPr>
            <a:xfrm>
              <a:off x="4664351" y="2709667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lnTo>
                    <a:pt x="1" y="405"/>
                  </a:lnTo>
                  <a:cubicBezTo>
                    <a:pt x="1" y="500"/>
                    <a:pt x="96" y="595"/>
                    <a:pt x="168" y="595"/>
                  </a:cubicBezTo>
                  <a:cubicBezTo>
                    <a:pt x="263" y="595"/>
                    <a:pt x="358" y="500"/>
                    <a:pt x="358" y="405"/>
                  </a:cubicBezTo>
                  <a:lnTo>
                    <a:pt x="358" y="167"/>
                  </a:lnTo>
                  <a:cubicBezTo>
                    <a:pt x="358" y="48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52"/>
            <p:cNvSpPr/>
            <p:nvPr/>
          </p:nvSpPr>
          <p:spPr>
            <a:xfrm>
              <a:off x="4664351" y="2737336"/>
              <a:ext cx="10704" cy="17800"/>
            </a:xfrm>
            <a:custGeom>
              <a:rect b="b" l="l" r="r" t="t"/>
              <a:pathLst>
                <a:path extrusionOk="0" h="597" w="359">
                  <a:moveTo>
                    <a:pt x="168" y="1"/>
                  </a:moveTo>
                  <a:cubicBezTo>
                    <a:pt x="96" y="1"/>
                    <a:pt x="1" y="72"/>
                    <a:pt x="1" y="168"/>
                  </a:cubicBezTo>
                  <a:lnTo>
                    <a:pt x="1" y="406"/>
                  </a:lnTo>
                  <a:cubicBezTo>
                    <a:pt x="1" y="501"/>
                    <a:pt x="96" y="596"/>
                    <a:pt x="168" y="596"/>
                  </a:cubicBezTo>
                  <a:cubicBezTo>
                    <a:pt x="263" y="596"/>
                    <a:pt x="358" y="501"/>
                    <a:pt x="358" y="406"/>
                  </a:cubicBezTo>
                  <a:lnTo>
                    <a:pt x="358" y="168"/>
                  </a:lnTo>
                  <a:cubicBezTo>
                    <a:pt x="358" y="72"/>
                    <a:pt x="263" y="1"/>
                    <a:pt x="16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52"/>
            <p:cNvSpPr/>
            <p:nvPr/>
          </p:nvSpPr>
          <p:spPr>
            <a:xfrm>
              <a:off x="4664351" y="2681969"/>
              <a:ext cx="10704" cy="17770"/>
            </a:xfrm>
            <a:custGeom>
              <a:rect b="b" l="l" r="r" t="t"/>
              <a:pathLst>
                <a:path extrusionOk="0" h="596" w="359">
                  <a:moveTo>
                    <a:pt x="168" y="0"/>
                  </a:moveTo>
                  <a:cubicBezTo>
                    <a:pt x="96" y="0"/>
                    <a:pt x="1" y="96"/>
                    <a:pt x="1" y="191"/>
                  </a:cubicBezTo>
                  <a:lnTo>
                    <a:pt x="1" y="429"/>
                  </a:lnTo>
                  <a:cubicBezTo>
                    <a:pt x="1" y="500"/>
                    <a:pt x="96" y="596"/>
                    <a:pt x="168" y="596"/>
                  </a:cubicBezTo>
                  <a:cubicBezTo>
                    <a:pt x="263" y="596"/>
                    <a:pt x="358" y="500"/>
                    <a:pt x="358" y="429"/>
                  </a:cubicBezTo>
                  <a:lnTo>
                    <a:pt x="358" y="191"/>
                  </a:lnTo>
                  <a:cubicBezTo>
                    <a:pt x="358" y="72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52"/>
            <p:cNvSpPr/>
            <p:nvPr/>
          </p:nvSpPr>
          <p:spPr>
            <a:xfrm>
              <a:off x="4365452" y="2449797"/>
              <a:ext cx="353606" cy="352890"/>
            </a:xfrm>
            <a:custGeom>
              <a:rect b="b" l="l" r="r" t="t"/>
              <a:pathLst>
                <a:path extrusionOk="0" h="11836" w="11860">
                  <a:moveTo>
                    <a:pt x="905" y="0"/>
                  </a:moveTo>
                  <a:cubicBezTo>
                    <a:pt x="786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00" y="976"/>
                  </a:lnTo>
                  <a:cubicBezTo>
                    <a:pt x="405" y="976"/>
                    <a:pt x="310" y="1024"/>
                    <a:pt x="310" y="1119"/>
                  </a:cubicBezTo>
                  <a:cubicBezTo>
                    <a:pt x="310" y="1238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15"/>
                  </a:lnTo>
                  <a:lnTo>
                    <a:pt x="500" y="2215"/>
                  </a:lnTo>
                  <a:cubicBezTo>
                    <a:pt x="405" y="2215"/>
                    <a:pt x="310" y="2286"/>
                    <a:pt x="310" y="2381"/>
                  </a:cubicBezTo>
                  <a:cubicBezTo>
                    <a:pt x="310" y="2501"/>
                    <a:pt x="381" y="2572"/>
                    <a:pt x="500" y="2572"/>
                  </a:cubicBezTo>
                  <a:lnTo>
                    <a:pt x="715" y="2572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05" y="3477"/>
                    <a:pt x="310" y="3525"/>
                    <a:pt x="310" y="3620"/>
                  </a:cubicBezTo>
                  <a:cubicBezTo>
                    <a:pt x="310" y="3739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15"/>
                  </a:lnTo>
                  <a:lnTo>
                    <a:pt x="500" y="4715"/>
                  </a:lnTo>
                  <a:cubicBezTo>
                    <a:pt x="405" y="4715"/>
                    <a:pt x="310" y="4787"/>
                    <a:pt x="310" y="4882"/>
                  </a:cubicBezTo>
                  <a:cubicBezTo>
                    <a:pt x="310" y="5001"/>
                    <a:pt x="381" y="5073"/>
                    <a:pt x="500" y="5073"/>
                  </a:cubicBezTo>
                  <a:lnTo>
                    <a:pt x="715" y="5073"/>
                  </a:lnTo>
                  <a:lnTo>
                    <a:pt x="715" y="5977"/>
                  </a:lnTo>
                  <a:lnTo>
                    <a:pt x="500" y="5977"/>
                  </a:lnTo>
                  <a:cubicBezTo>
                    <a:pt x="405" y="5977"/>
                    <a:pt x="310" y="6025"/>
                    <a:pt x="310" y="6120"/>
                  </a:cubicBezTo>
                  <a:cubicBezTo>
                    <a:pt x="310" y="6239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16"/>
                  </a:lnTo>
                  <a:lnTo>
                    <a:pt x="500" y="7216"/>
                  </a:lnTo>
                  <a:cubicBezTo>
                    <a:pt x="405" y="7216"/>
                    <a:pt x="310" y="7287"/>
                    <a:pt x="310" y="7383"/>
                  </a:cubicBezTo>
                  <a:cubicBezTo>
                    <a:pt x="310" y="7502"/>
                    <a:pt x="381" y="7573"/>
                    <a:pt x="500" y="7573"/>
                  </a:cubicBezTo>
                  <a:lnTo>
                    <a:pt x="715" y="7573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05" y="8478"/>
                    <a:pt x="310" y="8526"/>
                    <a:pt x="310" y="8621"/>
                  </a:cubicBezTo>
                  <a:cubicBezTo>
                    <a:pt x="310" y="8740"/>
                    <a:pt x="381" y="8835"/>
                    <a:pt x="500" y="8835"/>
                  </a:cubicBezTo>
                  <a:lnTo>
                    <a:pt x="715" y="8835"/>
                  </a:lnTo>
                  <a:lnTo>
                    <a:pt x="715" y="9716"/>
                  </a:lnTo>
                  <a:lnTo>
                    <a:pt x="524" y="9716"/>
                  </a:lnTo>
                  <a:cubicBezTo>
                    <a:pt x="429" y="9716"/>
                    <a:pt x="357" y="9788"/>
                    <a:pt x="357" y="9883"/>
                  </a:cubicBezTo>
                  <a:cubicBezTo>
                    <a:pt x="357" y="9954"/>
                    <a:pt x="405" y="10050"/>
                    <a:pt x="500" y="10050"/>
                  </a:cubicBezTo>
                  <a:lnTo>
                    <a:pt x="715" y="10050"/>
                  </a:lnTo>
                  <a:lnTo>
                    <a:pt x="715" y="10669"/>
                  </a:lnTo>
                  <a:lnTo>
                    <a:pt x="286" y="10669"/>
                  </a:lnTo>
                  <a:cubicBezTo>
                    <a:pt x="143" y="10669"/>
                    <a:pt x="0" y="10788"/>
                    <a:pt x="0" y="10978"/>
                  </a:cubicBezTo>
                  <a:lnTo>
                    <a:pt x="0" y="11550"/>
                  </a:lnTo>
                  <a:cubicBezTo>
                    <a:pt x="0" y="11693"/>
                    <a:pt x="119" y="11836"/>
                    <a:pt x="286" y="11836"/>
                  </a:cubicBezTo>
                  <a:lnTo>
                    <a:pt x="11574" y="11836"/>
                  </a:lnTo>
                  <a:cubicBezTo>
                    <a:pt x="11717" y="11836"/>
                    <a:pt x="11860" y="11717"/>
                    <a:pt x="11860" y="11550"/>
                  </a:cubicBezTo>
                  <a:lnTo>
                    <a:pt x="11860" y="10978"/>
                  </a:lnTo>
                  <a:cubicBezTo>
                    <a:pt x="11836" y="10788"/>
                    <a:pt x="11717" y="10645"/>
                    <a:pt x="11574" y="10645"/>
                  </a:cubicBezTo>
                  <a:lnTo>
                    <a:pt x="10383" y="10645"/>
                  </a:lnTo>
                  <a:cubicBezTo>
                    <a:pt x="10359" y="10574"/>
                    <a:pt x="10288" y="10526"/>
                    <a:pt x="10240" y="10526"/>
                  </a:cubicBezTo>
                  <a:cubicBezTo>
                    <a:pt x="10169" y="10526"/>
                    <a:pt x="10074" y="10597"/>
                    <a:pt x="10074" y="10645"/>
                  </a:cubicBezTo>
                  <a:lnTo>
                    <a:pt x="7740" y="10645"/>
                  </a:lnTo>
                  <a:lnTo>
                    <a:pt x="7740" y="10407"/>
                  </a:lnTo>
                  <a:cubicBezTo>
                    <a:pt x="7740" y="10312"/>
                    <a:pt x="7645" y="10240"/>
                    <a:pt x="7549" y="10240"/>
                  </a:cubicBezTo>
                  <a:cubicBezTo>
                    <a:pt x="7454" y="10240"/>
                    <a:pt x="7383" y="10312"/>
                    <a:pt x="7383" y="10407"/>
                  </a:cubicBezTo>
                  <a:lnTo>
                    <a:pt x="7383" y="10645"/>
                  </a:lnTo>
                  <a:lnTo>
                    <a:pt x="5430" y="10645"/>
                  </a:lnTo>
                  <a:cubicBezTo>
                    <a:pt x="5358" y="10645"/>
                    <a:pt x="5263" y="10717"/>
                    <a:pt x="5263" y="10788"/>
                  </a:cubicBezTo>
                  <a:cubicBezTo>
                    <a:pt x="5263" y="10907"/>
                    <a:pt x="5311" y="11002"/>
                    <a:pt x="5430" y="11002"/>
                  </a:cubicBezTo>
                  <a:lnTo>
                    <a:pt x="11550" y="11002"/>
                  </a:lnTo>
                  <a:lnTo>
                    <a:pt x="11550" y="11479"/>
                  </a:lnTo>
                  <a:lnTo>
                    <a:pt x="381" y="11479"/>
                  </a:lnTo>
                  <a:lnTo>
                    <a:pt x="381" y="11002"/>
                  </a:lnTo>
                  <a:lnTo>
                    <a:pt x="4596" y="11002"/>
                  </a:lnTo>
                  <a:cubicBezTo>
                    <a:pt x="4692" y="11002"/>
                    <a:pt x="4787" y="10955"/>
                    <a:pt x="4787" y="10859"/>
                  </a:cubicBezTo>
                  <a:cubicBezTo>
                    <a:pt x="4787" y="10740"/>
                    <a:pt x="4715" y="10645"/>
                    <a:pt x="4596" y="10645"/>
                  </a:cubicBezTo>
                  <a:lnTo>
                    <a:pt x="4120" y="10645"/>
                  </a:lnTo>
                  <a:lnTo>
                    <a:pt x="4120" y="10621"/>
                  </a:lnTo>
                  <a:cubicBezTo>
                    <a:pt x="4120" y="10526"/>
                    <a:pt x="4049" y="10431"/>
                    <a:pt x="3953" y="10431"/>
                  </a:cubicBezTo>
                  <a:cubicBezTo>
                    <a:pt x="3858" y="10431"/>
                    <a:pt x="3763" y="10526"/>
                    <a:pt x="3763" y="10621"/>
                  </a:cubicBezTo>
                  <a:lnTo>
                    <a:pt x="3763" y="10669"/>
                  </a:lnTo>
                  <a:lnTo>
                    <a:pt x="2548" y="10669"/>
                  </a:lnTo>
                  <a:lnTo>
                    <a:pt x="2548" y="10645"/>
                  </a:lnTo>
                  <a:cubicBezTo>
                    <a:pt x="2548" y="10550"/>
                    <a:pt x="2501" y="10478"/>
                    <a:pt x="2405" y="10478"/>
                  </a:cubicBezTo>
                  <a:cubicBezTo>
                    <a:pt x="2286" y="10478"/>
                    <a:pt x="2191" y="10526"/>
                    <a:pt x="2191" y="10645"/>
                  </a:cubicBezTo>
                  <a:lnTo>
                    <a:pt x="2191" y="10669"/>
                  </a:lnTo>
                  <a:lnTo>
                    <a:pt x="1072" y="10669"/>
                  </a:lnTo>
                  <a:lnTo>
                    <a:pt x="1072" y="167"/>
                  </a:lnTo>
                  <a:cubicBezTo>
                    <a:pt x="1072" y="72"/>
                    <a:pt x="1000" y="0"/>
                    <a:pt x="9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08" name="Google Shape;3208;p52"/>
          <p:cNvGrpSpPr/>
          <p:nvPr/>
        </p:nvGrpSpPr>
        <p:grpSpPr>
          <a:xfrm>
            <a:off x="3253136" y="2447591"/>
            <a:ext cx="358588" cy="354381"/>
            <a:chOff x="3672223" y="2447591"/>
            <a:chExt cx="358588" cy="354381"/>
          </a:xfrm>
        </p:grpSpPr>
        <p:sp>
          <p:nvSpPr>
            <p:cNvPr id="3209" name="Google Shape;3209;p52"/>
            <p:cNvSpPr/>
            <p:nvPr/>
          </p:nvSpPr>
          <p:spPr>
            <a:xfrm>
              <a:off x="3886655" y="2453345"/>
              <a:ext cx="134913" cy="134227"/>
            </a:xfrm>
            <a:custGeom>
              <a:rect b="b" l="l" r="r" t="t"/>
              <a:pathLst>
                <a:path extrusionOk="0" h="4502" w="4525">
                  <a:moveTo>
                    <a:pt x="2263" y="0"/>
                  </a:moveTo>
                  <a:cubicBezTo>
                    <a:pt x="1024" y="0"/>
                    <a:pt x="0" y="1000"/>
                    <a:pt x="0" y="2262"/>
                  </a:cubicBezTo>
                  <a:cubicBezTo>
                    <a:pt x="0" y="3501"/>
                    <a:pt x="1024" y="4501"/>
                    <a:pt x="2263" y="4501"/>
                  </a:cubicBezTo>
                  <a:cubicBezTo>
                    <a:pt x="3525" y="4501"/>
                    <a:pt x="4525" y="3501"/>
                    <a:pt x="4525" y="2262"/>
                  </a:cubicBezTo>
                  <a:cubicBezTo>
                    <a:pt x="4525" y="1000"/>
                    <a:pt x="3525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0" name="Google Shape;3210;p52"/>
            <p:cNvSpPr/>
            <p:nvPr/>
          </p:nvSpPr>
          <p:spPr>
            <a:xfrm>
              <a:off x="3909375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4"/>
                  </a:cubicBezTo>
                  <a:lnTo>
                    <a:pt x="0" y="3644"/>
                  </a:lnTo>
                  <a:cubicBezTo>
                    <a:pt x="119" y="3716"/>
                    <a:pt x="238" y="3811"/>
                    <a:pt x="381" y="3906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644"/>
                    <a:pt x="262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1" name="Google Shape;3211;p52"/>
            <p:cNvSpPr/>
            <p:nvPr/>
          </p:nvSpPr>
          <p:spPr>
            <a:xfrm>
              <a:off x="3678604" y="2453345"/>
              <a:ext cx="134943" cy="134227"/>
            </a:xfrm>
            <a:custGeom>
              <a:rect b="b" l="l" r="r" t="t"/>
              <a:pathLst>
                <a:path extrusionOk="0" h="4502" w="4526">
                  <a:moveTo>
                    <a:pt x="2263" y="0"/>
                  </a:moveTo>
                  <a:cubicBezTo>
                    <a:pt x="1001" y="0"/>
                    <a:pt x="1" y="1000"/>
                    <a:pt x="1" y="2262"/>
                  </a:cubicBezTo>
                  <a:cubicBezTo>
                    <a:pt x="1" y="3501"/>
                    <a:pt x="1001" y="4501"/>
                    <a:pt x="2263" y="4501"/>
                  </a:cubicBezTo>
                  <a:cubicBezTo>
                    <a:pt x="3501" y="4501"/>
                    <a:pt x="4525" y="3501"/>
                    <a:pt x="4525" y="2262"/>
                  </a:cubicBezTo>
                  <a:cubicBezTo>
                    <a:pt x="4525" y="1000"/>
                    <a:pt x="3501" y="0"/>
                    <a:pt x="2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2" name="Google Shape;3212;p52"/>
            <p:cNvSpPr/>
            <p:nvPr/>
          </p:nvSpPr>
          <p:spPr>
            <a:xfrm>
              <a:off x="3701323" y="2462558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4"/>
                  </a:cubicBezTo>
                  <a:lnTo>
                    <a:pt x="1" y="3644"/>
                  </a:lnTo>
                  <a:cubicBezTo>
                    <a:pt x="120" y="3716"/>
                    <a:pt x="239" y="3811"/>
                    <a:pt x="382" y="3906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73" y="2001"/>
                    <a:pt x="3692" y="644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3" name="Google Shape;3213;p52"/>
            <p:cNvSpPr/>
            <p:nvPr/>
          </p:nvSpPr>
          <p:spPr>
            <a:xfrm>
              <a:off x="3886655" y="2662082"/>
              <a:ext cx="134913" cy="134943"/>
            </a:xfrm>
            <a:custGeom>
              <a:rect b="b" l="l" r="r" t="t"/>
              <a:pathLst>
                <a:path extrusionOk="0" h="4526" w="4525">
                  <a:moveTo>
                    <a:pt x="2263" y="1"/>
                  </a:moveTo>
                  <a:cubicBezTo>
                    <a:pt x="1024" y="1"/>
                    <a:pt x="0" y="1025"/>
                    <a:pt x="0" y="2263"/>
                  </a:cubicBezTo>
                  <a:cubicBezTo>
                    <a:pt x="0" y="3525"/>
                    <a:pt x="1024" y="4525"/>
                    <a:pt x="2263" y="4525"/>
                  </a:cubicBezTo>
                  <a:cubicBezTo>
                    <a:pt x="3525" y="4525"/>
                    <a:pt x="4525" y="3525"/>
                    <a:pt x="4525" y="2263"/>
                  </a:cubicBezTo>
                  <a:cubicBezTo>
                    <a:pt x="4525" y="1025"/>
                    <a:pt x="3525" y="1"/>
                    <a:pt x="2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4" name="Google Shape;3214;p52"/>
            <p:cNvSpPr/>
            <p:nvPr/>
          </p:nvSpPr>
          <p:spPr>
            <a:xfrm>
              <a:off x="3909375" y="2672011"/>
              <a:ext cx="121436" cy="125342"/>
            </a:xfrm>
            <a:custGeom>
              <a:rect b="b" l="l" r="r" t="t"/>
              <a:pathLst>
                <a:path extrusionOk="0" h="4204" w="4073">
                  <a:moveTo>
                    <a:pt x="2620" y="1"/>
                  </a:moveTo>
                  <a:lnTo>
                    <a:pt x="2620" y="1"/>
                  </a:lnTo>
                  <a:cubicBezTo>
                    <a:pt x="3382" y="715"/>
                    <a:pt x="3596" y="1882"/>
                    <a:pt x="3049" y="2811"/>
                  </a:cubicBezTo>
                  <a:cubicBezTo>
                    <a:pt x="2631" y="3533"/>
                    <a:pt x="1878" y="3942"/>
                    <a:pt x="1104" y="3942"/>
                  </a:cubicBezTo>
                  <a:cubicBezTo>
                    <a:pt x="729" y="3942"/>
                    <a:pt x="350" y="3846"/>
                    <a:pt x="0" y="3645"/>
                  </a:cubicBezTo>
                  <a:lnTo>
                    <a:pt x="0" y="3645"/>
                  </a:lnTo>
                  <a:cubicBezTo>
                    <a:pt x="119" y="3716"/>
                    <a:pt x="238" y="3811"/>
                    <a:pt x="381" y="3907"/>
                  </a:cubicBezTo>
                  <a:cubicBezTo>
                    <a:pt x="731" y="4108"/>
                    <a:pt x="1110" y="4204"/>
                    <a:pt x="1486" y="4204"/>
                  </a:cubicBezTo>
                  <a:cubicBezTo>
                    <a:pt x="2262" y="4204"/>
                    <a:pt x="3020" y="3795"/>
                    <a:pt x="3453" y="3073"/>
                  </a:cubicBezTo>
                  <a:cubicBezTo>
                    <a:pt x="4073" y="2001"/>
                    <a:pt x="3715" y="596"/>
                    <a:pt x="26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5" name="Google Shape;3215;p52"/>
            <p:cNvSpPr/>
            <p:nvPr/>
          </p:nvSpPr>
          <p:spPr>
            <a:xfrm>
              <a:off x="3678604" y="2662082"/>
              <a:ext cx="134943" cy="134943"/>
            </a:xfrm>
            <a:custGeom>
              <a:rect b="b" l="l" r="r" t="t"/>
              <a:pathLst>
                <a:path extrusionOk="0" h="4526" w="4526">
                  <a:moveTo>
                    <a:pt x="2263" y="1"/>
                  </a:moveTo>
                  <a:cubicBezTo>
                    <a:pt x="1001" y="1"/>
                    <a:pt x="1" y="1025"/>
                    <a:pt x="1" y="2263"/>
                  </a:cubicBezTo>
                  <a:cubicBezTo>
                    <a:pt x="1" y="3525"/>
                    <a:pt x="1001" y="4525"/>
                    <a:pt x="2263" y="4525"/>
                  </a:cubicBezTo>
                  <a:cubicBezTo>
                    <a:pt x="3501" y="4525"/>
                    <a:pt x="4525" y="3525"/>
                    <a:pt x="4525" y="2263"/>
                  </a:cubicBezTo>
                  <a:cubicBezTo>
                    <a:pt x="4525" y="1025"/>
                    <a:pt x="3501" y="1"/>
                    <a:pt x="2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52"/>
            <p:cNvSpPr/>
            <p:nvPr/>
          </p:nvSpPr>
          <p:spPr>
            <a:xfrm>
              <a:off x="3701323" y="2672011"/>
              <a:ext cx="120751" cy="125342"/>
            </a:xfrm>
            <a:custGeom>
              <a:rect b="b" l="l" r="r" t="t"/>
              <a:pathLst>
                <a:path extrusionOk="0" h="4204" w="4050">
                  <a:moveTo>
                    <a:pt x="2620" y="1"/>
                  </a:moveTo>
                  <a:lnTo>
                    <a:pt x="2620" y="1"/>
                  </a:lnTo>
                  <a:cubicBezTo>
                    <a:pt x="3406" y="715"/>
                    <a:pt x="3597" y="1882"/>
                    <a:pt x="3073" y="2811"/>
                  </a:cubicBezTo>
                  <a:cubicBezTo>
                    <a:pt x="2655" y="3533"/>
                    <a:pt x="1892" y="3942"/>
                    <a:pt x="1110" y="3942"/>
                  </a:cubicBezTo>
                  <a:cubicBezTo>
                    <a:pt x="732" y="3942"/>
                    <a:pt x="350" y="3846"/>
                    <a:pt x="1" y="3645"/>
                  </a:cubicBezTo>
                  <a:lnTo>
                    <a:pt x="1" y="3645"/>
                  </a:lnTo>
                  <a:cubicBezTo>
                    <a:pt x="120" y="3716"/>
                    <a:pt x="239" y="3811"/>
                    <a:pt x="382" y="3907"/>
                  </a:cubicBezTo>
                  <a:cubicBezTo>
                    <a:pt x="731" y="4108"/>
                    <a:pt x="1113" y="4204"/>
                    <a:pt x="1491" y="4204"/>
                  </a:cubicBezTo>
                  <a:cubicBezTo>
                    <a:pt x="2273" y="4204"/>
                    <a:pt x="3036" y="3795"/>
                    <a:pt x="3454" y="3073"/>
                  </a:cubicBezTo>
                  <a:cubicBezTo>
                    <a:pt x="4049" y="2001"/>
                    <a:pt x="3692" y="596"/>
                    <a:pt x="2620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52"/>
            <p:cNvSpPr/>
            <p:nvPr/>
          </p:nvSpPr>
          <p:spPr>
            <a:xfrm>
              <a:off x="3741097" y="2517955"/>
              <a:ext cx="216576" cy="216576"/>
            </a:xfrm>
            <a:custGeom>
              <a:rect b="b" l="l" r="r" t="t"/>
              <a:pathLst>
                <a:path extrusionOk="0" h="7264" w="7264">
                  <a:moveTo>
                    <a:pt x="3644" y="0"/>
                  </a:moveTo>
                  <a:cubicBezTo>
                    <a:pt x="1644" y="0"/>
                    <a:pt x="0" y="1620"/>
                    <a:pt x="0" y="3620"/>
                  </a:cubicBezTo>
                  <a:cubicBezTo>
                    <a:pt x="0" y="5620"/>
                    <a:pt x="1644" y="7264"/>
                    <a:pt x="3644" y="7264"/>
                  </a:cubicBezTo>
                  <a:cubicBezTo>
                    <a:pt x="5644" y="7264"/>
                    <a:pt x="7264" y="5620"/>
                    <a:pt x="7264" y="3620"/>
                  </a:cubicBezTo>
                  <a:cubicBezTo>
                    <a:pt x="7264" y="1620"/>
                    <a:pt x="5644" y="0"/>
                    <a:pt x="36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52"/>
            <p:cNvSpPr/>
            <p:nvPr/>
          </p:nvSpPr>
          <p:spPr>
            <a:xfrm>
              <a:off x="3802874" y="2522218"/>
              <a:ext cx="154799" cy="212313"/>
            </a:xfrm>
            <a:custGeom>
              <a:rect b="b" l="l" r="r" t="t"/>
              <a:pathLst>
                <a:path extrusionOk="0" h="7121" w="5192">
                  <a:moveTo>
                    <a:pt x="2644" y="0"/>
                  </a:moveTo>
                  <a:lnTo>
                    <a:pt x="2644" y="0"/>
                  </a:lnTo>
                  <a:cubicBezTo>
                    <a:pt x="3858" y="595"/>
                    <a:pt x="4692" y="1858"/>
                    <a:pt x="4692" y="3287"/>
                  </a:cubicBezTo>
                  <a:cubicBezTo>
                    <a:pt x="4692" y="5263"/>
                    <a:pt x="3048" y="6906"/>
                    <a:pt x="1072" y="6906"/>
                  </a:cubicBezTo>
                  <a:cubicBezTo>
                    <a:pt x="667" y="6906"/>
                    <a:pt x="310" y="6859"/>
                    <a:pt x="0" y="6763"/>
                  </a:cubicBezTo>
                  <a:lnTo>
                    <a:pt x="0" y="6763"/>
                  </a:lnTo>
                  <a:cubicBezTo>
                    <a:pt x="476" y="7002"/>
                    <a:pt x="1000" y="7121"/>
                    <a:pt x="1572" y="7121"/>
                  </a:cubicBezTo>
                  <a:cubicBezTo>
                    <a:pt x="3572" y="7121"/>
                    <a:pt x="5192" y="5477"/>
                    <a:pt x="5192" y="3477"/>
                  </a:cubicBezTo>
                  <a:cubicBezTo>
                    <a:pt x="5192" y="1858"/>
                    <a:pt x="4120" y="453"/>
                    <a:pt x="264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52"/>
            <p:cNvSpPr/>
            <p:nvPr/>
          </p:nvSpPr>
          <p:spPr>
            <a:xfrm>
              <a:off x="3672223" y="2447591"/>
              <a:ext cx="357154" cy="354381"/>
            </a:xfrm>
            <a:custGeom>
              <a:rect b="b" l="l" r="r" t="t"/>
              <a:pathLst>
                <a:path extrusionOk="0" h="11886" w="11979">
                  <a:moveTo>
                    <a:pt x="9455" y="384"/>
                  </a:moveTo>
                  <a:cubicBezTo>
                    <a:pt x="9645" y="384"/>
                    <a:pt x="9812" y="431"/>
                    <a:pt x="10002" y="455"/>
                  </a:cubicBezTo>
                  <a:cubicBezTo>
                    <a:pt x="10526" y="598"/>
                    <a:pt x="10979" y="931"/>
                    <a:pt x="11241" y="1431"/>
                  </a:cubicBezTo>
                  <a:cubicBezTo>
                    <a:pt x="11527" y="1908"/>
                    <a:pt x="11598" y="2479"/>
                    <a:pt x="11455" y="3003"/>
                  </a:cubicBezTo>
                  <a:cubicBezTo>
                    <a:pt x="11312" y="3551"/>
                    <a:pt x="10979" y="4003"/>
                    <a:pt x="10479" y="4265"/>
                  </a:cubicBezTo>
                  <a:cubicBezTo>
                    <a:pt x="10145" y="4432"/>
                    <a:pt x="9812" y="4527"/>
                    <a:pt x="9455" y="4527"/>
                  </a:cubicBezTo>
                  <a:cubicBezTo>
                    <a:pt x="9074" y="3575"/>
                    <a:pt x="8312" y="2837"/>
                    <a:pt x="7359" y="2455"/>
                  </a:cubicBezTo>
                  <a:lnTo>
                    <a:pt x="7430" y="1908"/>
                  </a:lnTo>
                  <a:cubicBezTo>
                    <a:pt x="7597" y="1384"/>
                    <a:pt x="7907" y="931"/>
                    <a:pt x="8431" y="669"/>
                  </a:cubicBezTo>
                  <a:cubicBezTo>
                    <a:pt x="8740" y="479"/>
                    <a:pt x="9097" y="384"/>
                    <a:pt x="9455" y="384"/>
                  </a:cubicBezTo>
                  <a:close/>
                  <a:moveTo>
                    <a:pt x="2429" y="7385"/>
                  </a:moveTo>
                  <a:cubicBezTo>
                    <a:pt x="2834" y="8338"/>
                    <a:pt x="3596" y="9124"/>
                    <a:pt x="4549" y="9505"/>
                  </a:cubicBezTo>
                  <a:cubicBezTo>
                    <a:pt x="4525" y="10624"/>
                    <a:pt x="3596" y="11553"/>
                    <a:pt x="2477" y="11553"/>
                  </a:cubicBezTo>
                  <a:cubicBezTo>
                    <a:pt x="1334" y="11553"/>
                    <a:pt x="381" y="10624"/>
                    <a:pt x="381" y="9481"/>
                  </a:cubicBezTo>
                  <a:cubicBezTo>
                    <a:pt x="381" y="8338"/>
                    <a:pt x="1310" y="7409"/>
                    <a:pt x="2429" y="7385"/>
                  </a:cubicBezTo>
                  <a:close/>
                  <a:moveTo>
                    <a:pt x="5954" y="2527"/>
                  </a:moveTo>
                  <a:cubicBezTo>
                    <a:pt x="7859" y="2527"/>
                    <a:pt x="9407" y="4075"/>
                    <a:pt x="9407" y="5980"/>
                  </a:cubicBezTo>
                  <a:cubicBezTo>
                    <a:pt x="9407" y="6933"/>
                    <a:pt x="8978" y="7885"/>
                    <a:pt x="8264" y="8504"/>
                  </a:cubicBezTo>
                  <a:cubicBezTo>
                    <a:pt x="8216" y="8576"/>
                    <a:pt x="8192" y="8695"/>
                    <a:pt x="8264" y="8742"/>
                  </a:cubicBezTo>
                  <a:cubicBezTo>
                    <a:pt x="8302" y="8781"/>
                    <a:pt x="8354" y="8805"/>
                    <a:pt x="8401" y="8805"/>
                  </a:cubicBezTo>
                  <a:cubicBezTo>
                    <a:pt x="8442" y="8805"/>
                    <a:pt x="8480" y="8787"/>
                    <a:pt x="8502" y="8742"/>
                  </a:cubicBezTo>
                  <a:cubicBezTo>
                    <a:pt x="8931" y="8361"/>
                    <a:pt x="9264" y="7885"/>
                    <a:pt x="9455" y="7385"/>
                  </a:cubicBezTo>
                  <a:cubicBezTo>
                    <a:pt x="9812" y="7385"/>
                    <a:pt x="10145" y="7480"/>
                    <a:pt x="10479" y="7647"/>
                  </a:cubicBezTo>
                  <a:cubicBezTo>
                    <a:pt x="10955" y="7909"/>
                    <a:pt x="11312" y="8361"/>
                    <a:pt x="11455" y="8909"/>
                  </a:cubicBezTo>
                  <a:cubicBezTo>
                    <a:pt x="11598" y="9481"/>
                    <a:pt x="11527" y="10028"/>
                    <a:pt x="11241" y="10505"/>
                  </a:cubicBezTo>
                  <a:cubicBezTo>
                    <a:pt x="10979" y="10981"/>
                    <a:pt x="10526" y="11338"/>
                    <a:pt x="10002" y="11505"/>
                  </a:cubicBezTo>
                  <a:cubicBezTo>
                    <a:pt x="9830" y="11550"/>
                    <a:pt x="9657" y="11571"/>
                    <a:pt x="9487" y="11571"/>
                  </a:cubicBezTo>
                  <a:cubicBezTo>
                    <a:pt x="9117" y="11571"/>
                    <a:pt x="8757" y="11470"/>
                    <a:pt x="8431" y="11291"/>
                  </a:cubicBezTo>
                  <a:cubicBezTo>
                    <a:pt x="7954" y="11029"/>
                    <a:pt x="7597" y="10576"/>
                    <a:pt x="7430" y="10028"/>
                  </a:cubicBezTo>
                  <a:cubicBezTo>
                    <a:pt x="7383" y="9862"/>
                    <a:pt x="7383" y="9695"/>
                    <a:pt x="7383" y="9528"/>
                  </a:cubicBezTo>
                  <a:cubicBezTo>
                    <a:pt x="7549" y="9457"/>
                    <a:pt x="7716" y="9385"/>
                    <a:pt x="7859" y="9290"/>
                  </a:cubicBezTo>
                  <a:cubicBezTo>
                    <a:pt x="7931" y="9219"/>
                    <a:pt x="7978" y="9147"/>
                    <a:pt x="7907" y="9052"/>
                  </a:cubicBezTo>
                  <a:cubicBezTo>
                    <a:pt x="7875" y="8989"/>
                    <a:pt x="7822" y="8957"/>
                    <a:pt x="7762" y="8957"/>
                  </a:cubicBezTo>
                  <a:cubicBezTo>
                    <a:pt x="7732" y="8957"/>
                    <a:pt x="7700" y="8965"/>
                    <a:pt x="7669" y="8981"/>
                  </a:cubicBezTo>
                  <a:cubicBezTo>
                    <a:pt x="7168" y="9290"/>
                    <a:pt x="6573" y="9433"/>
                    <a:pt x="5954" y="9433"/>
                  </a:cubicBezTo>
                  <a:cubicBezTo>
                    <a:pt x="4049" y="9433"/>
                    <a:pt x="2501" y="7885"/>
                    <a:pt x="2501" y="5980"/>
                  </a:cubicBezTo>
                  <a:cubicBezTo>
                    <a:pt x="2501" y="4075"/>
                    <a:pt x="4049" y="2527"/>
                    <a:pt x="5954" y="2527"/>
                  </a:cubicBezTo>
                  <a:close/>
                  <a:moveTo>
                    <a:pt x="9473" y="1"/>
                  </a:moveTo>
                  <a:cubicBezTo>
                    <a:pt x="9056" y="1"/>
                    <a:pt x="8639" y="117"/>
                    <a:pt x="8264" y="336"/>
                  </a:cubicBezTo>
                  <a:cubicBezTo>
                    <a:pt x="7692" y="646"/>
                    <a:pt x="7311" y="1170"/>
                    <a:pt x="7145" y="1789"/>
                  </a:cubicBezTo>
                  <a:cubicBezTo>
                    <a:pt x="7121" y="1955"/>
                    <a:pt x="7073" y="2122"/>
                    <a:pt x="7049" y="2289"/>
                  </a:cubicBezTo>
                  <a:cubicBezTo>
                    <a:pt x="6716" y="2217"/>
                    <a:pt x="6359" y="2146"/>
                    <a:pt x="5978" y="2146"/>
                  </a:cubicBezTo>
                  <a:cubicBezTo>
                    <a:pt x="5621" y="2146"/>
                    <a:pt x="5239" y="2217"/>
                    <a:pt x="4906" y="2289"/>
                  </a:cubicBezTo>
                  <a:cubicBezTo>
                    <a:pt x="4906" y="2027"/>
                    <a:pt x="4858" y="1789"/>
                    <a:pt x="4763" y="1551"/>
                  </a:cubicBezTo>
                  <a:cubicBezTo>
                    <a:pt x="4745" y="1478"/>
                    <a:pt x="4671" y="1447"/>
                    <a:pt x="4595" y="1447"/>
                  </a:cubicBezTo>
                  <a:cubicBezTo>
                    <a:pt x="4571" y="1447"/>
                    <a:pt x="4548" y="1450"/>
                    <a:pt x="4525" y="1455"/>
                  </a:cubicBezTo>
                  <a:cubicBezTo>
                    <a:pt x="4430" y="1503"/>
                    <a:pt x="4406" y="1622"/>
                    <a:pt x="4430" y="1693"/>
                  </a:cubicBezTo>
                  <a:cubicBezTo>
                    <a:pt x="4525" y="1932"/>
                    <a:pt x="4573" y="2217"/>
                    <a:pt x="4573" y="2432"/>
                  </a:cubicBezTo>
                  <a:cubicBezTo>
                    <a:pt x="3620" y="2837"/>
                    <a:pt x="2858" y="3575"/>
                    <a:pt x="2477" y="4527"/>
                  </a:cubicBezTo>
                  <a:cubicBezTo>
                    <a:pt x="2286" y="4527"/>
                    <a:pt x="2144" y="4504"/>
                    <a:pt x="1953" y="4456"/>
                  </a:cubicBezTo>
                  <a:cubicBezTo>
                    <a:pt x="1429" y="4313"/>
                    <a:pt x="977" y="3980"/>
                    <a:pt x="715" y="3480"/>
                  </a:cubicBezTo>
                  <a:cubicBezTo>
                    <a:pt x="453" y="3003"/>
                    <a:pt x="358" y="2432"/>
                    <a:pt x="500" y="1908"/>
                  </a:cubicBezTo>
                  <a:cubicBezTo>
                    <a:pt x="643" y="1384"/>
                    <a:pt x="977" y="931"/>
                    <a:pt x="1477" y="646"/>
                  </a:cubicBezTo>
                  <a:cubicBezTo>
                    <a:pt x="1792" y="465"/>
                    <a:pt x="2148" y="377"/>
                    <a:pt x="2504" y="377"/>
                  </a:cubicBezTo>
                  <a:cubicBezTo>
                    <a:pt x="3089" y="377"/>
                    <a:pt x="3673" y="615"/>
                    <a:pt x="4073" y="1074"/>
                  </a:cubicBezTo>
                  <a:cubicBezTo>
                    <a:pt x="4114" y="1102"/>
                    <a:pt x="4171" y="1129"/>
                    <a:pt x="4221" y="1129"/>
                  </a:cubicBezTo>
                  <a:cubicBezTo>
                    <a:pt x="4258" y="1129"/>
                    <a:pt x="4291" y="1115"/>
                    <a:pt x="4311" y="1074"/>
                  </a:cubicBezTo>
                  <a:cubicBezTo>
                    <a:pt x="4382" y="1003"/>
                    <a:pt x="4406" y="884"/>
                    <a:pt x="4311" y="836"/>
                  </a:cubicBezTo>
                  <a:cubicBezTo>
                    <a:pt x="3954" y="431"/>
                    <a:pt x="3453" y="146"/>
                    <a:pt x="2906" y="50"/>
                  </a:cubicBezTo>
                  <a:cubicBezTo>
                    <a:pt x="2779" y="34"/>
                    <a:pt x="2650" y="25"/>
                    <a:pt x="2522" y="25"/>
                  </a:cubicBezTo>
                  <a:cubicBezTo>
                    <a:pt x="2098" y="25"/>
                    <a:pt x="1676" y="122"/>
                    <a:pt x="1310" y="360"/>
                  </a:cubicBezTo>
                  <a:cubicBezTo>
                    <a:pt x="739" y="693"/>
                    <a:pt x="358" y="1193"/>
                    <a:pt x="167" y="1813"/>
                  </a:cubicBezTo>
                  <a:cubicBezTo>
                    <a:pt x="0" y="2432"/>
                    <a:pt x="96" y="3098"/>
                    <a:pt x="405" y="3670"/>
                  </a:cubicBezTo>
                  <a:cubicBezTo>
                    <a:pt x="739" y="4218"/>
                    <a:pt x="1239" y="4623"/>
                    <a:pt x="1882" y="4789"/>
                  </a:cubicBezTo>
                  <a:cubicBezTo>
                    <a:pt x="2025" y="4813"/>
                    <a:pt x="2191" y="4861"/>
                    <a:pt x="2358" y="4885"/>
                  </a:cubicBezTo>
                  <a:cubicBezTo>
                    <a:pt x="2215" y="5242"/>
                    <a:pt x="2191" y="5599"/>
                    <a:pt x="2191" y="5980"/>
                  </a:cubicBezTo>
                  <a:cubicBezTo>
                    <a:pt x="2191" y="6361"/>
                    <a:pt x="2263" y="6718"/>
                    <a:pt x="2358" y="7052"/>
                  </a:cubicBezTo>
                  <a:cubicBezTo>
                    <a:pt x="1096" y="7147"/>
                    <a:pt x="96" y="8195"/>
                    <a:pt x="96" y="9457"/>
                  </a:cubicBezTo>
                  <a:cubicBezTo>
                    <a:pt x="96" y="10814"/>
                    <a:pt x="1191" y="11886"/>
                    <a:pt x="2501" y="11886"/>
                  </a:cubicBezTo>
                  <a:cubicBezTo>
                    <a:pt x="3763" y="11886"/>
                    <a:pt x="4858" y="10862"/>
                    <a:pt x="4906" y="9624"/>
                  </a:cubicBezTo>
                  <a:cubicBezTo>
                    <a:pt x="5239" y="9695"/>
                    <a:pt x="5597" y="9767"/>
                    <a:pt x="5978" y="9767"/>
                  </a:cubicBezTo>
                  <a:cubicBezTo>
                    <a:pt x="6335" y="9767"/>
                    <a:pt x="6692" y="9695"/>
                    <a:pt x="7049" y="9624"/>
                  </a:cubicBezTo>
                  <a:cubicBezTo>
                    <a:pt x="7049" y="9767"/>
                    <a:pt x="7073" y="9957"/>
                    <a:pt x="7145" y="10100"/>
                  </a:cubicBezTo>
                  <a:cubicBezTo>
                    <a:pt x="7311" y="10719"/>
                    <a:pt x="7692" y="11243"/>
                    <a:pt x="8264" y="11553"/>
                  </a:cubicBezTo>
                  <a:cubicBezTo>
                    <a:pt x="8645" y="11767"/>
                    <a:pt x="9050" y="11886"/>
                    <a:pt x="9478" y="11886"/>
                  </a:cubicBezTo>
                  <a:cubicBezTo>
                    <a:pt x="9693" y="11886"/>
                    <a:pt x="9907" y="11838"/>
                    <a:pt x="10121" y="11791"/>
                  </a:cubicBezTo>
                  <a:cubicBezTo>
                    <a:pt x="10741" y="11624"/>
                    <a:pt x="11265" y="11219"/>
                    <a:pt x="11574" y="10671"/>
                  </a:cubicBezTo>
                  <a:cubicBezTo>
                    <a:pt x="11908" y="10100"/>
                    <a:pt x="11979" y="9433"/>
                    <a:pt x="11812" y="8814"/>
                  </a:cubicBezTo>
                  <a:cubicBezTo>
                    <a:pt x="11622" y="8195"/>
                    <a:pt x="11217" y="7695"/>
                    <a:pt x="10645" y="7361"/>
                  </a:cubicBezTo>
                  <a:cubicBezTo>
                    <a:pt x="10336" y="7171"/>
                    <a:pt x="9979" y="7052"/>
                    <a:pt x="9621" y="7028"/>
                  </a:cubicBezTo>
                  <a:cubicBezTo>
                    <a:pt x="9693" y="6671"/>
                    <a:pt x="9764" y="6313"/>
                    <a:pt x="9764" y="5956"/>
                  </a:cubicBezTo>
                  <a:cubicBezTo>
                    <a:pt x="9764" y="5575"/>
                    <a:pt x="9693" y="5218"/>
                    <a:pt x="9621" y="4861"/>
                  </a:cubicBezTo>
                  <a:cubicBezTo>
                    <a:pt x="9979" y="4813"/>
                    <a:pt x="10360" y="4742"/>
                    <a:pt x="10693" y="4527"/>
                  </a:cubicBezTo>
                  <a:cubicBezTo>
                    <a:pt x="11241" y="4194"/>
                    <a:pt x="11646" y="3694"/>
                    <a:pt x="11812" y="3075"/>
                  </a:cubicBezTo>
                  <a:cubicBezTo>
                    <a:pt x="11979" y="2432"/>
                    <a:pt x="11908" y="1789"/>
                    <a:pt x="11574" y="1217"/>
                  </a:cubicBezTo>
                  <a:cubicBezTo>
                    <a:pt x="11241" y="646"/>
                    <a:pt x="10741" y="265"/>
                    <a:pt x="10121" y="98"/>
                  </a:cubicBezTo>
                  <a:cubicBezTo>
                    <a:pt x="9909" y="33"/>
                    <a:pt x="9691" y="1"/>
                    <a:pt x="94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0" name="Google Shape;3220;p52"/>
            <p:cNvSpPr/>
            <p:nvPr/>
          </p:nvSpPr>
          <p:spPr>
            <a:xfrm>
              <a:off x="3920019" y="2504448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191" y="1"/>
                  </a:moveTo>
                  <a:cubicBezTo>
                    <a:pt x="120" y="1"/>
                    <a:pt x="48" y="72"/>
                    <a:pt x="24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2096" y="358"/>
                  </a:lnTo>
                  <a:cubicBezTo>
                    <a:pt x="2215" y="358"/>
                    <a:pt x="2311" y="263"/>
                    <a:pt x="2287" y="144"/>
                  </a:cubicBezTo>
                  <a:cubicBezTo>
                    <a:pt x="2263" y="72"/>
                    <a:pt x="2168" y="1"/>
                    <a:pt x="20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1" name="Google Shape;3221;p52"/>
            <p:cNvSpPr/>
            <p:nvPr/>
          </p:nvSpPr>
          <p:spPr>
            <a:xfrm>
              <a:off x="3941307" y="2526482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67"/>
                  </a:cubicBezTo>
                  <a:cubicBezTo>
                    <a:pt x="1" y="286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2" name="Google Shape;3222;p52"/>
            <p:cNvSpPr/>
            <p:nvPr/>
          </p:nvSpPr>
          <p:spPr>
            <a:xfrm>
              <a:off x="3711282" y="2735219"/>
              <a:ext cx="68902" cy="10674"/>
            </a:xfrm>
            <a:custGeom>
              <a:rect b="b" l="l" r="r" t="t"/>
              <a:pathLst>
                <a:path extrusionOk="0" h="358" w="2311">
                  <a:moveTo>
                    <a:pt x="214" y="0"/>
                  </a:moveTo>
                  <a:cubicBezTo>
                    <a:pt x="72" y="0"/>
                    <a:pt x="0" y="96"/>
                    <a:pt x="24" y="215"/>
                  </a:cubicBezTo>
                  <a:cubicBezTo>
                    <a:pt x="48" y="310"/>
                    <a:pt x="143" y="358"/>
                    <a:pt x="238" y="358"/>
                  </a:cubicBezTo>
                  <a:lnTo>
                    <a:pt x="2120" y="358"/>
                  </a:lnTo>
                  <a:cubicBezTo>
                    <a:pt x="2191" y="358"/>
                    <a:pt x="2262" y="310"/>
                    <a:pt x="2286" y="215"/>
                  </a:cubicBezTo>
                  <a:cubicBezTo>
                    <a:pt x="2310" y="96"/>
                    <a:pt x="2239" y="0"/>
                    <a:pt x="21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3" name="Google Shape;3223;p52"/>
            <p:cNvSpPr/>
            <p:nvPr/>
          </p:nvSpPr>
          <p:spPr>
            <a:xfrm>
              <a:off x="3711967" y="2713931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191" y="0"/>
                  </a:moveTo>
                  <a:cubicBezTo>
                    <a:pt x="96" y="0"/>
                    <a:pt x="25" y="71"/>
                    <a:pt x="1" y="143"/>
                  </a:cubicBezTo>
                  <a:cubicBezTo>
                    <a:pt x="1" y="238"/>
                    <a:pt x="96" y="357"/>
                    <a:pt x="191" y="357"/>
                  </a:cubicBezTo>
                  <a:lnTo>
                    <a:pt x="1335" y="357"/>
                  </a:lnTo>
                  <a:cubicBezTo>
                    <a:pt x="1430" y="357"/>
                    <a:pt x="1501" y="310"/>
                    <a:pt x="1525" y="214"/>
                  </a:cubicBezTo>
                  <a:cubicBezTo>
                    <a:pt x="1549" y="95"/>
                    <a:pt x="1454" y="0"/>
                    <a:pt x="13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4" name="Google Shape;3224;p52"/>
            <p:cNvSpPr/>
            <p:nvPr/>
          </p:nvSpPr>
          <p:spPr>
            <a:xfrm>
              <a:off x="3920019" y="2735219"/>
              <a:ext cx="68187" cy="10674"/>
            </a:xfrm>
            <a:custGeom>
              <a:rect b="b" l="l" r="r" t="t"/>
              <a:pathLst>
                <a:path extrusionOk="0" h="358" w="2287">
                  <a:moveTo>
                    <a:pt x="191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2072" y="358"/>
                  </a:lnTo>
                  <a:cubicBezTo>
                    <a:pt x="2168" y="358"/>
                    <a:pt x="2215" y="310"/>
                    <a:pt x="2263" y="215"/>
                  </a:cubicBezTo>
                  <a:cubicBezTo>
                    <a:pt x="2287" y="96"/>
                    <a:pt x="2191" y="0"/>
                    <a:pt x="20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5" name="Google Shape;3225;p52"/>
            <p:cNvSpPr/>
            <p:nvPr/>
          </p:nvSpPr>
          <p:spPr>
            <a:xfrm>
              <a:off x="3941307" y="2713931"/>
              <a:ext cx="46899" cy="10674"/>
            </a:xfrm>
            <a:custGeom>
              <a:rect b="b" l="l" r="r" t="t"/>
              <a:pathLst>
                <a:path extrusionOk="0" h="358" w="1573">
                  <a:moveTo>
                    <a:pt x="192" y="0"/>
                  </a:moveTo>
                  <a:cubicBezTo>
                    <a:pt x="120" y="0"/>
                    <a:pt x="49" y="71"/>
                    <a:pt x="25" y="143"/>
                  </a:cubicBezTo>
                  <a:cubicBezTo>
                    <a:pt x="1" y="262"/>
                    <a:pt x="72" y="357"/>
                    <a:pt x="192" y="357"/>
                  </a:cubicBezTo>
                  <a:lnTo>
                    <a:pt x="1358" y="357"/>
                  </a:lnTo>
                  <a:cubicBezTo>
                    <a:pt x="1454" y="357"/>
                    <a:pt x="1501" y="310"/>
                    <a:pt x="1549" y="214"/>
                  </a:cubicBezTo>
                  <a:cubicBezTo>
                    <a:pt x="1573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6" name="Google Shape;3226;p52"/>
            <p:cNvSpPr/>
            <p:nvPr/>
          </p:nvSpPr>
          <p:spPr>
            <a:xfrm>
              <a:off x="3796464" y="2593924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72"/>
                    <a:pt x="25" y="167"/>
                  </a:cubicBezTo>
                  <a:cubicBezTo>
                    <a:pt x="1" y="286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310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7" name="Google Shape;3227;p52"/>
            <p:cNvSpPr/>
            <p:nvPr/>
          </p:nvSpPr>
          <p:spPr>
            <a:xfrm>
              <a:off x="3796464" y="2620907"/>
              <a:ext cx="107245" cy="10674"/>
            </a:xfrm>
            <a:custGeom>
              <a:rect b="b" l="l" r="r" t="t"/>
              <a:pathLst>
                <a:path extrusionOk="0" h="358" w="3597">
                  <a:moveTo>
                    <a:pt x="215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430" y="358"/>
                  </a:lnTo>
                  <a:cubicBezTo>
                    <a:pt x="3502" y="358"/>
                    <a:pt x="3573" y="286"/>
                    <a:pt x="3597" y="215"/>
                  </a:cubicBezTo>
                  <a:cubicBezTo>
                    <a:pt x="3597" y="96"/>
                    <a:pt x="3502" y="0"/>
                    <a:pt x="3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8" name="Google Shape;3228;p52"/>
            <p:cNvSpPr/>
            <p:nvPr/>
          </p:nvSpPr>
          <p:spPr>
            <a:xfrm>
              <a:off x="3820614" y="2647175"/>
              <a:ext cx="58974" cy="10674"/>
            </a:xfrm>
            <a:custGeom>
              <a:rect b="b" l="l" r="r" t="t"/>
              <a:pathLst>
                <a:path extrusionOk="0" h="358" w="1978">
                  <a:moveTo>
                    <a:pt x="191" y="0"/>
                  </a:moveTo>
                  <a:cubicBezTo>
                    <a:pt x="120" y="0"/>
                    <a:pt x="48" y="72"/>
                    <a:pt x="24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06" y="358"/>
                    <a:pt x="1953" y="310"/>
                    <a:pt x="1977" y="215"/>
                  </a:cubicBezTo>
                  <a:cubicBezTo>
                    <a:pt x="1977" y="120"/>
                    <a:pt x="1906" y="0"/>
                    <a:pt x="18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9" name="Google Shape;3229;p52"/>
            <p:cNvSpPr/>
            <p:nvPr/>
          </p:nvSpPr>
          <p:spPr>
            <a:xfrm>
              <a:off x="3711967" y="2504448"/>
              <a:ext cx="69618" cy="10674"/>
            </a:xfrm>
            <a:custGeom>
              <a:rect b="b" l="l" r="r" t="t"/>
              <a:pathLst>
                <a:path extrusionOk="0" h="358" w="2335">
                  <a:moveTo>
                    <a:pt x="215" y="1"/>
                  </a:moveTo>
                  <a:cubicBezTo>
                    <a:pt x="120" y="1"/>
                    <a:pt x="72" y="72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120" y="358"/>
                  </a:lnTo>
                  <a:cubicBezTo>
                    <a:pt x="2239" y="358"/>
                    <a:pt x="2335" y="263"/>
                    <a:pt x="2287" y="144"/>
                  </a:cubicBezTo>
                  <a:cubicBezTo>
                    <a:pt x="2239" y="72"/>
                    <a:pt x="2168" y="1"/>
                    <a:pt x="209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52"/>
            <p:cNvSpPr/>
            <p:nvPr/>
          </p:nvSpPr>
          <p:spPr>
            <a:xfrm>
              <a:off x="3711282" y="2526482"/>
              <a:ext cx="46869" cy="10674"/>
            </a:xfrm>
            <a:custGeom>
              <a:rect b="b" l="l" r="r" t="t"/>
              <a:pathLst>
                <a:path extrusionOk="0" h="358" w="1572">
                  <a:moveTo>
                    <a:pt x="214" y="0"/>
                  </a:moveTo>
                  <a:cubicBezTo>
                    <a:pt x="72" y="0"/>
                    <a:pt x="0" y="95"/>
                    <a:pt x="24" y="214"/>
                  </a:cubicBezTo>
                  <a:cubicBezTo>
                    <a:pt x="48" y="310"/>
                    <a:pt x="119" y="357"/>
                    <a:pt x="214" y="357"/>
                  </a:cubicBezTo>
                  <a:lnTo>
                    <a:pt x="1358" y="357"/>
                  </a:lnTo>
                  <a:cubicBezTo>
                    <a:pt x="1453" y="357"/>
                    <a:pt x="1524" y="310"/>
                    <a:pt x="1548" y="214"/>
                  </a:cubicBezTo>
                  <a:cubicBezTo>
                    <a:pt x="1572" y="95"/>
                    <a:pt x="1477" y="0"/>
                    <a:pt x="13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31" name="Google Shape;3231;p52"/>
          <p:cNvGrpSpPr/>
          <p:nvPr/>
        </p:nvGrpSpPr>
        <p:grpSpPr>
          <a:xfrm>
            <a:off x="2550464" y="2448276"/>
            <a:ext cx="352205" cy="352923"/>
            <a:chOff x="3045752" y="2448276"/>
            <a:chExt cx="352205" cy="352923"/>
          </a:xfrm>
        </p:grpSpPr>
        <p:sp>
          <p:nvSpPr>
            <p:cNvPr id="3232" name="Google Shape;3232;p52"/>
            <p:cNvSpPr/>
            <p:nvPr/>
          </p:nvSpPr>
          <p:spPr>
            <a:xfrm>
              <a:off x="3112478" y="271106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63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36" y="2501"/>
                    <a:pt x="8693" y="2358"/>
                    <a:pt x="8931" y="2096"/>
                  </a:cubicBezTo>
                  <a:cubicBezTo>
                    <a:pt x="9336" y="1644"/>
                    <a:pt x="9360" y="1001"/>
                    <a:pt x="9050" y="525"/>
                  </a:cubicBezTo>
                  <a:cubicBezTo>
                    <a:pt x="8764" y="191"/>
                    <a:pt x="8383" y="1"/>
                    <a:pt x="797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3" name="Google Shape;3233;p52"/>
            <p:cNvSpPr/>
            <p:nvPr/>
          </p:nvSpPr>
          <p:spPr>
            <a:xfrm>
              <a:off x="3112478" y="2588229"/>
              <a:ext cx="279068" cy="74597"/>
            </a:xfrm>
            <a:custGeom>
              <a:rect b="b" l="l" r="r" t="t"/>
              <a:pathLst>
                <a:path extrusionOk="0" h="2502" w="9360">
                  <a:moveTo>
                    <a:pt x="1" y="1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35"/>
                    <a:pt x="8955" y="2049"/>
                  </a:cubicBezTo>
                  <a:cubicBezTo>
                    <a:pt x="9360" y="1573"/>
                    <a:pt x="9360" y="882"/>
                    <a:pt x="8955" y="406"/>
                  </a:cubicBezTo>
                  <a:cubicBezTo>
                    <a:pt x="8693" y="144"/>
                    <a:pt x="8336" y="1"/>
                    <a:pt x="7978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4" name="Google Shape;3234;p52"/>
            <p:cNvSpPr/>
            <p:nvPr/>
          </p:nvSpPr>
          <p:spPr>
            <a:xfrm>
              <a:off x="3112478" y="2464705"/>
              <a:ext cx="279068" cy="74567"/>
            </a:xfrm>
            <a:custGeom>
              <a:rect b="b" l="l" r="r" t="t"/>
              <a:pathLst>
                <a:path extrusionOk="0" h="2501" w="9360">
                  <a:moveTo>
                    <a:pt x="1" y="0"/>
                  </a:moveTo>
                  <a:lnTo>
                    <a:pt x="1" y="1239"/>
                  </a:lnTo>
                  <a:lnTo>
                    <a:pt x="1" y="2501"/>
                  </a:lnTo>
                  <a:lnTo>
                    <a:pt x="7978" y="2501"/>
                  </a:lnTo>
                  <a:cubicBezTo>
                    <a:pt x="8360" y="2501"/>
                    <a:pt x="8717" y="2358"/>
                    <a:pt x="8955" y="2048"/>
                  </a:cubicBezTo>
                  <a:cubicBezTo>
                    <a:pt x="9360" y="1572"/>
                    <a:pt x="9360" y="881"/>
                    <a:pt x="8955" y="405"/>
                  </a:cubicBezTo>
                  <a:cubicBezTo>
                    <a:pt x="8693" y="143"/>
                    <a:pt x="8336" y="0"/>
                    <a:pt x="7978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5" name="Google Shape;3235;p52"/>
            <p:cNvSpPr/>
            <p:nvPr/>
          </p:nvSpPr>
          <p:spPr>
            <a:xfrm>
              <a:off x="3334722" y="2711069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72"/>
                    <a:pt x="596" y="167"/>
                  </a:cubicBezTo>
                  <a:cubicBezTo>
                    <a:pt x="786" y="239"/>
                    <a:pt x="929" y="358"/>
                    <a:pt x="1048" y="548"/>
                  </a:cubicBezTo>
                  <a:cubicBezTo>
                    <a:pt x="1191" y="763"/>
                    <a:pt x="1287" y="1025"/>
                    <a:pt x="1287" y="1263"/>
                  </a:cubicBezTo>
                  <a:cubicBezTo>
                    <a:pt x="1287" y="1501"/>
                    <a:pt x="1191" y="1763"/>
                    <a:pt x="1048" y="1977"/>
                  </a:cubicBezTo>
                  <a:cubicBezTo>
                    <a:pt x="810" y="2311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311"/>
                    <a:pt x="1549" y="1977"/>
                  </a:cubicBezTo>
                  <a:cubicBezTo>
                    <a:pt x="1715" y="1763"/>
                    <a:pt x="1787" y="1525"/>
                    <a:pt x="1787" y="1263"/>
                  </a:cubicBezTo>
                  <a:cubicBezTo>
                    <a:pt x="1787" y="1025"/>
                    <a:pt x="1739" y="763"/>
                    <a:pt x="1549" y="548"/>
                  </a:cubicBezTo>
                  <a:cubicBezTo>
                    <a:pt x="1429" y="406"/>
                    <a:pt x="1287" y="239"/>
                    <a:pt x="1120" y="167"/>
                  </a:cubicBezTo>
                  <a:cubicBezTo>
                    <a:pt x="929" y="72"/>
                    <a:pt x="715" y="1"/>
                    <a:pt x="524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52"/>
            <p:cNvSpPr/>
            <p:nvPr/>
          </p:nvSpPr>
          <p:spPr>
            <a:xfrm>
              <a:off x="3334722" y="2588945"/>
              <a:ext cx="53279" cy="74597"/>
            </a:xfrm>
            <a:custGeom>
              <a:rect b="b" l="l" r="r" t="t"/>
              <a:pathLst>
                <a:path extrusionOk="0" h="2502" w="1787">
                  <a:moveTo>
                    <a:pt x="1" y="1"/>
                  </a:moveTo>
                  <a:cubicBezTo>
                    <a:pt x="215" y="1"/>
                    <a:pt x="429" y="48"/>
                    <a:pt x="596" y="144"/>
                  </a:cubicBezTo>
                  <a:cubicBezTo>
                    <a:pt x="786" y="239"/>
                    <a:pt x="929" y="358"/>
                    <a:pt x="1048" y="525"/>
                  </a:cubicBezTo>
                  <a:cubicBezTo>
                    <a:pt x="1191" y="739"/>
                    <a:pt x="1287" y="1001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7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7"/>
                    <a:pt x="1549" y="1953"/>
                  </a:cubicBezTo>
                  <a:cubicBezTo>
                    <a:pt x="1715" y="1763"/>
                    <a:pt x="1787" y="1525"/>
                    <a:pt x="1787" y="1239"/>
                  </a:cubicBezTo>
                  <a:cubicBezTo>
                    <a:pt x="1787" y="977"/>
                    <a:pt x="1739" y="715"/>
                    <a:pt x="1549" y="525"/>
                  </a:cubicBezTo>
                  <a:cubicBezTo>
                    <a:pt x="1429" y="382"/>
                    <a:pt x="1287" y="239"/>
                    <a:pt x="1120" y="144"/>
                  </a:cubicBezTo>
                  <a:cubicBezTo>
                    <a:pt x="929" y="48"/>
                    <a:pt x="715" y="1"/>
                    <a:pt x="5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52"/>
            <p:cNvSpPr/>
            <p:nvPr/>
          </p:nvSpPr>
          <p:spPr>
            <a:xfrm>
              <a:off x="3334722" y="2464705"/>
              <a:ext cx="53279" cy="74567"/>
            </a:xfrm>
            <a:custGeom>
              <a:rect b="b" l="l" r="r" t="t"/>
              <a:pathLst>
                <a:path extrusionOk="0" h="2501" w="1787">
                  <a:moveTo>
                    <a:pt x="1" y="0"/>
                  </a:moveTo>
                  <a:cubicBezTo>
                    <a:pt x="215" y="0"/>
                    <a:pt x="429" y="48"/>
                    <a:pt x="596" y="143"/>
                  </a:cubicBezTo>
                  <a:cubicBezTo>
                    <a:pt x="786" y="238"/>
                    <a:pt x="929" y="357"/>
                    <a:pt x="1048" y="524"/>
                  </a:cubicBezTo>
                  <a:cubicBezTo>
                    <a:pt x="1191" y="738"/>
                    <a:pt x="1287" y="1000"/>
                    <a:pt x="1287" y="1239"/>
                  </a:cubicBezTo>
                  <a:cubicBezTo>
                    <a:pt x="1287" y="1477"/>
                    <a:pt x="1191" y="1739"/>
                    <a:pt x="1048" y="1953"/>
                  </a:cubicBezTo>
                  <a:cubicBezTo>
                    <a:pt x="810" y="2286"/>
                    <a:pt x="429" y="2501"/>
                    <a:pt x="1" y="2501"/>
                  </a:cubicBezTo>
                  <a:lnTo>
                    <a:pt x="524" y="2501"/>
                  </a:lnTo>
                  <a:cubicBezTo>
                    <a:pt x="929" y="2501"/>
                    <a:pt x="1310" y="2286"/>
                    <a:pt x="1549" y="1953"/>
                  </a:cubicBezTo>
                  <a:cubicBezTo>
                    <a:pt x="1715" y="1762"/>
                    <a:pt x="1787" y="1524"/>
                    <a:pt x="1787" y="1239"/>
                  </a:cubicBezTo>
                  <a:cubicBezTo>
                    <a:pt x="1787" y="1000"/>
                    <a:pt x="1739" y="738"/>
                    <a:pt x="1549" y="524"/>
                  </a:cubicBezTo>
                  <a:cubicBezTo>
                    <a:pt x="1429" y="381"/>
                    <a:pt x="1287" y="238"/>
                    <a:pt x="1120" y="143"/>
                  </a:cubicBezTo>
                  <a:cubicBezTo>
                    <a:pt x="929" y="48"/>
                    <a:pt x="715" y="0"/>
                    <a:pt x="524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52"/>
            <p:cNvSpPr/>
            <p:nvPr/>
          </p:nvSpPr>
          <p:spPr>
            <a:xfrm>
              <a:off x="3052847" y="2453345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643" y="0"/>
                  </a:moveTo>
                  <a:cubicBezTo>
                    <a:pt x="738" y="0"/>
                    <a:pt x="0" y="715"/>
                    <a:pt x="0" y="1620"/>
                  </a:cubicBezTo>
                  <a:cubicBezTo>
                    <a:pt x="0" y="2524"/>
                    <a:pt x="738" y="3263"/>
                    <a:pt x="1643" y="3263"/>
                  </a:cubicBezTo>
                  <a:cubicBezTo>
                    <a:pt x="2525" y="3263"/>
                    <a:pt x="3263" y="2524"/>
                    <a:pt x="3263" y="1620"/>
                  </a:cubicBezTo>
                  <a:cubicBezTo>
                    <a:pt x="3263" y="715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52"/>
            <p:cNvSpPr/>
            <p:nvPr/>
          </p:nvSpPr>
          <p:spPr>
            <a:xfrm>
              <a:off x="3074851" y="245474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1"/>
                  </a:moveTo>
                  <a:lnTo>
                    <a:pt x="1334" y="1"/>
                  </a:lnTo>
                  <a:cubicBezTo>
                    <a:pt x="1787" y="310"/>
                    <a:pt x="2096" y="810"/>
                    <a:pt x="2096" y="1382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8"/>
                    <a:pt x="0" y="2954"/>
                  </a:cubicBezTo>
                  <a:lnTo>
                    <a:pt x="0" y="2954"/>
                  </a:lnTo>
                  <a:cubicBezTo>
                    <a:pt x="239" y="3120"/>
                    <a:pt x="548" y="3216"/>
                    <a:pt x="858" y="3216"/>
                  </a:cubicBezTo>
                  <a:cubicBezTo>
                    <a:pt x="1787" y="3216"/>
                    <a:pt x="2501" y="2477"/>
                    <a:pt x="2501" y="1573"/>
                  </a:cubicBezTo>
                  <a:cubicBezTo>
                    <a:pt x="2501" y="834"/>
                    <a:pt x="2001" y="215"/>
                    <a:pt x="1334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52"/>
            <p:cNvSpPr/>
            <p:nvPr/>
          </p:nvSpPr>
          <p:spPr>
            <a:xfrm>
              <a:off x="3052847" y="2576184"/>
              <a:ext cx="97286" cy="98002"/>
            </a:xfrm>
            <a:custGeom>
              <a:rect b="b" l="l" r="r" t="t"/>
              <a:pathLst>
                <a:path extrusionOk="0" h="3287" w="3263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4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52"/>
            <p:cNvSpPr/>
            <p:nvPr/>
          </p:nvSpPr>
          <p:spPr>
            <a:xfrm>
              <a:off x="3074851" y="2578301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810"/>
                    <a:pt x="2096" y="1358"/>
                  </a:cubicBezTo>
                  <a:cubicBezTo>
                    <a:pt x="2096" y="2287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53"/>
                  </a:cubicBezTo>
                  <a:lnTo>
                    <a:pt x="0" y="2953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77"/>
                    <a:pt x="2501" y="1572"/>
                  </a:cubicBezTo>
                  <a:cubicBezTo>
                    <a:pt x="2501" y="834"/>
                    <a:pt x="2001" y="215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2" name="Google Shape;3242;p52"/>
            <p:cNvSpPr/>
            <p:nvPr/>
          </p:nvSpPr>
          <p:spPr>
            <a:xfrm>
              <a:off x="3052847" y="2699709"/>
              <a:ext cx="97286" cy="98032"/>
            </a:xfrm>
            <a:custGeom>
              <a:rect b="b" l="l" r="r" t="t"/>
              <a:pathLst>
                <a:path extrusionOk="0" h="3288" w="3263">
                  <a:moveTo>
                    <a:pt x="1643" y="1"/>
                  </a:moveTo>
                  <a:cubicBezTo>
                    <a:pt x="738" y="1"/>
                    <a:pt x="0" y="739"/>
                    <a:pt x="0" y="1644"/>
                  </a:cubicBezTo>
                  <a:cubicBezTo>
                    <a:pt x="0" y="2549"/>
                    <a:pt x="738" y="3287"/>
                    <a:pt x="1643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3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3" name="Google Shape;3243;p52"/>
            <p:cNvSpPr/>
            <p:nvPr/>
          </p:nvSpPr>
          <p:spPr>
            <a:xfrm>
              <a:off x="3074851" y="2701856"/>
              <a:ext cx="74567" cy="95885"/>
            </a:xfrm>
            <a:custGeom>
              <a:rect b="b" l="l" r="r" t="t"/>
              <a:pathLst>
                <a:path extrusionOk="0" h="3216" w="2501">
                  <a:moveTo>
                    <a:pt x="1334" y="0"/>
                  </a:moveTo>
                  <a:lnTo>
                    <a:pt x="1334" y="0"/>
                  </a:lnTo>
                  <a:cubicBezTo>
                    <a:pt x="1787" y="286"/>
                    <a:pt x="2096" y="786"/>
                    <a:pt x="2096" y="1358"/>
                  </a:cubicBezTo>
                  <a:cubicBezTo>
                    <a:pt x="2096" y="2286"/>
                    <a:pt x="1334" y="3001"/>
                    <a:pt x="453" y="3001"/>
                  </a:cubicBezTo>
                  <a:cubicBezTo>
                    <a:pt x="310" y="3001"/>
                    <a:pt x="143" y="2977"/>
                    <a:pt x="0" y="2929"/>
                  </a:cubicBezTo>
                  <a:lnTo>
                    <a:pt x="0" y="2929"/>
                  </a:lnTo>
                  <a:cubicBezTo>
                    <a:pt x="239" y="3120"/>
                    <a:pt x="548" y="3215"/>
                    <a:pt x="858" y="3215"/>
                  </a:cubicBezTo>
                  <a:cubicBezTo>
                    <a:pt x="1787" y="3215"/>
                    <a:pt x="2501" y="2453"/>
                    <a:pt x="2501" y="1572"/>
                  </a:cubicBezTo>
                  <a:cubicBezTo>
                    <a:pt x="2501" y="834"/>
                    <a:pt x="2001" y="191"/>
                    <a:pt x="1334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52"/>
            <p:cNvSpPr/>
            <p:nvPr/>
          </p:nvSpPr>
          <p:spPr>
            <a:xfrm>
              <a:off x="3184900" y="2485993"/>
              <a:ext cx="167590" cy="10674"/>
            </a:xfrm>
            <a:custGeom>
              <a:rect b="b" l="l" r="r" t="t"/>
              <a:pathLst>
                <a:path extrusionOk="0" h="358" w="5621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52"/>
            <p:cNvSpPr/>
            <p:nvPr/>
          </p:nvSpPr>
          <p:spPr>
            <a:xfrm>
              <a:off x="3184900" y="2507996"/>
              <a:ext cx="167590" cy="10704"/>
            </a:xfrm>
            <a:custGeom>
              <a:rect b="b" l="l" r="r" t="t"/>
              <a:pathLst>
                <a:path extrusionOk="0" h="359" w="5621">
                  <a:moveTo>
                    <a:pt x="191" y="1"/>
                  </a:moveTo>
                  <a:cubicBezTo>
                    <a:pt x="96" y="1"/>
                    <a:pt x="1" y="72"/>
                    <a:pt x="1" y="144"/>
                  </a:cubicBezTo>
                  <a:cubicBezTo>
                    <a:pt x="1" y="239"/>
                    <a:pt x="96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7"/>
                    <a:pt x="5621" y="215"/>
                  </a:cubicBezTo>
                  <a:cubicBezTo>
                    <a:pt x="5621" y="96"/>
                    <a:pt x="5573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52"/>
            <p:cNvSpPr/>
            <p:nvPr/>
          </p:nvSpPr>
          <p:spPr>
            <a:xfrm>
              <a:off x="3045752" y="2448276"/>
              <a:ext cx="351489" cy="108050"/>
            </a:xfrm>
            <a:custGeom>
              <a:rect b="b" l="l" r="r" t="t"/>
              <a:pathLst>
                <a:path extrusionOk="0" h="3624" w="11789">
                  <a:moveTo>
                    <a:pt x="1881" y="361"/>
                  </a:moveTo>
                  <a:cubicBezTo>
                    <a:pt x="2667" y="361"/>
                    <a:pt x="3334" y="1027"/>
                    <a:pt x="3334" y="1837"/>
                  </a:cubicBezTo>
                  <a:cubicBezTo>
                    <a:pt x="3334" y="2623"/>
                    <a:pt x="2667" y="3290"/>
                    <a:pt x="1881" y="3290"/>
                  </a:cubicBezTo>
                  <a:cubicBezTo>
                    <a:pt x="1072" y="3290"/>
                    <a:pt x="405" y="2623"/>
                    <a:pt x="405" y="1837"/>
                  </a:cubicBezTo>
                  <a:cubicBezTo>
                    <a:pt x="405" y="1027"/>
                    <a:pt x="1072" y="361"/>
                    <a:pt x="1881" y="361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2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623"/>
                    <a:pt x="1834" y="3623"/>
                  </a:cubicBezTo>
                  <a:cubicBezTo>
                    <a:pt x="2262" y="3623"/>
                    <a:pt x="2620" y="3457"/>
                    <a:pt x="2905" y="3266"/>
                  </a:cubicBezTo>
                  <a:lnTo>
                    <a:pt x="8240" y="3266"/>
                  </a:lnTo>
                  <a:cubicBezTo>
                    <a:pt x="8335" y="3266"/>
                    <a:pt x="8430" y="3195"/>
                    <a:pt x="8430" y="3099"/>
                  </a:cubicBezTo>
                  <a:cubicBezTo>
                    <a:pt x="8430" y="2980"/>
                    <a:pt x="8359" y="2885"/>
                    <a:pt x="8240" y="2885"/>
                  </a:cubicBezTo>
                  <a:lnTo>
                    <a:pt x="3263" y="2885"/>
                  </a:lnTo>
                  <a:cubicBezTo>
                    <a:pt x="3501" y="2599"/>
                    <a:pt x="3620" y="2218"/>
                    <a:pt x="3620" y="1790"/>
                  </a:cubicBezTo>
                  <a:cubicBezTo>
                    <a:pt x="3620" y="1385"/>
                    <a:pt x="3477" y="1027"/>
                    <a:pt x="3263" y="694"/>
                  </a:cubicBezTo>
                  <a:lnTo>
                    <a:pt x="10216" y="694"/>
                  </a:lnTo>
                  <a:cubicBezTo>
                    <a:pt x="10574" y="694"/>
                    <a:pt x="10883" y="861"/>
                    <a:pt x="11098" y="1170"/>
                  </a:cubicBezTo>
                  <a:cubicBezTo>
                    <a:pt x="11360" y="1551"/>
                    <a:pt x="11360" y="2028"/>
                    <a:pt x="11098" y="2409"/>
                  </a:cubicBezTo>
                  <a:cubicBezTo>
                    <a:pt x="10883" y="2718"/>
                    <a:pt x="10574" y="2885"/>
                    <a:pt x="10216" y="2885"/>
                  </a:cubicBezTo>
                  <a:lnTo>
                    <a:pt x="9073" y="2885"/>
                  </a:lnTo>
                  <a:cubicBezTo>
                    <a:pt x="8978" y="2885"/>
                    <a:pt x="8907" y="2956"/>
                    <a:pt x="8907" y="3052"/>
                  </a:cubicBezTo>
                  <a:cubicBezTo>
                    <a:pt x="8907" y="3171"/>
                    <a:pt x="8954" y="3266"/>
                    <a:pt x="9073" y="3266"/>
                  </a:cubicBezTo>
                  <a:lnTo>
                    <a:pt x="10240" y="3266"/>
                  </a:lnTo>
                  <a:cubicBezTo>
                    <a:pt x="10717" y="3266"/>
                    <a:pt x="11121" y="3028"/>
                    <a:pt x="11431" y="2623"/>
                  </a:cubicBezTo>
                  <a:cubicBezTo>
                    <a:pt x="11788" y="2123"/>
                    <a:pt x="11788" y="1480"/>
                    <a:pt x="11431" y="1004"/>
                  </a:cubicBezTo>
                  <a:cubicBezTo>
                    <a:pt x="11169" y="599"/>
                    <a:pt x="10717" y="361"/>
                    <a:pt x="10240" y="361"/>
                  </a:cubicBezTo>
                  <a:lnTo>
                    <a:pt x="2953" y="361"/>
                  </a:lnTo>
                  <a:cubicBezTo>
                    <a:pt x="2644" y="140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52"/>
            <p:cNvSpPr/>
            <p:nvPr/>
          </p:nvSpPr>
          <p:spPr>
            <a:xfrm>
              <a:off x="3079115" y="2475349"/>
              <a:ext cx="42635" cy="50626"/>
            </a:xfrm>
            <a:custGeom>
              <a:rect b="b" l="l" r="r" t="t"/>
              <a:pathLst>
                <a:path extrusionOk="0" h="1698" w="1430">
                  <a:moveTo>
                    <a:pt x="762" y="596"/>
                  </a:moveTo>
                  <a:lnTo>
                    <a:pt x="905" y="1001"/>
                  </a:lnTo>
                  <a:lnTo>
                    <a:pt x="572" y="1001"/>
                  </a:lnTo>
                  <a:lnTo>
                    <a:pt x="762" y="596"/>
                  </a:lnTo>
                  <a:close/>
                  <a:moveTo>
                    <a:pt x="715" y="0"/>
                  </a:moveTo>
                  <a:cubicBezTo>
                    <a:pt x="643" y="0"/>
                    <a:pt x="572" y="48"/>
                    <a:pt x="548" y="119"/>
                  </a:cubicBezTo>
                  <a:lnTo>
                    <a:pt x="48" y="1453"/>
                  </a:lnTo>
                  <a:cubicBezTo>
                    <a:pt x="0" y="1548"/>
                    <a:pt x="48" y="1667"/>
                    <a:pt x="119" y="1691"/>
                  </a:cubicBezTo>
                  <a:lnTo>
                    <a:pt x="191" y="1691"/>
                  </a:lnTo>
                  <a:cubicBezTo>
                    <a:pt x="238" y="1691"/>
                    <a:pt x="334" y="1667"/>
                    <a:pt x="334" y="1572"/>
                  </a:cubicBezTo>
                  <a:lnTo>
                    <a:pt x="429" y="1358"/>
                  </a:lnTo>
                  <a:lnTo>
                    <a:pt x="1001" y="1358"/>
                  </a:lnTo>
                  <a:lnTo>
                    <a:pt x="1072" y="1572"/>
                  </a:lnTo>
                  <a:cubicBezTo>
                    <a:pt x="1111" y="1651"/>
                    <a:pt x="1167" y="1697"/>
                    <a:pt x="1239" y="1697"/>
                  </a:cubicBezTo>
                  <a:cubicBezTo>
                    <a:pt x="1254" y="1697"/>
                    <a:pt x="1270" y="1695"/>
                    <a:pt x="1286" y="1691"/>
                  </a:cubicBezTo>
                  <a:cubicBezTo>
                    <a:pt x="1382" y="1667"/>
                    <a:pt x="1429" y="1572"/>
                    <a:pt x="1405" y="1453"/>
                  </a:cubicBezTo>
                  <a:lnTo>
                    <a:pt x="905" y="119"/>
                  </a:lnTo>
                  <a:cubicBezTo>
                    <a:pt x="881" y="24"/>
                    <a:pt x="786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52"/>
            <p:cNvSpPr/>
            <p:nvPr/>
          </p:nvSpPr>
          <p:spPr>
            <a:xfrm>
              <a:off x="3185615" y="260811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cubicBezTo>
                    <a:pt x="1" y="286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310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52"/>
            <p:cNvSpPr/>
            <p:nvPr/>
          </p:nvSpPr>
          <p:spPr>
            <a:xfrm>
              <a:off x="3185615" y="2631551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1"/>
                  </a:moveTo>
                  <a:cubicBezTo>
                    <a:pt x="96" y="1"/>
                    <a:pt x="1" y="48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5454" y="358"/>
                  </a:lnTo>
                  <a:cubicBezTo>
                    <a:pt x="5549" y="358"/>
                    <a:pt x="5621" y="286"/>
                    <a:pt x="5621" y="215"/>
                  </a:cubicBezTo>
                  <a:cubicBezTo>
                    <a:pt x="5645" y="96"/>
                    <a:pt x="5549" y="1"/>
                    <a:pt x="545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0" name="Google Shape;3250;p52"/>
            <p:cNvSpPr/>
            <p:nvPr/>
          </p:nvSpPr>
          <p:spPr>
            <a:xfrm>
              <a:off x="3045752" y="2571831"/>
              <a:ext cx="350773" cy="107334"/>
            </a:xfrm>
            <a:custGeom>
              <a:rect b="b" l="l" r="r" t="t"/>
              <a:pathLst>
                <a:path extrusionOk="0" h="3600" w="11765">
                  <a:moveTo>
                    <a:pt x="10240" y="694"/>
                  </a:moveTo>
                  <a:cubicBezTo>
                    <a:pt x="10598" y="694"/>
                    <a:pt x="10931" y="860"/>
                    <a:pt x="11121" y="1170"/>
                  </a:cubicBezTo>
                  <a:cubicBezTo>
                    <a:pt x="11360" y="1551"/>
                    <a:pt x="11360" y="2051"/>
                    <a:pt x="11121" y="2408"/>
                  </a:cubicBezTo>
                  <a:cubicBezTo>
                    <a:pt x="10931" y="2718"/>
                    <a:pt x="10598" y="2885"/>
                    <a:pt x="10240" y="2885"/>
                  </a:cubicBezTo>
                  <a:lnTo>
                    <a:pt x="3310" y="2885"/>
                  </a:lnTo>
                  <a:cubicBezTo>
                    <a:pt x="3548" y="2599"/>
                    <a:pt x="3668" y="2218"/>
                    <a:pt x="3668" y="1789"/>
                  </a:cubicBezTo>
                  <a:cubicBezTo>
                    <a:pt x="3668" y="1384"/>
                    <a:pt x="3501" y="1027"/>
                    <a:pt x="3310" y="694"/>
                  </a:cubicBezTo>
                  <a:close/>
                  <a:moveTo>
                    <a:pt x="1881" y="337"/>
                  </a:moveTo>
                  <a:cubicBezTo>
                    <a:pt x="2667" y="337"/>
                    <a:pt x="3334" y="980"/>
                    <a:pt x="3334" y="1789"/>
                  </a:cubicBezTo>
                  <a:cubicBezTo>
                    <a:pt x="3286" y="2599"/>
                    <a:pt x="2643" y="3242"/>
                    <a:pt x="1881" y="3242"/>
                  </a:cubicBezTo>
                  <a:cubicBezTo>
                    <a:pt x="1072" y="3242"/>
                    <a:pt x="405" y="2599"/>
                    <a:pt x="405" y="1789"/>
                  </a:cubicBezTo>
                  <a:cubicBezTo>
                    <a:pt x="405" y="980"/>
                    <a:pt x="1072" y="337"/>
                    <a:pt x="1881" y="337"/>
                  </a:cubicBezTo>
                  <a:close/>
                  <a:moveTo>
                    <a:pt x="1884" y="1"/>
                  </a:moveTo>
                  <a:cubicBezTo>
                    <a:pt x="1851" y="1"/>
                    <a:pt x="1819" y="1"/>
                    <a:pt x="1786" y="3"/>
                  </a:cubicBezTo>
                  <a:cubicBezTo>
                    <a:pt x="857" y="27"/>
                    <a:pt x="119" y="789"/>
                    <a:pt x="48" y="1694"/>
                  </a:cubicBezTo>
                  <a:cubicBezTo>
                    <a:pt x="0" y="2742"/>
                    <a:pt x="834" y="3599"/>
                    <a:pt x="1834" y="3599"/>
                  </a:cubicBezTo>
                  <a:cubicBezTo>
                    <a:pt x="2262" y="3599"/>
                    <a:pt x="2620" y="3456"/>
                    <a:pt x="2905" y="3242"/>
                  </a:cubicBezTo>
                  <a:lnTo>
                    <a:pt x="10216" y="3242"/>
                  </a:lnTo>
                  <a:cubicBezTo>
                    <a:pt x="10669" y="3242"/>
                    <a:pt x="11098" y="3004"/>
                    <a:pt x="11407" y="2623"/>
                  </a:cubicBezTo>
                  <a:cubicBezTo>
                    <a:pt x="11764" y="2123"/>
                    <a:pt x="11764" y="1456"/>
                    <a:pt x="11407" y="980"/>
                  </a:cubicBezTo>
                  <a:cubicBezTo>
                    <a:pt x="11121" y="598"/>
                    <a:pt x="10693" y="360"/>
                    <a:pt x="10240" y="360"/>
                  </a:cubicBezTo>
                  <a:lnTo>
                    <a:pt x="2953" y="360"/>
                  </a:lnTo>
                  <a:cubicBezTo>
                    <a:pt x="2644" y="139"/>
                    <a:pt x="2294" y="1"/>
                    <a:pt x="18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1" name="Google Shape;3251;p52"/>
            <p:cNvSpPr/>
            <p:nvPr/>
          </p:nvSpPr>
          <p:spPr>
            <a:xfrm>
              <a:off x="3084094" y="2600305"/>
              <a:ext cx="35510" cy="51878"/>
            </a:xfrm>
            <a:custGeom>
              <a:rect b="b" l="l" r="r" t="t"/>
              <a:pathLst>
                <a:path extrusionOk="0" h="1740" w="1191">
                  <a:moveTo>
                    <a:pt x="524" y="334"/>
                  </a:moveTo>
                  <a:cubicBezTo>
                    <a:pt x="595" y="334"/>
                    <a:pt x="643" y="358"/>
                    <a:pt x="667" y="453"/>
                  </a:cubicBezTo>
                  <a:cubicBezTo>
                    <a:pt x="714" y="548"/>
                    <a:pt x="619" y="620"/>
                    <a:pt x="524" y="620"/>
                  </a:cubicBezTo>
                  <a:lnTo>
                    <a:pt x="286" y="620"/>
                  </a:lnTo>
                  <a:lnTo>
                    <a:pt x="286" y="334"/>
                  </a:lnTo>
                  <a:close/>
                  <a:moveTo>
                    <a:pt x="619" y="953"/>
                  </a:moveTo>
                  <a:cubicBezTo>
                    <a:pt x="714" y="953"/>
                    <a:pt x="786" y="1025"/>
                    <a:pt x="834" y="1096"/>
                  </a:cubicBezTo>
                  <a:cubicBezTo>
                    <a:pt x="810" y="1263"/>
                    <a:pt x="738" y="1334"/>
                    <a:pt x="619" y="1334"/>
                  </a:cubicBezTo>
                  <a:lnTo>
                    <a:pt x="310" y="1334"/>
                  </a:lnTo>
                  <a:lnTo>
                    <a:pt x="310" y="953"/>
                  </a:lnTo>
                  <a:close/>
                  <a:moveTo>
                    <a:pt x="167" y="1"/>
                  </a:moveTo>
                  <a:cubicBezTo>
                    <a:pt x="71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692"/>
                    <a:pt x="71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1"/>
                  </a:cubicBezTo>
                  <a:cubicBezTo>
                    <a:pt x="1143" y="977"/>
                    <a:pt x="1096" y="834"/>
                    <a:pt x="976" y="739"/>
                  </a:cubicBezTo>
                  <a:cubicBezTo>
                    <a:pt x="1024" y="668"/>
                    <a:pt x="1048" y="548"/>
                    <a:pt x="1024" y="382"/>
                  </a:cubicBezTo>
                  <a:cubicBezTo>
                    <a:pt x="1000" y="144"/>
                    <a:pt x="786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52"/>
            <p:cNvSpPr/>
            <p:nvPr/>
          </p:nvSpPr>
          <p:spPr>
            <a:xfrm>
              <a:off x="3185615" y="2732387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310"/>
                    <a:pt x="5621" y="215"/>
                  </a:cubicBezTo>
                  <a:cubicBezTo>
                    <a:pt x="5645" y="95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52"/>
            <p:cNvSpPr/>
            <p:nvPr/>
          </p:nvSpPr>
          <p:spPr>
            <a:xfrm>
              <a:off x="3185615" y="2755106"/>
              <a:ext cx="168306" cy="10674"/>
            </a:xfrm>
            <a:custGeom>
              <a:rect b="b" l="l" r="r" t="t"/>
              <a:pathLst>
                <a:path extrusionOk="0" h="358" w="5645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5454" y="357"/>
                  </a:lnTo>
                  <a:cubicBezTo>
                    <a:pt x="5549" y="357"/>
                    <a:pt x="5621" y="286"/>
                    <a:pt x="5621" y="191"/>
                  </a:cubicBezTo>
                  <a:cubicBezTo>
                    <a:pt x="5645" y="72"/>
                    <a:pt x="5549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52"/>
            <p:cNvSpPr/>
            <p:nvPr/>
          </p:nvSpPr>
          <p:spPr>
            <a:xfrm>
              <a:off x="3046437" y="2694044"/>
              <a:ext cx="351519" cy="107155"/>
            </a:xfrm>
            <a:custGeom>
              <a:rect b="b" l="l" r="r" t="t"/>
              <a:pathLst>
                <a:path extrusionOk="0" h="3594" w="11790">
                  <a:moveTo>
                    <a:pt x="10217" y="715"/>
                  </a:moveTo>
                  <a:cubicBezTo>
                    <a:pt x="10575" y="715"/>
                    <a:pt x="10908" y="905"/>
                    <a:pt x="11098" y="1191"/>
                  </a:cubicBezTo>
                  <a:cubicBezTo>
                    <a:pt x="11337" y="1572"/>
                    <a:pt x="11337" y="2072"/>
                    <a:pt x="11098" y="2453"/>
                  </a:cubicBezTo>
                  <a:cubicBezTo>
                    <a:pt x="10908" y="2763"/>
                    <a:pt x="10575" y="2929"/>
                    <a:pt x="10217" y="2929"/>
                  </a:cubicBezTo>
                  <a:lnTo>
                    <a:pt x="3287" y="2929"/>
                  </a:lnTo>
                  <a:cubicBezTo>
                    <a:pt x="3525" y="2644"/>
                    <a:pt x="3645" y="2239"/>
                    <a:pt x="3645" y="1834"/>
                  </a:cubicBezTo>
                  <a:cubicBezTo>
                    <a:pt x="3645" y="1405"/>
                    <a:pt x="3478" y="1048"/>
                    <a:pt x="3287" y="715"/>
                  </a:cubicBezTo>
                  <a:close/>
                  <a:moveTo>
                    <a:pt x="1858" y="0"/>
                  </a:moveTo>
                  <a:cubicBezTo>
                    <a:pt x="1573" y="0"/>
                    <a:pt x="1334" y="72"/>
                    <a:pt x="1096" y="191"/>
                  </a:cubicBezTo>
                  <a:cubicBezTo>
                    <a:pt x="1025" y="215"/>
                    <a:pt x="977" y="310"/>
                    <a:pt x="1025" y="405"/>
                  </a:cubicBezTo>
                  <a:cubicBezTo>
                    <a:pt x="1043" y="493"/>
                    <a:pt x="1113" y="542"/>
                    <a:pt x="1187" y="542"/>
                  </a:cubicBezTo>
                  <a:cubicBezTo>
                    <a:pt x="1212" y="542"/>
                    <a:pt x="1238" y="536"/>
                    <a:pt x="1263" y="524"/>
                  </a:cubicBezTo>
                  <a:cubicBezTo>
                    <a:pt x="1430" y="429"/>
                    <a:pt x="1644" y="381"/>
                    <a:pt x="1882" y="381"/>
                  </a:cubicBezTo>
                  <a:cubicBezTo>
                    <a:pt x="2716" y="381"/>
                    <a:pt x="3359" y="1048"/>
                    <a:pt x="3335" y="1882"/>
                  </a:cubicBezTo>
                  <a:cubicBezTo>
                    <a:pt x="3311" y="2644"/>
                    <a:pt x="2716" y="3239"/>
                    <a:pt x="1977" y="3263"/>
                  </a:cubicBezTo>
                  <a:cubicBezTo>
                    <a:pt x="1963" y="3263"/>
                    <a:pt x="1948" y="3263"/>
                    <a:pt x="1933" y="3263"/>
                  </a:cubicBezTo>
                  <a:cubicBezTo>
                    <a:pt x="1119" y="3263"/>
                    <a:pt x="453" y="2629"/>
                    <a:pt x="453" y="1810"/>
                  </a:cubicBezTo>
                  <a:cubicBezTo>
                    <a:pt x="453" y="1501"/>
                    <a:pt x="549" y="1215"/>
                    <a:pt x="715" y="977"/>
                  </a:cubicBezTo>
                  <a:cubicBezTo>
                    <a:pt x="787" y="905"/>
                    <a:pt x="787" y="786"/>
                    <a:pt x="692" y="738"/>
                  </a:cubicBezTo>
                  <a:cubicBezTo>
                    <a:pt x="647" y="705"/>
                    <a:pt x="598" y="688"/>
                    <a:pt x="553" y="688"/>
                  </a:cubicBezTo>
                  <a:cubicBezTo>
                    <a:pt x="501" y="688"/>
                    <a:pt x="455" y="711"/>
                    <a:pt x="430" y="762"/>
                  </a:cubicBezTo>
                  <a:cubicBezTo>
                    <a:pt x="120" y="1167"/>
                    <a:pt x="1" y="1691"/>
                    <a:pt x="120" y="2191"/>
                  </a:cubicBezTo>
                  <a:cubicBezTo>
                    <a:pt x="263" y="2882"/>
                    <a:pt x="811" y="3406"/>
                    <a:pt x="1454" y="3549"/>
                  </a:cubicBezTo>
                  <a:cubicBezTo>
                    <a:pt x="1600" y="3579"/>
                    <a:pt x="1745" y="3594"/>
                    <a:pt x="1886" y="3594"/>
                  </a:cubicBezTo>
                  <a:cubicBezTo>
                    <a:pt x="2295" y="3594"/>
                    <a:pt x="2671" y="3469"/>
                    <a:pt x="2954" y="3239"/>
                  </a:cubicBezTo>
                  <a:lnTo>
                    <a:pt x="10241" y="3239"/>
                  </a:lnTo>
                  <a:cubicBezTo>
                    <a:pt x="10717" y="3239"/>
                    <a:pt x="11146" y="3001"/>
                    <a:pt x="11432" y="2596"/>
                  </a:cubicBezTo>
                  <a:cubicBezTo>
                    <a:pt x="11789" y="2096"/>
                    <a:pt x="11789" y="1453"/>
                    <a:pt x="11432" y="977"/>
                  </a:cubicBezTo>
                  <a:cubicBezTo>
                    <a:pt x="11098" y="619"/>
                    <a:pt x="10670" y="381"/>
                    <a:pt x="10217" y="381"/>
                  </a:cubicBezTo>
                  <a:lnTo>
                    <a:pt x="2930" y="381"/>
                  </a:lnTo>
                  <a:cubicBezTo>
                    <a:pt x="2620" y="143"/>
                    <a:pt x="2239" y="0"/>
                    <a:pt x="185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52"/>
            <p:cNvSpPr/>
            <p:nvPr/>
          </p:nvSpPr>
          <p:spPr>
            <a:xfrm>
              <a:off x="3078399" y="2723144"/>
              <a:ext cx="43351" cy="51163"/>
            </a:xfrm>
            <a:custGeom>
              <a:rect b="b" l="l" r="r" t="t"/>
              <a:pathLst>
                <a:path extrusionOk="0" h="1716" w="1454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15"/>
                    <a:pt x="858" y="1715"/>
                  </a:cubicBezTo>
                  <a:cubicBezTo>
                    <a:pt x="1048" y="1715"/>
                    <a:pt x="1215" y="1644"/>
                    <a:pt x="1334" y="1525"/>
                  </a:cubicBezTo>
                  <a:cubicBezTo>
                    <a:pt x="1382" y="1501"/>
                    <a:pt x="1406" y="1477"/>
                    <a:pt x="1406" y="1453"/>
                  </a:cubicBezTo>
                  <a:cubicBezTo>
                    <a:pt x="1453" y="1382"/>
                    <a:pt x="1453" y="1263"/>
                    <a:pt x="1382" y="1215"/>
                  </a:cubicBezTo>
                  <a:cubicBezTo>
                    <a:pt x="1349" y="1182"/>
                    <a:pt x="1305" y="1164"/>
                    <a:pt x="1263" y="1164"/>
                  </a:cubicBezTo>
                  <a:cubicBezTo>
                    <a:pt x="1215" y="1164"/>
                    <a:pt x="1169" y="1188"/>
                    <a:pt x="1144" y="1239"/>
                  </a:cubicBezTo>
                  <a:lnTo>
                    <a:pt x="1096" y="1263"/>
                  </a:lnTo>
                  <a:cubicBezTo>
                    <a:pt x="1048" y="1334"/>
                    <a:pt x="953" y="1358"/>
                    <a:pt x="834" y="1358"/>
                  </a:cubicBezTo>
                  <a:cubicBezTo>
                    <a:pt x="572" y="1358"/>
                    <a:pt x="334" y="1120"/>
                    <a:pt x="334" y="858"/>
                  </a:cubicBezTo>
                  <a:cubicBezTo>
                    <a:pt x="334" y="572"/>
                    <a:pt x="596" y="358"/>
                    <a:pt x="905" y="358"/>
                  </a:cubicBezTo>
                  <a:cubicBezTo>
                    <a:pt x="977" y="358"/>
                    <a:pt x="1096" y="382"/>
                    <a:pt x="1167" y="429"/>
                  </a:cubicBezTo>
                  <a:cubicBezTo>
                    <a:pt x="1205" y="457"/>
                    <a:pt x="1239" y="471"/>
                    <a:pt x="1271" y="471"/>
                  </a:cubicBezTo>
                  <a:cubicBezTo>
                    <a:pt x="1319" y="471"/>
                    <a:pt x="1362" y="439"/>
                    <a:pt x="1406" y="382"/>
                  </a:cubicBezTo>
                  <a:cubicBezTo>
                    <a:pt x="1453" y="286"/>
                    <a:pt x="1429" y="191"/>
                    <a:pt x="1334" y="143"/>
                  </a:cubicBezTo>
                  <a:cubicBezTo>
                    <a:pt x="1191" y="48"/>
                    <a:pt x="1048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6" name="Google Shape;3256;p52"/>
          <p:cNvGrpSpPr/>
          <p:nvPr/>
        </p:nvGrpSpPr>
        <p:grpSpPr>
          <a:xfrm>
            <a:off x="1788131" y="2447650"/>
            <a:ext cx="365681" cy="352920"/>
            <a:chOff x="2359619" y="2447650"/>
            <a:chExt cx="365681" cy="352920"/>
          </a:xfrm>
        </p:grpSpPr>
        <p:sp>
          <p:nvSpPr>
            <p:cNvPr id="3257" name="Google Shape;3257;p52"/>
            <p:cNvSpPr/>
            <p:nvPr/>
          </p:nvSpPr>
          <p:spPr>
            <a:xfrm>
              <a:off x="2431325" y="2521503"/>
              <a:ext cx="230798" cy="230768"/>
            </a:xfrm>
            <a:custGeom>
              <a:rect b="b" l="l" r="r" t="t"/>
              <a:pathLst>
                <a:path extrusionOk="0" h="7740" w="7741">
                  <a:moveTo>
                    <a:pt x="3882" y="0"/>
                  </a:moveTo>
                  <a:cubicBezTo>
                    <a:pt x="1739" y="0"/>
                    <a:pt x="1" y="1739"/>
                    <a:pt x="1" y="3858"/>
                  </a:cubicBezTo>
                  <a:cubicBezTo>
                    <a:pt x="1" y="6002"/>
                    <a:pt x="1739" y="7740"/>
                    <a:pt x="3882" y="7740"/>
                  </a:cubicBezTo>
                  <a:cubicBezTo>
                    <a:pt x="6002" y="7740"/>
                    <a:pt x="7740" y="6002"/>
                    <a:pt x="7740" y="3858"/>
                  </a:cubicBezTo>
                  <a:cubicBezTo>
                    <a:pt x="7740" y="1739"/>
                    <a:pt x="6002" y="0"/>
                    <a:pt x="3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8" name="Google Shape;3258;p52"/>
            <p:cNvSpPr/>
            <p:nvPr/>
          </p:nvSpPr>
          <p:spPr>
            <a:xfrm>
              <a:off x="2470383" y="2542075"/>
              <a:ext cx="203815" cy="210345"/>
            </a:xfrm>
            <a:custGeom>
              <a:rect b="b" l="l" r="r" t="t"/>
              <a:pathLst>
                <a:path extrusionOk="0" h="7055" w="6836">
                  <a:moveTo>
                    <a:pt x="4763" y="1"/>
                  </a:moveTo>
                  <a:lnTo>
                    <a:pt x="4763" y="1"/>
                  </a:lnTo>
                  <a:cubicBezTo>
                    <a:pt x="4813" y="32"/>
                    <a:pt x="4861" y="65"/>
                    <a:pt x="4909" y="99"/>
                  </a:cubicBezTo>
                  <a:lnTo>
                    <a:pt x="4909" y="99"/>
                  </a:lnTo>
                  <a:cubicBezTo>
                    <a:pt x="4860" y="52"/>
                    <a:pt x="4819" y="19"/>
                    <a:pt x="4763" y="1"/>
                  </a:cubicBezTo>
                  <a:close/>
                  <a:moveTo>
                    <a:pt x="4909" y="99"/>
                  </a:moveTo>
                  <a:cubicBezTo>
                    <a:pt x="4923" y="113"/>
                    <a:pt x="4938" y="128"/>
                    <a:pt x="4954" y="144"/>
                  </a:cubicBezTo>
                  <a:cubicBezTo>
                    <a:pt x="6454" y="1668"/>
                    <a:pt x="6454" y="4097"/>
                    <a:pt x="4954" y="5621"/>
                  </a:cubicBezTo>
                  <a:cubicBezTo>
                    <a:pt x="4176" y="6372"/>
                    <a:pt x="3187" y="6746"/>
                    <a:pt x="2199" y="6746"/>
                  </a:cubicBezTo>
                  <a:cubicBezTo>
                    <a:pt x="1432" y="6746"/>
                    <a:pt x="666" y="6521"/>
                    <a:pt x="0" y="6074"/>
                  </a:cubicBezTo>
                  <a:lnTo>
                    <a:pt x="0" y="6074"/>
                  </a:lnTo>
                  <a:cubicBezTo>
                    <a:pt x="734" y="6727"/>
                    <a:pt x="1649" y="7054"/>
                    <a:pt x="2566" y="7054"/>
                  </a:cubicBezTo>
                  <a:cubicBezTo>
                    <a:pt x="3554" y="7054"/>
                    <a:pt x="4545" y="6673"/>
                    <a:pt x="5311" y="5907"/>
                  </a:cubicBezTo>
                  <a:cubicBezTo>
                    <a:pt x="6835" y="4407"/>
                    <a:pt x="6835" y="1954"/>
                    <a:pt x="5311" y="430"/>
                  </a:cubicBezTo>
                  <a:cubicBezTo>
                    <a:pt x="5170" y="306"/>
                    <a:pt x="5043" y="196"/>
                    <a:pt x="4909" y="99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9" name="Google Shape;3259;p52"/>
            <p:cNvSpPr/>
            <p:nvPr/>
          </p:nvSpPr>
          <p:spPr>
            <a:xfrm>
              <a:off x="2370263" y="2476064"/>
              <a:ext cx="353636" cy="321495"/>
            </a:xfrm>
            <a:custGeom>
              <a:rect b="b" l="l" r="r" t="t"/>
              <a:pathLst>
                <a:path extrusionOk="0" h="10783" w="11861">
                  <a:moveTo>
                    <a:pt x="5922" y="1518"/>
                  </a:moveTo>
                  <a:cubicBezTo>
                    <a:pt x="6913" y="1518"/>
                    <a:pt x="7907" y="1893"/>
                    <a:pt x="8669" y="2644"/>
                  </a:cubicBezTo>
                  <a:cubicBezTo>
                    <a:pt x="10193" y="4168"/>
                    <a:pt x="10193" y="6621"/>
                    <a:pt x="8669" y="8121"/>
                  </a:cubicBezTo>
                  <a:cubicBezTo>
                    <a:pt x="7907" y="8883"/>
                    <a:pt x="6919" y="9264"/>
                    <a:pt x="5930" y="9264"/>
                  </a:cubicBezTo>
                  <a:cubicBezTo>
                    <a:pt x="4942" y="9264"/>
                    <a:pt x="3954" y="8883"/>
                    <a:pt x="3192" y="8121"/>
                  </a:cubicBezTo>
                  <a:cubicBezTo>
                    <a:pt x="1668" y="6621"/>
                    <a:pt x="1668" y="4168"/>
                    <a:pt x="3192" y="2644"/>
                  </a:cubicBezTo>
                  <a:cubicBezTo>
                    <a:pt x="3942" y="1893"/>
                    <a:pt x="4930" y="1518"/>
                    <a:pt x="5922" y="1518"/>
                  </a:cubicBezTo>
                  <a:close/>
                  <a:moveTo>
                    <a:pt x="5930" y="0"/>
                  </a:moveTo>
                  <a:cubicBezTo>
                    <a:pt x="4555" y="0"/>
                    <a:pt x="3180" y="524"/>
                    <a:pt x="2120" y="1572"/>
                  </a:cubicBezTo>
                  <a:cubicBezTo>
                    <a:pt x="1" y="3691"/>
                    <a:pt x="1" y="7097"/>
                    <a:pt x="2120" y="9193"/>
                  </a:cubicBezTo>
                  <a:cubicBezTo>
                    <a:pt x="3180" y="10252"/>
                    <a:pt x="4555" y="10782"/>
                    <a:pt x="5930" y="10782"/>
                  </a:cubicBezTo>
                  <a:cubicBezTo>
                    <a:pt x="7306" y="10782"/>
                    <a:pt x="8681" y="10252"/>
                    <a:pt x="9741" y="9193"/>
                  </a:cubicBezTo>
                  <a:cubicBezTo>
                    <a:pt x="11860" y="7097"/>
                    <a:pt x="11860" y="3691"/>
                    <a:pt x="9741" y="1572"/>
                  </a:cubicBezTo>
                  <a:cubicBezTo>
                    <a:pt x="8681" y="524"/>
                    <a:pt x="7306" y="0"/>
                    <a:pt x="593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0" name="Google Shape;3260;p52"/>
            <p:cNvSpPr/>
            <p:nvPr/>
          </p:nvSpPr>
          <p:spPr>
            <a:xfrm>
              <a:off x="2509441" y="2478181"/>
              <a:ext cx="214459" cy="319110"/>
            </a:xfrm>
            <a:custGeom>
              <a:rect b="b" l="l" r="r" t="t"/>
              <a:pathLst>
                <a:path extrusionOk="0" h="10703" w="7193">
                  <a:moveTo>
                    <a:pt x="2001" y="1"/>
                  </a:moveTo>
                  <a:cubicBezTo>
                    <a:pt x="2953" y="191"/>
                    <a:pt x="3811" y="667"/>
                    <a:pt x="4573" y="1406"/>
                  </a:cubicBezTo>
                  <a:cubicBezTo>
                    <a:pt x="6668" y="3525"/>
                    <a:pt x="6668" y="6931"/>
                    <a:pt x="4573" y="9026"/>
                  </a:cubicBezTo>
                  <a:cubicBezTo>
                    <a:pt x="3514" y="10085"/>
                    <a:pt x="2153" y="10608"/>
                    <a:pt x="785" y="10608"/>
                  </a:cubicBezTo>
                  <a:cubicBezTo>
                    <a:pt x="523" y="10608"/>
                    <a:pt x="261" y="10589"/>
                    <a:pt x="0" y="10550"/>
                  </a:cubicBezTo>
                  <a:lnTo>
                    <a:pt x="0" y="10550"/>
                  </a:lnTo>
                  <a:cubicBezTo>
                    <a:pt x="418" y="10652"/>
                    <a:pt x="844" y="10703"/>
                    <a:pt x="1271" y="10703"/>
                  </a:cubicBezTo>
                  <a:cubicBezTo>
                    <a:pt x="2646" y="10703"/>
                    <a:pt x="4019" y="10176"/>
                    <a:pt x="5073" y="9122"/>
                  </a:cubicBezTo>
                  <a:cubicBezTo>
                    <a:pt x="7192" y="7026"/>
                    <a:pt x="7192" y="3620"/>
                    <a:pt x="5073" y="1501"/>
                  </a:cubicBezTo>
                  <a:cubicBezTo>
                    <a:pt x="4215" y="644"/>
                    <a:pt x="3144" y="144"/>
                    <a:pt x="2001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1" name="Google Shape;3261;p52"/>
            <p:cNvSpPr/>
            <p:nvPr/>
          </p:nvSpPr>
          <p:spPr>
            <a:xfrm>
              <a:off x="2433472" y="2522904"/>
              <a:ext cx="290428" cy="274656"/>
            </a:xfrm>
            <a:custGeom>
              <a:rect b="b" l="l" r="r" t="t"/>
              <a:pathLst>
                <a:path extrusionOk="0" h="9212" w="9741">
                  <a:moveTo>
                    <a:pt x="7621" y="1"/>
                  </a:moveTo>
                  <a:lnTo>
                    <a:pt x="6549" y="1073"/>
                  </a:lnTo>
                  <a:cubicBezTo>
                    <a:pt x="8073" y="2597"/>
                    <a:pt x="8073" y="5050"/>
                    <a:pt x="6549" y="6550"/>
                  </a:cubicBezTo>
                  <a:cubicBezTo>
                    <a:pt x="5787" y="7312"/>
                    <a:pt x="4799" y="7693"/>
                    <a:pt x="3810" y="7693"/>
                  </a:cubicBezTo>
                  <a:cubicBezTo>
                    <a:pt x="2822" y="7693"/>
                    <a:pt x="1834" y="7312"/>
                    <a:pt x="1072" y="6550"/>
                  </a:cubicBezTo>
                  <a:lnTo>
                    <a:pt x="0" y="7622"/>
                  </a:lnTo>
                  <a:cubicBezTo>
                    <a:pt x="1060" y="8681"/>
                    <a:pt x="2435" y="9211"/>
                    <a:pt x="3810" y="9211"/>
                  </a:cubicBezTo>
                  <a:cubicBezTo>
                    <a:pt x="5186" y="9211"/>
                    <a:pt x="6561" y="8681"/>
                    <a:pt x="7621" y="7622"/>
                  </a:cubicBezTo>
                  <a:cubicBezTo>
                    <a:pt x="9740" y="5526"/>
                    <a:pt x="9740" y="2120"/>
                    <a:pt x="7621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2" name="Google Shape;3262;p52"/>
            <p:cNvSpPr/>
            <p:nvPr/>
          </p:nvSpPr>
          <p:spPr>
            <a:xfrm>
              <a:off x="2510842" y="2522904"/>
              <a:ext cx="213058" cy="274835"/>
            </a:xfrm>
            <a:custGeom>
              <a:rect b="b" l="l" r="r" t="t"/>
              <a:pathLst>
                <a:path extrusionOk="0" h="9218" w="7146">
                  <a:moveTo>
                    <a:pt x="1" y="9050"/>
                  </a:moveTo>
                  <a:cubicBezTo>
                    <a:pt x="8" y="9051"/>
                    <a:pt x="14" y="9052"/>
                    <a:pt x="21" y="9053"/>
                  </a:cubicBezTo>
                  <a:lnTo>
                    <a:pt x="21" y="9053"/>
                  </a:lnTo>
                  <a:cubicBezTo>
                    <a:pt x="16" y="9050"/>
                    <a:pt x="10" y="9050"/>
                    <a:pt x="1" y="9050"/>
                  </a:cubicBezTo>
                  <a:close/>
                  <a:moveTo>
                    <a:pt x="5026" y="1"/>
                  </a:moveTo>
                  <a:lnTo>
                    <a:pt x="4811" y="215"/>
                  </a:lnTo>
                  <a:cubicBezTo>
                    <a:pt x="6621" y="2335"/>
                    <a:pt x="6550" y="5526"/>
                    <a:pt x="4549" y="7550"/>
                  </a:cubicBezTo>
                  <a:cubicBezTo>
                    <a:pt x="3491" y="8589"/>
                    <a:pt x="2131" y="9108"/>
                    <a:pt x="778" y="9108"/>
                  </a:cubicBezTo>
                  <a:cubicBezTo>
                    <a:pt x="525" y="9108"/>
                    <a:pt x="272" y="9090"/>
                    <a:pt x="21" y="9053"/>
                  </a:cubicBezTo>
                  <a:lnTo>
                    <a:pt x="21" y="9053"/>
                  </a:lnTo>
                  <a:cubicBezTo>
                    <a:pt x="28" y="9058"/>
                    <a:pt x="34" y="9069"/>
                    <a:pt x="49" y="9098"/>
                  </a:cubicBezTo>
                  <a:lnTo>
                    <a:pt x="72" y="9098"/>
                  </a:lnTo>
                  <a:cubicBezTo>
                    <a:pt x="96" y="9098"/>
                    <a:pt x="144" y="9122"/>
                    <a:pt x="191" y="9122"/>
                  </a:cubicBezTo>
                  <a:lnTo>
                    <a:pt x="263" y="9122"/>
                  </a:lnTo>
                  <a:cubicBezTo>
                    <a:pt x="358" y="9146"/>
                    <a:pt x="430" y="9146"/>
                    <a:pt x="525" y="9146"/>
                  </a:cubicBezTo>
                  <a:cubicBezTo>
                    <a:pt x="596" y="9146"/>
                    <a:pt x="644" y="9146"/>
                    <a:pt x="715" y="9169"/>
                  </a:cubicBezTo>
                  <a:cubicBezTo>
                    <a:pt x="787" y="9169"/>
                    <a:pt x="906" y="9217"/>
                    <a:pt x="1025" y="9217"/>
                  </a:cubicBezTo>
                  <a:lnTo>
                    <a:pt x="1192" y="9217"/>
                  </a:lnTo>
                  <a:cubicBezTo>
                    <a:pt x="1220" y="9218"/>
                    <a:pt x="1249" y="9218"/>
                    <a:pt x="1278" y="9218"/>
                  </a:cubicBezTo>
                  <a:cubicBezTo>
                    <a:pt x="2631" y="9218"/>
                    <a:pt x="4000" y="8671"/>
                    <a:pt x="5050" y="7622"/>
                  </a:cubicBezTo>
                  <a:cubicBezTo>
                    <a:pt x="7145" y="5526"/>
                    <a:pt x="7145" y="2120"/>
                    <a:pt x="5026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3" name="Google Shape;3263;p52"/>
            <p:cNvSpPr/>
            <p:nvPr/>
          </p:nvSpPr>
          <p:spPr>
            <a:xfrm>
              <a:off x="2363883" y="2454746"/>
              <a:ext cx="170423" cy="170452"/>
            </a:xfrm>
            <a:custGeom>
              <a:rect b="b" l="l" r="r" t="t"/>
              <a:pathLst>
                <a:path extrusionOk="0" h="5717" w="5716">
                  <a:moveTo>
                    <a:pt x="5668" y="1"/>
                  </a:moveTo>
                  <a:cubicBezTo>
                    <a:pt x="2572" y="1"/>
                    <a:pt x="48" y="2525"/>
                    <a:pt x="0" y="5669"/>
                  </a:cubicBezTo>
                  <a:cubicBezTo>
                    <a:pt x="0" y="5692"/>
                    <a:pt x="24" y="5716"/>
                    <a:pt x="72" y="5716"/>
                  </a:cubicBezTo>
                  <a:lnTo>
                    <a:pt x="2596" y="5716"/>
                  </a:lnTo>
                  <a:cubicBezTo>
                    <a:pt x="2620" y="5716"/>
                    <a:pt x="2668" y="5692"/>
                    <a:pt x="2668" y="5669"/>
                  </a:cubicBezTo>
                  <a:cubicBezTo>
                    <a:pt x="2691" y="4025"/>
                    <a:pt x="4025" y="2692"/>
                    <a:pt x="5668" y="2644"/>
                  </a:cubicBezTo>
                  <a:cubicBezTo>
                    <a:pt x="5692" y="2644"/>
                    <a:pt x="5716" y="2620"/>
                    <a:pt x="5716" y="2597"/>
                  </a:cubicBezTo>
                  <a:lnTo>
                    <a:pt x="5716" y="72"/>
                  </a:lnTo>
                  <a:cubicBezTo>
                    <a:pt x="5716" y="25"/>
                    <a:pt x="5692" y="1"/>
                    <a:pt x="566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4" name="Google Shape;3264;p52"/>
            <p:cNvSpPr/>
            <p:nvPr/>
          </p:nvSpPr>
          <p:spPr>
            <a:xfrm>
              <a:off x="2427777" y="2517955"/>
              <a:ext cx="108676" cy="107245"/>
            </a:xfrm>
            <a:custGeom>
              <a:rect b="b" l="l" r="r" t="t"/>
              <a:pathLst>
                <a:path extrusionOk="0" h="3597" w="3645">
                  <a:moveTo>
                    <a:pt x="3644" y="0"/>
                  </a:moveTo>
                  <a:cubicBezTo>
                    <a:pt x="3597" y="24"/>
                    <a:pt x="3573" y="24"/>
                    <a:pt x="3597" y="24"/>
                  </a:cubicBezTo>
                  <a:cubicBezTo>
                    <a:pt x="1668" y="48"/>
                    <a:pt x="167" y="1596"/>
                    <a:pt x="96" y="3501"/>
                  </a:cubicBezTo>
                  <a:cubicBezTo>
                    <a:pt x="96" y="3572"/>
                    <a:pt x="24" y="3596"/>
                    <a:pt x="1" y="3596"/>
                  </a:cubicBezTo>
                  <a:lnTo>
                    <a:pt x="525" y="3596"/>
                  </a:lnTo>
                  <a:cubicBezTo>
                    <a:pt x="548" y="3596"/>
                    <a:pt x="572" y="3572"/>
                    <a:pt x="572" y="3549"/>
                  </a:cubicBezTo>
                  <a:cubicBezTo>
                    <a:pt x="596" y="1905"/>
                    <a:pt x="1953" y="572"/>
                    <a:pt x="3573" y="524"/>
                  </a:cubicBezTo>
                  <a:cubicBezTo>
                    <a:pt x="3620" y="524"/>
                    <a:pt x="3644" y="500"/>
                    <a:pt x="3644" y="477"/>
                  </a:cubicBezTo>
                  <a:lnTo>
                    <a:pt x="3644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5" name="Google Shape;3265;p52"/>
            <p:cNvSpPr/>
            <p:nvPr/>
          </p:nvSpPr>
          <p:spPr>
            <a:xfrm>
              <a:off x="2487437" y="2611664"/>
              <a:ext cx="106529" cy="10674"/>
            </a:xfrm>
            <a:custGeom>
              <a:rect b="b" l="l" r="r" t="t"/>
              <a:pathLst>
                <a:path extrusionOk="0" h="358" w="3573">
                  <a:moveTo>
                    <a:pt x="214" y="1"/>
                  </a:moveTo>
                  <a:cubicBezTo>
                    <a:pt x="119" y="1"/>
                    <a:pt x="71" y="72"/>
                    <a:pt x="24" y="167"/>
                  </a:cubicBezTo>
                  <a:cubicBezTo>
                    <a:pt x="0" y="239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310"/>
                    <a:pt x="3548" y="215"/>
                  </a:cubicBezTo>
                  <a:cubicBezTo>
                    <a:pt x="3572" y="96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6" name="Google Shape;3266;p52"/>
            <p:cNvSpPr/>
            <p:nvPr/>
          </p:nvSpPr>
          <p:spPr>
            <a:xfrm>
              <a:off x="2487437" y="2637932"/>
              <a:ext cx="106529" cy="10704"/>
            </a:xfrm>
            <a:custGeom>
              <a:rect b="b" l="l" r="r" t="t"/>
              <a:pathLst>
                <a:path extrusionOk="0" h="359" w="3573">
                  <a:moveTo>
                    <a:pt x="214" y="1"/>
                  </a:moveTo>
                  <a:cubicBezTo>
                    <a:pt x="119" y="1"/>
                    <a:pt x="71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3358" y="358"/>
                  </a:lnTo>
                  <a:cubicBezTo>
                    <a:pt x="3453" y="358"/>
                    <a:pt x="3525" y="287"/>
                    <a:pt x="3548" y="191"/>
                  </a:cubicBezTo>
                  <a:cubicBezTo>
                    <a:pt x="3572" y="72"/>
                    <a:pt x="3477" y="1"/>
                    <a:pt x="33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7" name="Google Shape;3267;p52"/>
            <p:cNvSpPr/>
            <p:nvPr/>
          </p:nvSpPr>
          <p:spPr>
            <a:xfrm>
              <a:off x="2510842" y="2664199"/>
              <a:ext cx="58974" cy="10704"/>
            </a:xfrm>
            <a:custGeom>
              <a:rect b="b" l="l" r="r" t="t"/>
              <a:pathLst>
                <a:path extrusionOk="0" h="359" w="1978">
                  <a:moveTo>
                    <a:pt x="191" y="1"/>
                  </a:moveTo>
                  <a:cubicBezTo>
                    <a:pt x="120" y="1"/>
                    <a:pt x="49" y="72"/>
                    <a:pt x="25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1787" y="358"/>
                  </a:lnTo>
                  <a:cubicBezTo>
                    <a:pt x="1858" y="358"/>
                    <a:pt x="1930" y="311"/>
                    <a:pt x="1954" y="215"/>
                  </a:cubicBezTo>
                  <a:cubicBezTo>
                    <a:pt x="1978" y="96"/>
                    <a:pt x="1906" y="1"/>
                    <a:pt x="1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8" name="Google Shape;3268;p52"/>
            <p:cNvSpPr/>
            <p:nvPr/>
          </p:nvSpPr>
          <p:spPr>
            <a:xfrm>
              <a:off x="2359619" y="2447650"/>
              <a:ext cx="365681" cy="352920"/>
            </a:xfrm>
            <a:custGeom>
              <a:rect b="b" l="l" r="r" t="t"/>
              <a:pathLst>
                <a:path extrusionOk="0" h="11837" w="12265">
                  <a:moveTo>
                    <a:pt x="6311" y="1144"/>
                  </a:moveTo>
                  <a:cubicBezTo>
                    <a:pt x="7645" y="1144"/>
                    <a:pt x="8907" y="1644"/>
                    <a:pt x="9883" y="2525"/>
                  </a:cubicBezTo>
                  <a:lnTo>
                    <a:pt x="9050" y="3358"/>
                  </a:lnTo>
                  <a:cubicBezTo>
                    <a:pt x="8286" y="2682"/>
                    <a:pt x="7343" y="2325"/>
                    <a:pt x="6402" y="2325"/>
                  </a:cubicBezTo>
                  <a:cubicBezTo>
                    <a:pt x="6316" y="2325"/>
                    <a:pt x="6230" y="2328"/>
                    <a:pt x="6145" y="2334"/>
                  </a:cubicBezTo>
                  <a:lnTo>
                    <a:pt x="6145" y="1144"/>
                  </a:lnTo>
                  <a:close/>
                  <a:moveTo>
                    <a:pt x="5740" y="358"/>
                  </a:moveTo>
                  <a:lnTo>
                    <a:pt x="5740" y="2715"/>
                  </a:lnTo>
                  <a:cubicBezTo>
                    <a:pt x="4954" y="2739"/>
                    <a:pt x="4192" y="3096"/>
                    <a:pt x="3644" y="3668"/>
                  </a:cubicBezTo>
                  <a:cubicBezTo>
                    <a:pt x="3072" y="4240"/>
                    <a:pt x="2739" y="4978"/>
                    <a:pt x="2691" y="5788"/>
                  </a:cubicBezTo>
                  <a:lnTo>
                    <a:pt x="334" y="5788"/>
                  </a:lnTo>
                  <a:cubicBezTo>
                    <a:pt x="381" y="4359"/>
                    <a:pt x="953" y="3001"/>
                    <a:pt x="1977" y="2001"/>
                  </a:cubicBezTo>
                  <a:cubicBezTo>
                    <a:pt x="2977" y="977"/>
                    <a:pt x="4311" y="429"/>
                    <a:pt x="5740" y="358"/>
                  </a:cubicBezTo>
                  <a:close/>
                  <a:moveTo>
                    <a:pt x="6311" y="2644"/>
                  </a:moveTo>
                  <a:cubicBezTo>
                    <a:pt x="7264" y="2644"/>
                    <a:pt x="8216" y="3001"/>
                    <a:pt x="8931" y="3716"/>
                  </a:cubicBezTo>
                  <a:cubicBezTo>
                    <a:pt x="10360" y="5145"/>
                    <a:pt x="10360" y="7502"/>
                    <a:pt x="8931" y="8931"/>
                  </a:cubicBezTo>
                  <a:cubicBezTo>
                    <a:pt x="8216" y="9645"/>
                    <a:pt x="7270" y="10003"/>
                    <a:pt x="6323" y="10003"/>
                  </a:cubicBezTo>
                  <a:cubicBezTo>
                    <a:pt x="5377" y="10003"/>
                    <a:pt x="4430" y="9645"/>
                    <a:pt x="3715" y="8931"/>
                  </a:cubicBezTo>
                  <a:cubicBezTo>
                    <a:pt x="2906" y="8193"/>
                    <a:pt x="2572" y="7145"/>
                    <a:pt x="2620" y="6145"/>
                  </a:cubicBezTo>
                  <a:lnTo>
                    <a:pt x="2787" y="6145"/>
                  </a:lnTo>
                  <a:cubicBezTo>
                    <a:pt x="2906" y="6145"/>
                    <a:pt x="3025" y="6026"/>
                    <a:pt x="3025" y="5907"/>
                  </a:cubicBezTo>
                  <a:cubicBezTo>
                    <a:pt x="3072" y="4359"/>
                    <a:pt x="4311" y="3096"/>
                    <a:pt x="5859" y="3073"/>
                  </a:cubicBezTo>
                  <a:cubicBezTo>
                    <a:pt x="5978" y="3073"/>
                    <a:pt x="6097" y="2954"/>
                    <a:pt x="6097" y="2835"/>
                  </a:cubicBezTo>
                  <a:lnTo>
                    <a:pt x="6097" y="2644"/>
                  </a:lnTo>
                  <a:close/>
                  <a:moveTo>
                    <a:pt x="5859" y="1"/>
                  </a:moveTo>
                  <a:cubicBezTo>
                    <a:pt x="4311" y="24"/>
                    <a:pt x="2858" y="620"/>
                    <a:pt x="1763" y="1739"/>
                  </a:cubicBezTo>
                  <a:cubicBezTo>
                    <a:pt x="643" y="2835"/>
                    <a:pt x="24" y="4287"/>
                    <a:pt x="0" y="5835"/>
                  </a:cubicBezTo>
                  <a:cubicBezTo>
                    <a:pt x="0" y="5930"/>
                    <a:pt x="48" y="6026"/>
                    <a:pt x="143" y="6073"/>
                  </a:cubicBezTo>
                  <a:lnTo>
                    <a:pt x="739" y="6073"/>
                  </a:lnTo>
                  <a:cubicBezTo>
                    <a:pt x="715" y="6907"/>
                    <a:pt x="858" y="7716"/>
                    <a:pt x="1191" y="8479"/>
                  </a:cubicBezTo>
                  <a:cubicBezTo>
                    <a:pt x="1215" y="8550"/>
                    <a:pt x="1286" y="8598"/>
                    <a:pt x="1334" y="8598"/>
                  </a:cubicBezTo>
                  <a:lnTo>
                    <a:pt x="1405" y="8598"/>
                  </a:lnTo>
                  <a:cubicBezTo>
                    <a:pt x="1477" y="8574"/>
                    <a:pt x="1525" y="8455"/>
                    <a:pt x="1477" y="8359"/>
                  </a:cubicBezTo>
                  <a:cubicBezTo>
                    <a:pt x="1167" y="7645"/>
                    <a:pt x="1048" y="6883"/>
                    <a:pt x="1072" y="6097"/>
                  </a:cubicBezTo>
                  <a:lnTo>
                    <a:pt x="2239" y="6097"/>
                  </a:lnTo>
                  <a:cubicBezTo>
                    <a:pt x="2168" y="7145"/>
                    <a:pt x="2525" y="8217"/>
                    <a:pt x="3263" y="9026"/>
                  </a:cubicBezTo>
                  <a:lnTo>
                    <a:pt x="2430" y="9860"/>
                  </a:lnTo>
                  <a:cubicBezTo>
                    <a:pt x="2191" y="9622"/>
                    <a:pt x="2001" y="9360"/>
                    <a:pt x="1834" y="9074"/>
                  </a:cubicBezTo>
                  <a:cubicBezTo>
                    <a:pt x="1812" y="9019"/>
                    <a:pt x="1761" y="8990"/>
                    <a:pt x="1704" y="8990"/>
                  </a:cubicBezTo>
                  <a:cubicBezTo>
                    <a:pt x="1637" y="8990"/>
                    <a:pt x="1563" y="9031"/>
                    <a:pt x="1525" y="9122"/>
                  </a:cubicBezTo>
                  <a:cubicBezTo>
                    <a:pt x="1477" y="9145"/>
                    <a:pt x="1525" y="9193"/>
                    <a:pt x="1525" y="9241"/>
                  </a:cubicBezTo>
                  <a:cubicBezTo>
                    <a:pt x="1763" y="9598"/>
                    <a:pt x="2001" y="9907"/>
                    <a:pt x="2310" y="10217"/>
                  </a:cubicBezTo>
                  <a:cubicBezTo>
                    <a:pt x="3358" y="11241"/>
                    <a:pt x="4763" y="11836"/>
                    <a:pt x="6240" y="11836"/>
                  </a:cubicBezTo>
                  <a:cubicBezTo>
                    <a:pt x="7740" y="11836"/>
                    <a:pt x="9145" y="11289"/>
                    <a:pt x="10169" y="10217"/>
                  </a:cubicBezTo>
                  <a:cubicBezTo>
                    <a:pt x="11789" y="8693"/>
                    <a:pt x="12265" y="6335"/>
                    <a:pt x="11455" y="4263"/>
                  </a:cubicBezTo>
                  <a:cubicBezTo>
                    <a:pt x="11437" y="4191"/>
                    <a:pt x="11363" y="4160"/>
                    <a:pt x="11287" y="4160"/>
                  </a:cubicBezTo>
                  <a:cubicBezTo>
                    <a:pt x="11263" y="4160"/>
                    <a:pt x="11240" y="4163"/>
                    <a:pt x="11217" y="4168"/>
                  </a:cubicBezTo>
                  <a:cubicBezTo>
                    <a:pt x="11146" y="4192"/>
                    <a:pt x="11098" y="4311"/>
                    <a:pt x="11146" y="4406"/>
                  </a:cubicBezTo>
                  <a:cubicBezTo>
                    <a:pt x="11908" y="6335"/>
                    <a:pt x="11455" y="8550"/>
                    <a:pt x="9979" y="10026"/>
                  </a:cubicBezTo>
                  <a:cubicBezTo>
                    <a:pt x="9002" y="11027"/>
                    <a:pt x="7669" y="11551"/>
                    <a:pt x="6287" y="11551"/>
                  </a:cubicBezTo>
                  <a:cubicBezTo>
                    <a:pt x="4930" y="11551"/>
                    <a:pt x="3692" y="11050"/>
                    <a:pt x="2715" y="10146"/>
                  </a:cubicBezTo>
                  <a:lnTo>
                    <a:pt x="3549" y="9312"/>
                  </a:lnTo>
                  <a:cubicBezTo>
                    <a:pt x="4311" y="10026"/>
                    <a:pt x="5287" y="10384"/>
                    <a:pt x="6287" y="10384"/>
                  </a:cubicBezTo>
                  <a:cubicBezTo>
                    <a:pt x="7311" y="10384"/>
                    <a:pt x="8335" y="10003"/>
                    <a:pt x="9145" y="9193"/>
                  </a:cubicBezTo>
                  <a:cubicBezTo>
                    <a:pt x="10693" y="7645"/>
                    <a:pt x="10717" y="5216"/>
                    <a:pt x="9264" y="3597"/>
                  </a:cubicBezTo>
                  <a:lnTo>
                    <a:pt x="10098" y="2763"/>
                  </a:lnTo>
                  <a:cubicBezTo>
                    <a:pt x="10360" y="3049"/>
                    <a:pt x="10598" y="3358"/>
                    <a:pt x="10765" y="3692"/>
                  </a:cubicBezTo>
                  <a:cubicBezTo>
                    <a:pt x="10799" y="3749"/>
                    <a:pt x="10854" y="3778"/>
                    <a:pt x="10914" y="3778"/>
                  </a:cubicBezTo>
                  <a:cubicBezTo>
                    <a:pt x="10979" y="3778"/>
                    <a:pt x="11048" y="3743"/>
                    <a:pt x="11098" y="3668"/>
                  </a:cubicBezTo>
                  <a:cubicBezTo>
                    <a:pt x="11122" y="3644"/>
                    <a:pt x="11098" y="3573"/>
                    <a:pt x="11098" y="3549"/>
                  </a:cubicBezTo>
                  <a:cubicBezTo>
                    <a:pt x="10860" y="3120"/>
                    <a:pt x="10574" y="2739"/>
                    <a:pt x="10241" y="2406"/>
                  </a:cubicBezTo>
                  <a:cubicBezTo>
                    <a:pt x="9193" y="1382"/>
                    <a:pt x="7788" y="786"/>
                    <a:pt x="6311" y="786"/>
                  </a:cubicBezTo>
                  <a:lnTo>
                    <a:pt x="6097" y="786"/>
                  </a:lnTo>
                  <a:lnTo>
                    <a:pt x="6097" y="239"/>
                  </a:lnTo>
                  <a:lnTo>
                    <a:pt x="6097" y="191"/>
                  </a:lnTo>
                  <a:cubicBezTo>
                    <a:pt x="6073" y="72"/>
                    <a:pt x="5978" y="1"/>
                    <a:pt x="58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69" name="Google Shape;3269;p52"/>
          <p:cNvGrpSpPr/>
          <p:nvPr/>
        </p:nvGrpSpPr>
        <p:grpSpPr>
          <a:xfrm>
            <a:off x="1049234" y="2448366"/>
            <a:ext cx="354351" cy="354321"/>
            <a:chOff x="1696921" y="2448366"/>
            <a:chExt cx="354351" cy="354321"/>
          </a:xfrm>
        </p:grpSpPr>
        <p:sp>
          <p:nvSpPr>
            <p:cNvPr id="3270" name="Google Shape;3270;p52"/>
            <p:cNvSpPr/>
            <p:nvPr/>
          </p:nvSpPr>
          <p:spPr>
            <a:xfrm>
              <a:off x="1794209" y="2483160"/>
              <a:ext cx="25581" cy="289712"/>
            </a:xfrm>
            <a:custGeom>
              <a:rect b="b" l="l" r="r" t="t"/>
              <a:pathLst>
                <a:path extrusionOk="0" h="9717" w="858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9717"/>
                  </a:lnTo>
                  <a:lnTo>
                    <a:pt x="858" y="9717"/>
                  </a:lnTo>
                  <a:lnTo>
                    <a:pt x="834" y="72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1" name="Google Shape;3271;p52"/>
            <p:cNvSpPr/>
            <p:nvPr/>
          </p:nvSpPr>
          <p:spPr>
            <a:xfrm>
              <a:off x="1896446" y="2628003"/>
              <a:ext cx="24896" cy="144871"/>
            </a:xfrm>
            <a:custGeom>
              <a:rect b="b" l="l" r="r" t="t"/>
              <a:pathLst>
                <a:path extrusionOk="0" h="4859" w="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4859"/>
                  </a:lnTo>
                  <a:lnTo>
                    <a:pt x="834" y="4859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2" name="Google Shape;3272;p52"/>
            <p:cNvSpPr/>
            <p:nvPr/>
          </p:nvSpPr>
          <p:spPr>
            <a:xfrm>
              <a:off x="1996566" y="2593924"/>
              <a:ext cx="24866" cy="178950"/>
            </a:xfrm>
            <a:custGeom>
              <a:rect b="b" l="l" r="r" t="t"/>
              <a:pathLst>
                <a:path extrusionOk="0" h="6002" w="834">
                  <a:moveTo>
                    <a:pt x="0" y="0"/>
                  </a:moveTo>
                  <a:lnTo>
                    <a:pt x="0" y="6002"/>
                  </a:lnTo>
                  <a:lnTo>
                    <a:pt x="834" y="6002"/>
                  </a:lnTo>
                  <a:lnTo>
                    <a:pt x="834" y="72"/>
                  </a:lnTo>
                  <a:cubicBezTo>
                    <a:pt x="834" y="48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3" name="Google Shape;3273;p52"/>
            <p:cNvSpPr/>
            <p:nvPr/>
          </p:nvSpPr>
          <p:spPr>
            <a:xfrm>
              <a:off x="1769343" y="2593924"/>
              <a:ext cx="24896" cy="178950"/>
            </a:xfrm>
            <a:custGeom>
              <a:rect b="b" l="l" r="r" t="t"/>
              <a:pathLst>
                <a:path extrusionOk="0" h="6002" w="835">
                  <a:moveTo>
                    <a:pt x="72" y="0"/>
                  </a:moveTo>
                  <a:cubicBezTo>
                    <a:pt x="25" y="0"/>
                    <a:pt x="1" y="48"/>
                    <a:pt x="1" y="72"/>
                  </a:cubicBezTo>
                  <a:lnTo>
                    <a:pt x="1" y="6002"/>
                  </a:lnTo>
                  <a:lnTo>
                    <a:pt x="834" y="6002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52"/>
            <p:cNvSpPr/>
            <p:nvPr/>
          </p:nvSpPr>
          <p:spPr>
            <a:xfrm>
              <a:off x="1870178" y="2669894"/>
              <a:ext cx="25581" cy="103697"/>
            </a:xfrm>
            <a:custGeom>
              <a:rect b="b" l="l" r="r" t="t"/>
              <a:pathLst>
                <a:path extrusionOk="0" h="3478" w="858">
                  <a:moveTo>
                    <a:pt x="0" y="1"/>
                  </a:moveTo>
                  <a:lnTo>
                    <a:pt x="0" y="3477"/>
                  </a:lnTo>
                  <a:lnTo>
                    <a:pt x="858" y="3477"/>
                  </a:lnTo>
                  <a:lnTo>
                    <a:pt x="858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52"/>
            <p:cNvSpPr/>
            <p:nvPr/>
          </p:nvSpPr>
          <p:spPr>
            <a:xfrm>
              <a:off x="1971700" y="2519356"/>
              <a:ext cx="24896" cy="253517"/>
            </a:xfrm>
            <a:custGeom>
              <a:rect b="b" l="l" r="r" t="t"/>
              <a:pathLst>
                <a:path extrusionOk="0" h="8503" w="835">
                  <a:moveTo>
                    <a:pt x="72" y="1"/>
                  </a:moveTo>
                  <a:cubicBezTo>
                    <a:pt x="25" y="1"/>
                    <a:pt x="1" y="48"/>
                    <a:pt x="1" y="72"/>
                  </a:cubicBezTo>
                  <a:lnTo>
                    <a:pt x="1" y="8503"/>
                  </a:lnTo>
                  <a:lnTo>
                    <a:pt x="834" y="8503"/>
                  </a:lnTo>
                  <a:lnTo>
                    <a:pt x="834" y="72"/>
                  </a:lnTo>
                  <a:cubicBezTo>
                    <a:pt x="834" y="48"/>
                    <a:pt x="811" y="1"/>
                    <a:pt x="787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52"/>
            <p:cNvSpPr/>
            <p:nvPr/>
          </p:nvSpPr>
          <p:spPr>
            <a:xfrm>
              <a:off x="1743791" y="2632267"/>
              <a:ext cx="24866" cy="140608"/>
            </a:xfrm>
            <a:custGeom>
              <a:rect b="b" l="l" r="r" t="t"/>
              <a:pathLst>
                <a:path extrusionOk="0" h="4716" w="834">
                  <a:moveTo>
                    <a:pt x="72" y="0"/>
                  </a:moveTo>
                  <a:cubicBezTo>
                    <a:pt x="24" y="0"/>
                    <a:pt x="0" y="24"/>
                    <a:pt x="0" y="72"/>
                  </a:cubicBezTo>
                  <a:lnTo>
                    <a:pt x="0" y="4716"/>
                  </a:lnTo>
                  <a:lnTo>
                    <a:pt x="834" y="4716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52"/>
            <p:cNvSpPr/>
            <p:nvPr/>
          </p:nvSpPr>
          <p:spPr>
            <a:xfrm>
              <a:off x="1806284" y="2482892"/>
              <a:ext cx="14937" cy="290696"/>
            </a:xfrm>
            <a:custGeom>
              <a:rect b="b" l="l" r="r" t="t"/>
              <a:pathLst>
                <a:path extrusionOk="0" h="9750" w="501">
                  <a:moveTo>
                    <a:pt x="450" y="0"/>
                  </a:moveTo>
                  <a:cubicBezTo>
                    <a:pt x="442" y="0"/>
                    <a:pt x="435" y="3"/>
                    <a:pt x="429" y="9"/>
                  </a:cubicBezTo>
                  <a:lnTo>
                    <a:pt x="0" y="9"/>
                  </a:lnTo>
                  <a:cubicBezTo>
                    <a:pt x="24" y="9"/>
                    <a:pt x="48" y="33"/>
                    <a:pt x="48" y="81"/>
                  </a:cubicBezTo>
                  <a:lnTo>
                    <a:pt x="48" y="9749"/>
                  </a:lnTo>
                  <a:lnTo>
                    <a:pt x="500" y="9749"/>
                  </a:lnTo>
                  <a:lnTo>
                    <a:pt x="500" y="81"/>
                  </a:lnTo>
                  <a:cubicBezTo>
                    <a:pt x="500" y="27"/>
                    <a:pt x="473" y="0"/>
                    <a:pt x="45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8" name="Google Shape;3278;p52"/>
            <p:cNvSpPr/>
            <p:nvPr/>
          </p:nvSpPr>
          <p:spPr>
            <a:xfrm>
              <a:off x="1782134" y="2595355"/>
              <a:ext cx="13506" cy="178234"/>
            </a:xfrm>
            <a:custGeom>
              <a:rect b="b" l="l" r="r" t="t"/>
              <a:pathLst>
                <a:path extrusionOk="0" h="5978" w="453">
                  <a:moveTo>
                    <a:pt x="0" y="0"/>
                  </a:moveTo>
                  <a:lnTo>
                    <a:pt x="0" y="5977"/>
                  </a:lnTo>
                  <a:lnTo>
                    <a:pt x="453" y="5977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9" name="Google Shape;3279;p52"/>
            <p:cNvSpPr/>
            <p:nvPr/>
          </p:nvSpPr>
          <p:spPr>
            <a:xfrm>
              <a:off x="1756582" y="2632267"/>
              <a:ext cx="12791" cy="141323"/>
            </a:xfrm>
            <a:custGeom>
              <a:rect b="b" l="l" r="r" t="t"/>
              <a:pathLst>
                <a:path extrusionOk="0" h="4740" w="429">
                  <a:moveTo>
                    <a:pt x="0" y="0"/>
                  </a:moveTo>
                  <a:lnTo>
                    <a:pt x="0" y="4739"/>
                  </a:lnTo>
                  <a:lnTo>
                    <a:pt x="429" y="4739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0" name="Google Shape;3280;p52"/>
            <p:cNvSpPr/>
            <p:nvPr/>
          </p:nvSpPr>
          <p:spPr>
            <a:xfrm>
              <a:off x="1843911" y="2557013"/>
              <a:ext cx="24866" cy="215861"/>
            </a:xfrm>
            <a:custGeom>
              <a:rect b="b" l="l" r="r" t="t"/>
              <a:pathLst>
                <a:path extrusionOk="0" h="7240" w="834">
                  <a:moveTo>
                    <a:pt x="72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7240"/>
                  </a:lnTo>
                  <a:lnTo>
                    <a:pt x="834" y="7240"/>
                  </a:lnTo>
                  <a:lnTo>
                    <a:pt x="834" y="48"/>
                  </a:lnTo>
                  <a:cubicBezTo>
                    <a:pt x="834" y="24"/>
                    <a:pt x="810" y="0"/>
                    <a:pt x="786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1" name="Google Shape;3281;p52"/>
            <p:cNvSpPr/>
            <p:nvPr/>
          </p:nvSpPr>
          <p:spPr>
            <a:xfrm>
              <a:off x="1907090" y="2628003"/>
              <a:ext cx="14937" cy="144871"/>
            </a:xfrm>
            <a:custGeom>
              <a:rect b="b" l="l" r="r" t="t"/>
              <a:pathLst>
                <a:path extrusionOk="0" h="4859" w="501">
                  <a:moveTo>
                    <a:pt x="1" y="0"/>
                  </a:moveTo>
                  <a:cubicBezTo>
                    <a:pt x="25" y="0"/>
                    <a:pt x="48" y="24"/>
                    <a:pt x="48" y="48"/>
                  </a:cubicBezTo>
                  <a:lnTo>
                    <a:pt x="48" y="4859"/>
                  </a:lnTo>
                  <a:lnTo>
                    <a:pt x="501" y="4859"/>
                  </a:lnTo>
                  <a:lnTo>
                    <a:pt x="501" y="48"/>
                  </a:lnTo>
                  <a:cubicBezTo>
                    <a:pt x="501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2" name="Google Shape;3282;p52"/>
            <p:cNvSpPr/>
            <p:nvPr/>
          </p:nvSpPr>
          <p:spPr>
            <a:xfrm>
              <a:off x="1882969" y="2669894"/>
              <a:ext cx="13506" cy="103697"/>
            </a:xfrm>
            <a:custGeom>
              <a:rect b="b" l="l" r="r" t="t"/>
              <a:pathLst>
                <a:path extrusionOk="0" h="3478" w="453">
                  <a:moveTo>
                    <a:pt x="0" y="1"/>
                  </a:moveTo>
                  <a:lnTo>
                    <a:pt x="0" y="3477"/>
                  </a:lnTo>
                  <a:lnTo>
                    <a:pt x="453" y="347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3" name="Google Shape;3283;p52"/>
            <p:cNvSpPr/>
            <p:nvPr/>
          </p:nvSpPr>
          <p:spPr>
            <a:xfrm>
              <a:off x="1855271" y="2557699"/>
              <a:ext cx="15653" cy="215890"/>
            </a:xfrm>
            <a:custGeom>
              <a:rect b="b" l="l" r="r" t="t"/>
              <a:pathLst>
                <a:path extrusionOk="0" h="7241" w="525">
                  <a:moveTo>
                    <a:pt x="0" y="1"/>
                  </a:moveTo>
                  <a:cubicBezTo>
                    <a:pt x="48" y="1"/>
                    <a:pt x="72" y="25"/>
                    <a:pt x="72" y="72"/>
                  </a:cubicBezTo>
                  <a:lnTo>
                    <a:pt x="72" y="7240"/>
                  </a:lnTo>
                  <a:lnTo>
                    <a:pt x="524" y="7240"/>
                  </a:lnTo>
                  <a:lnTo>
                    <a:pt x="524" y="72"/>
                  </a:lnTo>
                  <a:cubicBezTo>
                    <a:pt x="524" y="25"/>
                    <a:pt x="500" y="1"/>
                    <a:pt x="453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4" name="Google Shape;3284;p52"/>
            <p:cNvSpPr/>
            <p:nvPr/>
          </p:nvSpPr>
          <p:spPr>
            <a:xfrm>
              <a:off x="1946148" y="2706805"/>
              <a:ext cx="24896" cy="66070"/>
            </a:xfrm>
            <a:custGeom>
              <a:rect b="b" l="l" r="r" t="t"/>
              <a:pathLst>
                <a:path extrusionOk="0" h="2216" w="835">
                  <a:moveTo>
                    <a:pt x="72" y="1"/>
                  </a:moveTo>
                  <a:cubicBezTo>
                    <a:pt x="24" y="1"/>
                    <a:pt x="1" y="25"/>
                    <a:pt x="1" y="72"/>
                  </a:cubicBezTo>
                  <a:lnTo>
                    <a:pt x="1" y="2216"/>
                  </a:lnTo>
                  <a:lnTo>
                    <a:pt x="834" y="2216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5" name="Google Shape;3285;p52"/>
            <p:cNvSpPr/>
            <p:nvPr/>
          </p:nvSpPr>
          <p:spPr>
            <a:xfrm>
              <a:off x="2007210" y="2595355"/>
              <a:ext cx="15653" cy="178234"/>
            </a:xfrm>
            <a:custGeom>
              <a:rect b="b" l="l" r="r" t="t"/>
              <a:pathLst>
                <a:path extrusionOk="0" h="5978" w="525">
                  <a:moveTo>
                    <a:pt x="1" y="0"/>
                  </a:moveTo>
                  <a:cubicBezTo>
                    <a:pt x="48" y="0"/>
                    <a:pt x="72" y="24"/>
                    <a:pt x="72" y="48"/>
                  </a:cubicBezTo>
                  <a:lnTo>
                    <a:pt x="72" y="5977"/>
                  </a:lnTo>
                  <a:lnTo>
                    <a:pt x="525" y="5977"/>
                  </a:lnTo>
                  <a:lnTo>
                    <a:pt x="525" y="48"/>
                  </a:lnTo>
                  <a:cubicBezTo>
                    <a:pt x="525" y="24"/>
                    <a:pt x="477" y="0"/>
                    <a:pt x="45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6" name="Google Shape;3286;p52"/>
            <p:cNvSpPr/>
            <p:nvPr/>
          </p:nvSpPr>
          <p:spPr>
            <a:xfrm>
              <a:off x="1982373" y="2520310"/>
              <a:ext cx="14937" cy="253278"/>
            </a:xfrm>
            <a:custGeom>
              <a:rect b="b" l="l" r="r" t="t"/>
              <a:pathLst>
                <a:path extrusionOk="0" h="8495" w="501">
                  <a:moveTo>
                    <a:pt x="469" y="0"/>
                  </a:moveTo>
                  <a:cubicBezTo>
                    <a:pt x="464" y="0"/>
                    <a:pt x="458" y="5"/>
                    <a:pt x="453" y="16"/>
                  </a:cubicBezTo>
                  <a:lnTo>
                    <a:pt x="0" y="16"/>
                  </a:lnTo>
                  <a:cubicBezTo>
                    <a:pt x="48" y="16"/>
                    <a:pt x="72" y="40"/>
                    <a:pt x="72" y="64"/>
                  </a:cubicBezTo>
                  <a:lnTo>
                    <a:pt x="72" y="8494"/>
                  </a:lnTo>
                  <a:lnTo>
                    <a:pt x="500" y="8494"/>
                  </a:lnTo>
                  <a:lnTo>
                    <a:pt x="500" y="64"/>
                  </a:lnTo>
                  <a:cubicBezTo>
                    <a:pt x="500" y="46"/>
                    <a:pt x="486" y="0"/>
                    <a:pt x="46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7" name="Google Shape;3287;p52"/>
            <p:cNvSpPr/>
            <p:nvPr/>
          </p:nvSpPr>
          <p:spPr>
            <a:xfrm>
              <a:off x="1958939" y="2706805"/>
              <a:ext cx="12791" cy="66786"/>
            </a:xfrm>
            <a:custGeom>
              <a:rect b="b" l="l" r="r" t="t"/>
              <a:pathLst>
                <a:path extrusionOk="0" h="2240" w="429">
                  <a:moveTo>
                    <a:pt x="0" y="1"/>
                  </a:moveTo>
                  <a:lnTo>
                    <a:pt x="0" y="2239"/>
                  </a:lnTo>
                  <a:lnTo>
                    <a:pt x="429" y="2239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8" name="Google Shape;3288;p52"/>
            <p:cNvSpPr/>
            <p:nvPr/>
          </p:nvSpPr>
          <p:spPr>
            <a:xfrm>
              <a:off x="1701185" y="2773562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20" y="0"/>
                  </a:moveTo>
                  <a:cubicBezTo>
                    <a:pt x="48" y="0"/>
                    <a:pt x="1" y="48"/>
                    <a:pt x="1" y="119"/>
                  </a:cubicBezTo>
                  <a:lnTo>
                    <a:pt x="1" y="691"/>
                  </a:lnTo>
                  <a:cubicBezTo>
                    <a:pt x="1" y="739"/>
                    <a:pt x="48" y="810"/>
                    <a:pt x="120" y="810"/>
                  </a:cubicBezTo>
                  <a:lnTo>
                    <a:pt x="11408" y="810"/>
                  </a:lnTo>
                  <a:cubicBezTo>
                    <a:pt x="11455" y="810"/>
                    <a:pt x="11527" y="739"/>
                    <a:pt x="11527" y="691"/>
                  </a:cubicBezTo>
                  <a:lnTo>
                    <a:pt x="11527" y="119"/>
                  </a:lnTo>
                  <a:cubicBezTo>
                    <a:pt x="11527" y="48"/>
                    <a:pt x="11455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9" name="Google Shape;3289;p52"/>
            <p:cNvSpPr/>
            <p:nvPr/>
          </p:nvSpPr>
          <p:spPr>
            <a:xfrm>
              <a:off x="2027096" y="2772846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6"/>
                    <a:pt x="0" y="786"/>
                  </a:cubicBezTo>
                  <a:lnTo>
                    <a:pt x="477" y="786"/>
                  </a:lnTo>
                  <a:cubicBezTo>
                    <a:pt x="524" y="786"/>
                    <a:pt x="596" y="739"/>
                    <a:pt x="596" y="667"/>
                  </a:cubicBezTo>
                  <a:lnTo>
                    <a:pt x="596" y="120"/>
                  </a:lnTo>
                  <a:cubicBezTo>
                    <a:pt x="596" y="48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0" name="Google Shape;3290;p52"/>
            <p:cNvSpPr/>
            <p:nvPr/>
          </p:nvSpPr>
          <p:spPr>
            <a:xfrm>
              <a:off x="1696921" y="2448366"/>
              <a:ext cx="354351" cy="354321"/>
            </a:xfrm>
            <a:custGeom>
              <a:rect b="b" l="l" r="r" t="t"/>
              <a:pathLst>
                <a:path extrusionOk="0" h="11884" w="11885">
                  <a:moveTo>
                    <a:pt x="2263" y="6359"/>
                  </a:moveTo>
                  <a:lnTo>
                    <a:pt x="2263" y="10717"/>
                  </a:lnTo>
                  <a:lnTo>
                    <a:pt x="1739" y="10717"/>
                  </a:lnTo>
                  <a:lnTo>
                    <a:pt x="1739" y="6359"/>
                  </a:lnTo>
                  <a:close/>
                  <a:moveTo>
                    <a:pt x="3120" y="5097"/>
                  </a:moveTo>
                  <a:lnTo>
                    <a:pt x="3120" y="10717"/>
                  </a:lnTo>
                  <a:lnTo>
                    <a:pt x="2620" y="10717"/>
                  </a:lnTo>
                  <a:lnTo>
                    <a:pt x="2620" y="5097"/>
                  </a:lnTo>
                  <a:close/>
                  <a:moveTo>
                    <a:pt x="5645" y="3858"/>
                  </a:moveTo>
                  <a:lnTo>
                    <a:pt x="5645" y="10717"/>
                  </a:lnTo>
                  <a:lnTo>
                    <a:pt x="5145" y="10717"/>
                  </a:lnTo>
                  <a:lnTo>
                    <a:pt x="5145" y="3858"/>
                  </a:lnTo>
                  <a:close/>
                  <a:moveTo>
                    <a:pt x="6526" y="7597"/>
                  </a:moveTo>
                  <a:lnTo>
                    <a:pt x="6526" y="10717"/>
                  </a:lnTo>
                  <a:lnTo>
                    <a:pt x="6002" y="10717"/>
                  </a:lnTo>
                  <a:lnTo>
                    <a:pt x="6002" y="7597"/>
                  </a:lnTo>
                  <a:close/>
                  <a:moveTo>
                    <a:pt x="7359" y="6192"/>
                  </a:moveTo>
                  <a:lnTo>
                    <a:pt x="7359" y="10717"/>
                  </a:lnTo>
                  <a:lnTo>
                    <a:pt x="6835" y="10717"/>
                  </a:lnTo>
                  <a:lnTo>
                    <a:pt x="6835" y="6192"/>
                  </a:lnTo>
                  <a:close/>
                  <a:moveTo>
                    <a:pt x="9026" y="8859"/>
                  </a:moveTo>
                  <a:lnTo>
                    <a:pt x="9026" y="10717"/>
                  </a:lnTo>
                  <a:lnTo>
                    <a:pt x="8502" y="10717"/>
                  </a:lnTo>
                  <a:lnTo>
                    <a:pt x="8502" y="8859"/>
                  </a:lnTo>
                  <a:close/>
                  <a:moveTo>
                    <a:pt x="9884" y="2596"/>
                  </a:moveTo>
                  <a:lnTo>
                    <a:pt x="9884" y="10717"/>
                  </a:lnTo>
                  <a:lnTo>
                    <a:pt x="9384" y="10717"/>
                  </a:lnTo>
                  <a:lnTo>
                    <a:pt x="9384" y="2596"/>
                  </a:lnTo>
                  <a:close/>
                  <a:moveTo>
                    <a:pt x="11479" y="11050"/>
                  </a:moveTo>
                  <a:lnTo>
                    <a:pt x="11479" y="11503"/>
                  </a:lnTo>
                  <a:lnTo>
                    <a:pt x="334" y="11503"/>
                  </a:lnTo>
                  <a:lnTo>
                    <a:pt x="334" y="11050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1001"/>
                  </a:lnTo>
                  <a:lnTo>
                    <a:pt x="501" y="1001"/>
                  </a:lnTo>
                  <a:cubicBezTo>
                    <a:pt x="406" y="1001"/>
                    <a:pt x="334" y="1048"/>
                    <a:pt x="334" y="1144"/>
                  </a:cubicBezTo>
                  <a:cubicBezTo>
                    <a:pt x="334" y="1263"/>
                    <a:pt x="382" y="1358"/>
                    <a:pt x="501" y="1358"/>
                  </a:cubicBezTo>
                  <a:lnTo>
                    <a:pt x="715" y="1358"/>
                  </a:lnTo>
                  <a:lnTo>
                    <a:pt x="715" y="2239"/>
                  </a:lnTo>
                  <a:lnTo>
                    <a:pt x="501" y="2239"/>
                  </a:lnTo>
                  <a:cubicBezTo>
                    <a:pt x="406" y="2239"/>
                    <a:pt x="334" y="2310"/>
                    <a:pt x="334" y="2382"/>
                  </a:cubicBezTo>
                  <a:cubicBezTo>
                    <a:pt x="334" y="2501"/>
                    <a:pt x="382" y="2596"/>
                    <a:pt x="501" y="2596"/>
                  </a:cubicBezTo>
                  <a:lnTo>
                    <a:pt x="715" y="2596"/>
                  </a:lnTo>
                  <a:lnTo>
                    <a:pt x="715" y="3501"/>
                  </a:lnTo>
                  <a:lnTo>
                    <a:pt x="501" y="3501"/>
                  </a:lnTo>
                  <a:cubicBezTo>
                    <a:pt x="406" y="3501"/>
                    <a:pt x="334" y="3549"/>
                    <a:pt x="334" y="3644"/>
                  </a:cubicBezTo>
                  <a:cubicBezTo>
                    <a:pt x="334" y="3763"/>
                    <a:pt x="382" y="3858"/>
                    <a:pt x="501" y="3858"/>
                  </a:cubicBezTo>
                  <a:lnTo>
                    <a:pt x="715" y="3858"/>
                  </a:lnTo>
                  <a:lnTo>
                    <a:pt x="715" y="4739"/>
                  </a:lnTo>
                  <a:lnTo>
                    <a:pt x="501" y="4739"/>
                  </a:lnTo>
                  <a:cubicBezTo>
                    <a:pt x="406" y="4739"/>
                    <a:pt x="334" y="4811"/>
                    <a:pt x="334" y="4882"/>
                  </a:cubicBezTo>
                  <a:cubicBezTo>
                    <a:pt x="334" y="5001"/>
                    <a:pt x="382" y="5097"/>
                    <a:pt x="501" y="5097"/>
                  </a:cubicBezTo>
                  <a:lnTo>
                    <a:pt x="715" y="5097"/>
                  </a:lnTo>
                  <a:lnTo>
                    <a:pt x="715" y="6002"/>
                  </a:lnTo>
                  <a:lnTo>
                    <a:pt x="501" y="6002"/>
                  </a:lnTo>
                  <a:cubicBezTo>
                    <a:pt x="406" y="6002"/>
                    <a:pt x="334" y="6049"/>
                    <a:pt x="334" y="6145"/>
                  </a:cubicBezTo>
                  <a:cubicBezTo>
                    <a:pt x="334" y="6264"/>
                    <a:pt x="382" y="6359"/>
                    <a:pt x="501" y="6359"/>
                  </a:cubicBezTo>
                  <a:lnTo>
                    <a:pt x="715" y="6359"/>
                  </a:lnTo>
                  <a:lnTo>
                    <a:pt x="715" y="7240"/>
                  </a:lnTo>
                  <a:lnTo>
                    <a:pt x="501" y="7240"/>
                  </a:lnTo>
                  <a:cubicBezTo>
                    <a:pt x="406" y="7240"/>
                    <a:pt x="334" y="7311"/>
                    <a:pt x="334" y="7383"/>
                  </a:cubicBezTo>
                  <a:cubicBezTo>
                    <a:pt x="334" y="7502"/>
                    <a:pt x="382" y="7597"/>
                    <a:pt x="501" y="7597"/>
                  </a:cubicBezTo>
                  <a:lnTo>
                    <a:pt x="715" y="7597"/>
                  </a:lnTo>
                  <a:lnTo>
                    <a:pt x="715" y="8502"/>
                  </a:lnTo>
                  <a:lnTo>
                    <a:pt x="501" y="8502"/>
                  </a:lnTo>
                  <a:cubicBezTo>
                    <a:pt x="406" y="8502"/>
                    <a:pt x="334" y="8550"/>
                    <a:pt x="334" y="8645"/>
                  </a:cubicBezTo>
                  <a:cubicBezTo>
                    <a:pt x="334" y="8764"/>
                    <a:pt x="382" y="8859"/>
                    <a:pt x="501" y="8859"/>
                  </a:cubicBezTo>
                  <a:lnTo>
                    <a:pt x="715" y="8859"/>
                  </a:lnTo>
                  <a:lnTo>
                    <a:pt x="715" y="9741"/>
                  </a:lnTo>
                  <a:lnTo>
                    <a:pt x="501" y="9741"/>
                  </a:lnTo>
                  <a:cubicBezTo>
                    <a:pt x="406" y="9741"/>
                    <a:pt x="334" y="9812"/>
                    <a:pt x="334" y="9883"/>
                  </a:cubicBezTo>
                  <a:cubicBezTo>
                    <a:pt x="334" y="10002"/>
                    <a:pt x="382" y="10098"/>
                    <a:pt x="501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286" y="10717"/>
                  </a:lnTo>
                  <a:cubicBezTo>
                    <a:pt x="144" y="10717"/>
                    <a:pt x="1" y="10836"/>
                    <a:pt x="1" y="11026"/>
                  </a:cubicBezTo>
                  <a:lnTo>
                    <a:pt x="1" y="11598"/>
                  </a:lnTo>
                  <a:cubicBezTo>
                    <a:pt x="1" y="11741"/>
                    <a:pt x="120" y="11884"/>
                    <a:pt x="286" y="11884"/>
                  </a:cubicBezTo>
                  <a:lnTo>
                    <a:pt x="11575" y="11884"/>
                  </a:lnTo>
                  <a:cubicBezTo>
                    <a:pt x="11717" y="11884"/>
                    <a:pt x="11884" y="11765"/>
                    <a:pt x="11884" y="11598"/>
                  </a:cubicBezTo>
                  <a:lnTo>
                    <a:pt x="11884" y="11026"/>
                  </a:lnTo>
                  <a:cubicBezTo>
                    <a:pt x="11836" y="10836"/>
                    <a:pt x="11694" y="10693"/>
                    <a:pt x="11551" y="10693"/>
                  </a:cubicBezTo>
                  <a:lnTo>
                    <a:pt x="11098" y="10693"/>
                  </a:lnTo>
                  <a:lnTo>
                    <a:pt x="11098" y="9883"/>
                  </a:lnTo>
                  <a:cubicBezTo>
                    <a:pt x="11098" y="9812"/>
                    <a:pt x="11051" y="9717"/>
                    <a:pt x="10955" y="9717"/>
                  </a:cubicBezTo>
                  <a:cubicBezTo>
                    <a:pt x="10836" y="9717"/>
                    <a:pt x="10741" y="9764"/>
                    <a:pt x="10741" y="9883"/>
                  </a:cubicBezTo>
                  <a:lnTo>
                    <a:pt x="10741" y="10717"/>
                  </a:lnTo>
                  <a:lnTo>
                    <a:pt x="10241" y="10717"/>
                  </a:lnTo>
                  <a:lnTo>
                    <a:pt x="10241" y="5097"/>
                  </a:lnTo>
                  <a:lnTo>
                    <a:pt x="10741" y="5097"/>
                  </a:lnTo>
                  <a:lnTo>
                    <a:pt x="10741" y="9098"/>
                  </a:lnTo>
                  <a:cubicBezTo>
                    <a:pt x="10741" y="9169"/>
                    <a:pt x="10812" y="9264"/>
                    <a:pt x="10884" y="9264"/>
                  </a:cubicBezTo>
                  <a:cubicBezTo>
                    <a:pt x="11003" y="9264"/>
                    <a:pt x="11098" y="9217"/>
                    <a:pt x="11098" y="9098"/>
                  </a:cubicBezTo>
                  <a:lnTo>
                    <a:pt x="11098" y="4978"/>
                  </a:lnTo>
                  <a:cubicBezTo>
                    <a:pt x="11098" y="4835"/>
                    <a:pt x="10979" y="4739"/>
                    <a:pt x="10860" y="4739"/>
                  </a:cubicBezTo>
                  <a:lnTo>
                    <a:pt x="10241" y="4739"/>
                  </a:lnTo>
                  <a:lnTo>
                    <a:pt x="10241" y="2477"/>
                  </a:lnTo>
                  <a:cubicBezTo>
                    <a:pt x="10241" y="2334"/>
                    <a:pt x="10122" y="2239"/>
                    <a:pt x="10003" y="2239"/>
                  </a:cubicBezTo>
                  <a:lnTo>
                    <a:pt x="9288" y="2239"/>
                  </a:lnTo>
                  <a:cubicBezTo>
                    <a:pt x="9145" y="2239"/>
                    <a:pt x="9050" y="2358"/>
                    <a:pt x="9050" y="2477"/>
                  </a:cubicBezTo>
                  <a:lnTo>
                    <a:pt x="9050" y="8502"/>
                  </a:lnTo>
                  <a:lnTo>
                    <a:pt x="8431" y="8502"/>
                  </a:lnTo>
                  <a:cubicBezTo>
                    <a:pt x="8264" y="8502"/>
                    <a:pt x="8193" y="8621"/>
                    <a:pt x="8193" y="8740"/>
                  </a:cubicBezTo>
                  <a:lnTo>
                    <a:pt x="8193" y="10717"/>
                  </a:lnTo>
                  <a:lnTo>
                    <a:pt x="7717" y="10717"/>
                  </a:lnTo>
                  <a:lnTo>
                    <a:pt x="7717" y="6121"/>
                  </a:lnTo>
                  <a:cubicBezTo>
                    <a:pt x="7717" y="5954"/>
                    <a:pt x="7597" y="5883"/>
                    <a:pt x="7478" y="5883"/>
                  </a:cubicBezTo>
                  <a:lnTo>
                    <a:pt x="6764" y="5883"/>
                  </a:lnTo>
                  <a:cubicBezTo>
                    <a:pt x="6597" y="5883"/>
                    <a:pt x="6526" y="6002"/>
                    <a:pt x="6526" y="6121"/>
                  </a:cubicBezTo>
                  <a:lnTo>
                    <a:pt x="6526" y="7264"/>
                  </a:lnTo>
                  <a:lnTo>
                    <a:pt x="6002" y="7264"/>
                  </a:lnTo>
                  <a:lnTo>
                    <a:pt x="6002" y="3763"/>
                  </a:lnTo>
                  <a:cubicBezTo>
                    <a:pt x="6002" y="3620"/>
                    <a:pt x="5883" y="3525"/>
                    <a:pt x="5764" y="3525"/>
                  </a:cubicBezTo>
                  <a:lnTo>
                    <a:pt x="5049" y="3525"/>
                  </a:lnTo>
                  <a:cubicBezTo>
                    <a:pt x="4906" y="3525"/>
                    <a:pt x="4811" y="3644"/>
                    <a:pt x="4811" y="3763"/>
                  </a:cubicBezTo>
                  <a:lnTo>
                    <a:pt x="4811" y="10765"/>
                  </a:lnTo>
                  <a:lnTo>
                    <a:pt x="4335" y="10765"/>
                  </a:lnTo>
                  <a:lnTo>
                    <a:pt x="4335" y="1239"/>
                  </a:lnTo>
                  <a:cubicBezTo>
                    <a:pt x="4335" y="1072"/>
                    <a:pt x="4216" y="1001"/>
                    <a:pt x="4097" y="1001"/>
                  </a:cubicBezTo>
                  <a:lnTo>
                    <a:pt x="3382" y="1001"/>
                  </a:lnTo>
                  <a:cubicBezTo>
                    <a:pt x="3263" y="1001"/>
                    <a:pt x="3144" y="1072"/>
                    <a:pt x="3144" y="1286"/>
                  </a:cubicBezTo>
                  <a:lnTo>
                    <a:pt x="3144" y="2501"/>
                  </a:lnTo>
                  <a:cubicBezTo>
                    <a:pt x="3144" y="2596"/>
                    <a:pt x="3216" y="2691"/>
                    <a:pt x="3311" y="2691"/>
                  </a:cubicBezTo>
                  <a:cubicBezTo>
                    <a:pt x="3430" y="2691"/>
                    <a:pt x="3501" y="2620"/>
                    <a:pt x="3501" y="2501"/>
                  </a:cubicBezTo>
                  <a:lnTo>
                    <a:pt x="3501" y="1310"/>
                  </a:lnTo>
                  <a:lnTo>
                    <a:pt x="4025" y="1310"/>
                  </a:lnTo>
                  <a:lnTo>
                    <a:pt x="4025" y="10693"/>
                  </a:lnTo>
                  <a:lnTo>
                    <a:pt x="3501" y="10693"/>
                  </a:lnTo>
                  <a:lnTo>
                    <a:pt x="3501" y="3311"/>
                  </a:lnTo>
                  <a:cubicBezTo>
                    <a:pt x="3501" y="3215"/>
                    <a:pt x="3454" y="3144"/>
                    <a:pt x="3359" y="3144"/>
                  </a:cubicBezTo>
                  <a:cubicBezTo>
                    <a:pt x="3239" y="3144"/>
                    <a:pt x="3144" y="3192"/>
                    <a:pt x="3144" y="3311"/>
                  </a:cubicBezTo>
                  <a:lnTo>
                    <a:pt x="3144" y="4739"/>
                  </a:lnTo>
                  <a:lnTo>
                    <a:pt x="2525" y="4739"/>
                  </a:lnTo>
                  <a:cubicBezTo>
                    <a:pt x="2382" y="4739"/>
                    <a:pt x="2287" y="4859"/>
                    <a:pt x="2287" y="4978"/>
                  </a:cubicBezTo>
                  <a:lnTo>
                    <a:pt x="2287" y="6002"/>
                  </a:lnTo>
                  <a:lnTo>
                    <a:pt x="1668" y="6002"/>
                  </a:lnTo>
                  <a:cubicBezTo>
                    <a:pt x="1525" y="6002"/>
                    <a:pt x="1430" y="6121"/>
                    <a:pt x="1430" y="6240"/>
                  </a:cubicBezTo>
                  <a:lnTo>
                    <a:pt x="143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01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91" name="Google Shape;3291;p52"/>
          <p:cNvGrpSpPr/>
          <p:nvPr/>
        </p:nvGrpSpPr>
        <p:grpSpPr>
          <a:xfrm>
            <a:off x="1047117" y="2994374"/>
            <a:ext cx="355756" cy="355039"/>
            <a:chOff x="1694804" y="2994374"/>
            <a:chExt cx="355756" cy="355039"/>
          </a:xfrm>
        </p:grpSpPr>
        <p:sp>
          <p:nvSpPr>
            <p:cNvPr id="3292" name="Google Shape;3292;p52"/>
            <p:cNvSpPr/>
            <p:nvPr/>
          </p:nvSpPr>
          <p:spPr>
            <a:xfrm>
              <a:off x="1800589" y="2999890"/>
              <a:ext cx="145587" cy="158169"/>
            </a:xfrm>
            <a:custGeom>
              <a:rect b="b" l="l" r="r" t="t"/>
              <a:pathLst>
                <a:path extrusionOk="0" h="5305" w="4883">
                  <a:moveTo>
                    <a:pt x="2442" y="0"/>
                  </a:moveTo>
                  <a:cubicBezTo>
                    <a:pt x="1882" y="0"/>
                    <a:pt x="1322" y="209"/>
                    <a:pt x="882" y="625"/>
                  </a:cubicBezTo>
                  <a:cubicBezTo>
                    <a:pt x="1" y="1483"/>
                    <a:pt x="1" y="2912"/>
                    <a:pt x="858" y="3769"/>
                  </a:cubicBezTo>
                  <a:lnTo>
                    <a:pt x="2382" y="5269"/>
                  </a:lnTo>
                  <a:cubicBezTo>
                    <a:pt x="2394" y="5293"/>
                    <a:pt x="2418" y="5305"/>
                    <a:pt x="2445" y="5305"/>
                  </a:cubicBezTo>
                  <a:cubicBezTo>
                    <a:pt x="2471" y="5305"/>
                    <a:pt x="2501" y="5293"/>
                    <a:pt x="2525" y="5269"/>
                  </a:cubicBezTo>
                  <a:lnTo>
                    <a:pt x="4025" y="3769"/>
                  </a:lnTo>
                  <a:cubicBezTo>
                    <a:pt x="4883" y="2912"/>
                    <a:pt x="4883" y="1483"/>
                    <a:pt x="4001" y="625"/>
                  </a:cubicBezTo>
                  <a:cubicBezTo>
                    <a:pt x="3561" y="209"/>
                    <a:pt x="3001" y="0"/>
                    <a:pt x="244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3" name="Google Shape;3293;p52"/>
            <p:cNvSpPr/>
            <p:nvPr/>
          </p:nvSpPr>
          <p:spPr>
            <a:xfrm>
              <a:off x="1800589" y="3185013"/>
              <a:ext cx="145587" cy="158198"/>
            </a:xfrm>
            <a:custGeom>
              <a:rect b="b" l="l" r="r" t="t"/>
              <a:pathLst>
                <a:path extrusionOk="0" h="5306" w="4883">
                  <a:moveTo>
                    <a:pt x="2445" y="1"/>
                  </a:moveTo>
                  <a:cubicBezTo>
                    <a:pt x="2418" y="1"/>
                    <a:pt x="2394" y="13"/>
                    <a:pt x="2382" y="37"/>
                  </a:cubicBezTo>
                  <a:lnTo>
                    <a:pt x="858" y="1537"/>
                  </a:lnTo>
                  <a:cubicBezTo>
                    <a:pt x="1" y="2394"/>
                    <a:pt x="1" y="3823"/>
                    <a:pt x="882" y="4680"/>
                  </a:cubicBezTo>
                  <a:cubicBezTo>
                    <a:pt x="1322" y="5097"/>
                    <a:pt x="1882" y="5305"/>
                    <a:pt x="2442" y="5305"/>
                  </a:cubicBezTo>
                  <a:cubicBezTo>
                    <a:pt x="3001" y="5305"/>
                    <a:pt x="3561" y="5097"/>
                    <a:pt x="4001" y="4680"/>
                  </a:cubicBezTo>
                  <a:cubicBezTo>
                    <a:pt x="4883" y="3823"/>
                    <a:pt x="4883" y="2394"/>
                    <a:pt x="4025" y="1537"/>
                  </a:cubicBezTo>
                  <a:lnTo>
                    <a:pt x="2525" y="37"/>
                  </a:lnTo>
                  <a:cubicBezTo>
                    <a:pt x="2501" y="13"/>
                    <a:pt x="2471" y="1"/>
                    <a:pt x="24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4" name="Google Shape;3294;p52"/>
            <p:cNvSpPr/>
            <p:nvPr/>
          </p:nvSpPr>
          <p:spPr>
            <a:xfrm>
              <a:off x="1864484" y="3000337"/>
              <a:ext cx="80978" cy="157721"/>
            </a:xfrm>
            <a:custGeom>
              <a:rect b="b" l="l" r="r" t="t"/>
              <a:pathLst>
                <a:path extrusionOk="0" h="5290" w="2716">
                  <a:moveTo>
                    <a:pt x="256" y="0"/>
                  </a:moveTo>
                  <a:cubicBezTo>
                    <a:pt x="170" y="0"/>
                    <a:pt x="85" y="5"/>
                    <a:pt x="1" y="15"/>
                  </a:cubicBezTo>
                  <a:cubicBezTo>
                    <a:pt x="477" y="39"/>
                    <a:pt x="953" y="253"/>
                    <a:pt x="1311" y="610"/>
                  </a:cubicBezTo>
                  <a:cubicBezTo>
                    <a:pt x="2216" y="1468"/>
                    <a:pt x="2216" y="2897"/>
                    <a:pt x="1334" y="3754"/>
                  </a:cubicBezTo>
                  <a:lnTo>
                    <a:pt x="25" y="5064"/>
                  </a:lnTo>
                  <a:lnTo>
                    <a:pt x="215" y="5254"/>
                  </a:lnTo>
                  <a:cubicBezTo>
                    <a:pt x="227" y="5278"/>
                    <a:pt x="245" y="5290"/>
                    <a:pt x="269" y="5290"/>
                  </a:cubicBezTo>
                  <a:cubicBezTo>
                    <a:pt x="293" y="5290"/>
                    <a:pt x="322" y="5278"/>
                    <a:pt x="358" y="5254"/>
                  </a:cubicBezTo>
                  <a:lnTo>
                    <a:pt x="1858" y="3754"/>
                  </a:lnTo>
                  <a:cubicBezTo>
                    <a:pt x="2716" y="2897"/>
                    <a:pt x="2716" y="1468"/>
                    <a:pt x="1787" y="610"/>
                  </a:cubicBezTo>
                  <a:cubicBezTo>
                    <a:pt x="1375" y="199"/>
                    <a:pt x="803" y="0"/>
                    <a:pt x="25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5" name="Google Shape;3295;p52"/>
            <p:cNvSpPr/>
            <p:nvPr/>
          </p:nvSpPr>
          <p:spPr>
            <a:xfrm>
              <a:off x="1865199" y="3185013"/>
              <a:ext cx="80262" cy="157960"/>
            </a:xfrm>
            <a:custGeom>
              <a:rect b="b" l="l" r="r" t="t"/>
              <a:pathLst>
                <a:path extrusionOk="0" h="5298" w="2692">
                  <a:moveTo>
                    <a:pt x="295" y="1"/>
                  </a:moveTo>
                  <a:cubicBezTo>
                    <a:pt x="269" y="1"/>
                    <a:pt x="239" y="13"/>
                    <a:pt x="215" y="37"/>
                  </a:cubicBezTo>
                  <a:lnTo>
                    <a:pt x="48" y="227"/>
                  </a:lnTo>
                  <a:lnTo>
                    <a:pt x="1358" y="1537"/>
                  </a:lnTo>
                  <a:cubicBezTo>
                    <a:pt x="2215" y="2394"/>
                    <a:pt x="2215" y="3823"/>
                    <a:pt x="1310" y="4680"/>
                  </a:cubicBezTo>
                  <a:cubicBezTo>
                    <a:pt x="929" y="5014"/>
                    <a:pt x="477" y="5228"/>
                    <a:pt x="1" y="5276"/>
                  </a:cubicBezTo>
                  <a:cubicBezTo>
                    <a:pt x="101" y="5291"/>
                    <a:pt x="202" y="5298"/>
                    <a:pt x="302" y="5298"/>
                  </a:cubicBezTo>
                  <a:cubicBezTo>
                    <a:pt x="847" y="5298"/>
                    <a:pt x="1385" y="5082"/>
                    <a:pt x="1787" y="4680"/>
                  </a:cubicBezTo>
                  <a:cubicBezTo>
                    <a:pt x="2692" y="3823"/>
                    <a:pt x="2692" y="2394"/>
                    <a:pt x="1858" y="1537"/>
                  </a:cubicBezTo>
                  <a:lnTo>
                    <a:pt x="358" y="37"/>
                  </a:lnTo>
                  <a:cubicBezTo>
                    <a:pt x="346" y="13"/>
                    <a:pt x="322" y="1"/>
                    <a:pt x="29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6" name="Google Shape;3296;p52"/>
            <p:cNvSpPr/>
            <p:nvPr/>
          </p:nvSpPr>
          <p:spPr>
            <a:xfrm>
              <a:off x="1885802" y="3105943"/>
              <a:ext cx="164758" cy="132438"/>
            </a:xfrm>
            <a:custGeom>
              <a:rect b="b" l="l" r="r" t="t"/>
              <a:pathLst>
                <a:path extrusionOk="0" h="4442" w="5526">
                  <a:moveTo>
                    <a:pt x="3111" y="0"/>
                  </a:moveTo>
                  <a:cubicBezTo>
                    <a:pt x="2541" y="0"/>
                    <a:pt x="1974" y="215"/>
                    <a:pt x="1548" y="641"/>
                  </a:cubicBezTo>
                  <a:lnTo>
                    <a:pt x="72" y="2165"/>
                  </a:lnTo>
                  <a:cubicBezTo>
                    <a:pt x="0" y="2188"/>
                    <a:pt x="0" y="2236"/>
                    <a:pt x="72" y="2308"/>
                  </a:cubicBezTo>
                  <a:lnTo>
                    <a:pt x="1548" y="3784"/>
                  </a:lnTo>
                  <a:cubicBezTo>
                    <a:pt x="1974" y="4222"/>
                    <a:pt x="2541" y="4442"/>
                    <a:pt x="3112" y="4442"/>
                  </a:cubicBezTo>
                  <a:cubicBezTo>
                    <a:pt x="3690" y="4442"/>
                    <a:pt x="4272" y="4216"/>
                    <a:pt x="4716" y="3760"/>
                  </a:cubicBezTo>
                  <a:cubicBezTo>
                    <a:pt x="5525" y="2903"/>
                    <a:pt x="5525" y="1522"/>
                    <a:pt x="4716" y="664"/>
                  </a:cubicBezTo>
                  <a:cubicBezTo>
                    <a:pt x="4272" y="221"/>
                    <a:pt x="3690" y="0"/>
                    <a:pt x="311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7" name="Google Shape;3297;p52"/>
            <p:cNvSpPr/>
            <p:nvPr/>
          </p:nvSpPr>
          <p:spPr>
            <a:xfrm>
              <a:off x="1971014" y="3104959"/>
              <a:ext cx="79546" cy="132170"/>
            </a:xfrm>
            <a:custGeom>
              <a:rect b="b" l="l" r="r" t="t"/>
              <a:pathLst>
                <a:path extrusionOk="0" h="4433" w="2668">
                  <a:moveTo>
                    <a:pt x="181" y="0"/>
                  </a:moveTo>
                  <a:cubicBezTo>
                    <a:pt x="121" y="0"/>
                    <a:pt x="60" y="2"/>
                    <a:pt x="0" y="7"/>
                  </a:cubicBezTo>
                  <a:cubicBezTo>
                    <a:pt x="476" y="78"/>
                    <a:pt x="953" y="292"/>
                    <a:pt x="1334" y="674"/>
                  </a:cubicBezTo>
                  <a:cubicBezTo>
                    <a:pt x="2167" y="1531"/>
                    <a:pt x="2167" y="2912"/>
                    <a:pt x="1334" y="3769"/>
                  </a:cubicBezTo>
                  <a:cubicBezTo>
                    <a:pt x="953" y="4150"/>
                    <a:pt x="476" y="4365"/>
                    <a:pt x="0" y="4412"/>
                  </a:cubicBezTo>
                  <a:cubicBezTo>
                    <a:pt x="97" y="4426"/>
                    <a:pt x="194" y="4433"/>
                    <a:pt x="290" y="4433"/>
                  </a:cubicBezTo>
                  <a:cubicBezTo>
                    <a:pt x="857" y="4433"/>
                    <a:pt x="1410" y="4197"/>
                    <a:pt x="1858" y="3769"/>
                  </a:cubicBezTo>
                  <a:cubicBezTo>
                    <a:pt x="2667" y="2936"/>
                    <a:pt x="2667" y="1531"/>
                    <a:pt x="1858" y="674"/>
                  </a:cubicBezTo>
                  <a:cubicBezTo>
                    <a:pt x="1381" y="219"/>
                    <a:pt x="786" y="0"/>
                    <a:pt x="1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8" name="Google Shape;3298;p52"/>
            <p:cNvSpPr/>
            <p:nvPr/>
          </p:nvSpPr>
          <p:spPr>
            <a:xfrm>
              <a:off x="1694804" y="3105943"/>
              <a:ext cx="165443" cy="132438"/>
            </a:xfrm>
            <a:custGeom>
              <a:rect b="b" l="l" r="r" t="t"/>
              <a:pathLst>
                <a:path extrusionOk="0" h="4442" w="5549">
                  <a:moveTo>
                    <a:pt x="2438" y="0"/>
                  </a:moveTo>
                  <a:cubicBezTo>
                    <a:pt x="1860" y="0"/>
                    <a:pt x="1277" y="221"/>
                    <a:pt x="834" y="664"/>
                  </a:cubicBezTo>
                  <a:cubicBezTo>
                    <a:pt x="0" y="1522"/>
                    <a:pt x="0" y="2903"/>
                    <a:pt x="834" y="3760"/>
                  </a:cubicBezTo>
                  <a:cubicBezTo>
                    <a:pt x="1277" y="4216"/>
                    <a:pt x="1860" y="4442"/>
                    <a:pt x="2438" y="4442"/>
                  </a:cubicBezTo>
                  <a:cubicBezTo>
                    <a:pt x="3008" y="4442"/>
                    <a:pt x="3575" y="4222"/>
                    <a:pt x="4001" y="3784"/>
                  </a:cubicBezTo>
                  <a:lnTo>
                    <a:pt x="5478" y="2308"/>
                  </a:lnTo>
                  <a:cubicBezTo>
                    <a:pt x="5549" y="2236"/>
                    <a:pt x="5549" y="2188"/>
                    <a:pt x="5478" y="2165"/>
                  </a:cubicBezTo>
                  <a:lnTo>
                    <a:pt x="4001" y="641"/>
                  </a:lnTo>
                  <a:cubicBezTo>
                    <a:pt x="3575" y="215"/>
                    <a:pt x="3009" y="0"/>
                    <a:pt x="2438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52"/>
            <p:cNvSpPr/>
            <p:nvPr/>
          </p:nvSpPr>
          <p:spPr>
            <a:xfrm>
              <a:off x="1829003" y="3022788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43"/>
                    <a:pt x="0" y="1453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53"/>
                  </a:cubicBezTo>
                  <a:cubicBezTo>
                    <a:pt x="2929" y="643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52"/>
            <p:cNvSpPr/>
            <p:nvPr/>
          </p:nvSpPr>
          <p:spPr>
            <a:xfrm>
              <a:off x="1829003" y="3232957"/>
              <a:ext cx="87358" cy="87358"/>
            </a:xfrm>
            <a:custGeom>
              <a:rect b="b" l="l" r="r" t="t"/>
              <a:pathLst>
                <a:path extrusionOk="0" h="2930" w="2930">
                  <a:moveTo>
                    <a:pt x="1453" y="0"/>
                  </a:moveTo>
                  <a:cubicBezTo>
                    <a:pt x="643" y="0"/>
                    <a:pt x="0" y="667"/>
                    <a:pt x="0" y="1477"/>
                  </a:cubicBezTo>
                  <a:cubicBezTo>
                    <a:pt x="0" y="2263"/>
                    <a:pt x="643" y="2929"/>
                    <a:pt x="1453" y="2929"/>
                  </a:cubicBezTo>
                  <a:cubicBezTo>
                    <a:pt x="2263" y="2929"/>
                    <a:pt x="2929" y="2263"/>
                    <a:pt x="2929" y="1477"/>
                  </a:cubicBezTo>
                  <a:cubicBezTo>
                    <a:pt x="2929" y="667"/>
                    <a:pt x="2263" y="0"/>
                    <a:pt x="1453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52"/>
            <p:cNvSpPr/>
            <p:nvPr/>
          </p:nvSpPr>
          <p:spPr>
            <a:xfrm>
              <a:off x="1934788" y="3128573"/>
              <a:ext cx="86642" cy="86642"/>
            </a:xfrm>
            <a:custGeom>
              <a:rect b="b" l="l" r="r" t="t"/>
              <a:pathLst>
                <a:path extrusionOk="0" h="2906" w="2906">
                  <a:moveTo>
                    <a:pt x="1453" y="1"/>
                  </a:moveTo>
                  <a:cubicBezTo>
                    <a:pt x="644" y="1"/>
                    <a:pt x="1" y="644"/>
                    <a:pt x="1" y="1453"/>
                  </a:cubicBezTo>
                  <a:cubicBezTo>
                    <a:pt x="1" y="2263"/>
                    <a:pt x="644" y="2906"/>
                    <a:pt x="1453" y="2906"/>
                  </a:cubicBezTo>
                  <a:cubicBezTo>
                    <a:pt x="2263" y="2906"/>
                    <a:pt x="2906" y="2263"/>
                    <a:pt x="2906" y="1453"/>
                  </a:cubicBezTo>
                  <a:cubicBezTo>
                    <a:pt x="2906" y="644"/>
                    <a:pt x="2263" y="1"/>
                    <a:pt x="1453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52"/>
            <p:cNvSpPr/>
            <p:nvPr/>
          </p:nvSpPr>
          <p:spPr>
            <a:xfrm>
              <a:off x="1723904" y="3128573"/>
              <a:ext cx="87358" cy="86642"/>
            </a:xfrm>
            <a:custGeom>
              <a:rect b="b" l="l" r="r" t="t"/>
              <a:pathLst>
                <a:path extrusionOk="0" h="2906" w="2930">
                  <a:moveTo>
                    <a:pt x="1477" y="1"/>
                  </a:moveTo>
                  <a:cubicBezTo>
                    <a:pt x="667" y="1"/>
                    <a:pt x="1" y="644"/>
                    <a:pt x="1" y="1453"/>
                  </a:cubicBezTo>
                  <a:cubicBezTo>
                    <a:pt x="1" y="2263"/>
                    <a:pt x="667" y="2906"/>
                    <a:pt x="1477" y="2906"/>
                  </a:cubicBezTo>
                  <a:cubicBezTo>
                    <a:pt x="2287" y="2906"/>
                    <a:pt x="2930" y="2263"/>
                    <a:pt x="2930" y="1453"/>
                  </a:cubicBezTo>
                  <a:cubicBezTo>
                    <a:pt x="2930" y="644"/>
                    <a:pt x="2287" y="1"/>
                    <a:pt x="14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3" name="Google Shape;3303;p52"/>
            <p:cNvSpPr/>
            <p:nvPr/>
          </p:nvSpPr>
          <p:spPr>
            <a:xfrm>
              <a:off x="1843911" y="3026336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62"/>
                    <a:pt x="2072" y="667"/>
                    <a:pt x="2072" y="1072"/>
                  </a:cubicBezTo>
                  <a:cubicBezTo>
                    <a:pt x="2072" y="1882"/>
                    <a:pt x="1405" y="2525"/>
                    <a:pt x="596" y="2525"/>
                  </a:cubicBezTo>
                  <a:cubicBezTo>
                    <a:pt x="381" y="2525"/>
                    <a:pt x="191" y="2501"/>
                    <a:pt x="0" y="2406"/>
                  </a:cubicBezTo>
                  <a:lnTo>
                    <a:pt x="0" y="2406"/>
                  </a:lnTo>
                  <a:cubicBezTo>
                    <a:pt x="238" y="2644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34"/>
                  </a:cubicBezTo>
                  <a:cubicBezTo>
                    <a:pt x="2453" y="739"/>
                    <a:pt x="2096" y="238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4" name="Google Shape;3304;p52"/>
            <p:cNvSpPr/>
            <p:nvPr/>
          </p:nvSpPr>
          <p:spPr>
            <a:xfrm>
              <a:off x="1843911" y="3236504"/>
              <a:ext cx="73166" cy="83810"/>
            </a:xfrm>
            <a:custGeom>
              <a:rect b="b" l="l" r="r" t="t"/>
              <a:pathLst>
                <a:path extrusionOk="0" h="2811" w="2454">
                  <a:moveTo>
                    <a:pt x="1596" y="0"/>
                  </a:moveTo>
                  <a:cubicBezTo>
                    <a:pt x="1882" y="286"/>
                    <a:pt x="2072" y="667"/>
                    <a:pt x="2072" y="1072"/>
                  </a:cubicBezTo>
                  <a:cubicBezTo>
                    <a:pt x="2072" y="1882"/>
                    <a:pt x="1405" y="2549"/>
                    <a:pt x="596" y="2549"/>
                  </a:cubicBezTo>
                  <a:cubicBezTo>
                    <a:pt x="381" y="2549"/>
                    <a:pt x="191" y="2501"/>
                    <a:pt x="0" y="2429"/>
                  </a:cubicBezTo>
                  <a:lnTo>
                    <a:pt x="0" y="2429"/>
                  </a:lnTo>
                  <a:cubicBezTo>
                    <a:pt x="238" y="2668"/>
                    <a:pt x="596" y="2810"/>
                    <a:pt x="977" y="2810"/>
                  </a:cubicBezTo>
                  <a:cubicBezTo>
                    <a:pt x="1786" y="2810"/>
                    <a:pt x="2453" y="2144"/>
                    <a:pt x="2453" y="1358"/>
                  </a:cubicBezTo>
                  <a:cubicBezTo>
                    <a:pt x="2453" y="762"/>
                    <a:pt x="2096" y="239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5" name="Google Shape;3305;p52"/>
            <p:cNvSpPr/>
            <p:nvPr/>
          </p:nvSpPr>
          <p:spPr>
            <a:xfrm>
              <a:off x="1948980" y="3132121"/>
              <a:ext cx="72450" cy="83094"/>
            </a:xfrm>
            <a:custGeom>
              <a:rect b="b" l="l" r="r" t="t"/>
              <a:pathLst>
                <a:path extrusionOk="0" h="2787" w="2430">
                  <a:moveTo>
                    <a:pt x="1573" y="1"/>
                  </a:moveTo>
                  <a:lnTo>
                    <a:pt x="1573" y="1"/>
                  </a:lnTo>
                  <a:cubicBezTo>
                    <a:pt x="1882" y="263"/>
                    <a:pt x="2049" y="644"/>
                    <a:pt x="2049" y="1072"/>
                  </a:cubicBezTo>
                  <a:cubicBezTo>
                    <a:pt x="2049" y="1882"/>
                    <a:pt x="1406" y="2525"/>
                    <a:pt x="596" y="2525"/>
                  </a:cubicBezTo>
                  <a:cubicBezTo>
                    <a:pt x="382" y="2525"/>
                    <a:pt x="168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977" y="2787"/>
                  </a:cubicBezTo>
                  <a:cubicBezTo>
                    <a:pt x="1787" y="2787"/>
                    <a:pt x="2430" y="2144"/>
                    <a:pt x="2430" y="1334"/>
                  </a:cubicBezTo>
                  <a:cubicBezTo>
                    <a:pt x="2430" y="739"/>
                    <a:pt x="2073" y="215"/>
                    <a:pt x="15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6" name="Google Shape;3306;p52"/>
            <p:cNvSpPr/>
            <p:nvPr/>
          </p:nvSpPr>
          <p:spPr>
            <a:xfrm>
              <a:off x="1738096" y="3132121"/>
              <a:ext cx="73166" cy="83094"/>
            </a:xfrm>
            <a:custGeom>
              <a:rect b="b" l="l" r="r" t="t"/>
              <a:pathLst>
                <a:path extrusionOk="0" h="2787" w="2454">
                  <a:moveTo>
                    <a:pt x="1596" y="1"/>
                  </a:moveTo>
                  <a:cubicBezTo>
                    <a:pt x="1882" y="263"/>
                    <a:pt x="2073" y="644"/>
                    <a:pt x="2073" y="1072"/>
                  </a:cubicBezTo>
                  <a:cubicBezTo>
                    <a:pt x="2073" y="1882"/>
                    <a:pt x="1406" y="2525"/>
                    <a:pt x="596" y="2525"/>
                  </a:cubicBezTo>
                  <a:cubicBezTo>
                    <a:pt x="406" y="2525"/>
                    <a:pt x="191" y="2501"/>
                    <a:pt x="1" y="2406"/>
                  </a:cubicBezTo>
                  <a:lnTo>
                    <a:pt x="1" y="2406"/>
                  </a:lnTo>
                  <a:cubicBezTo>
                    <a:pt x="239" y="2644"/>
                    <a:pt x="596" y="2787"/>
                    <a:pt x="1001" y="2787"/>
                  </a:cubicBezTo>
                  <a:cubicBezTo>
                    <a:pt x="1787" y="2787"/>
                    <a:pt x="2454" y="2144"/>
                    <a:pt x="2454" y="1334"/>
                  </a:cubicBezTo>
                  <a:cubicBezTo>
                    <a:pt x="2454" y="739"/>
                    <a:pt x="2097" y="215"/>
                    <a:pt x="1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7" name="Google Shape;3307;p52"/>
            <p:cNvSpPr/>
            <p:nvPr/>
          </p:nvSpPr>
          <p:spPr>
            <a:xfrm>
              <a:off x="1694804" y="3101590"/>
              <a:ext cx="169707" cy="142039"/>
            </a:xfrm>
            <a:custGeom>
              <a:rect b="b" l="l" r="r" t="t"/>
              <a:pathLst>
                <a:path extrusionOk="0" h="4764" w="5692">
                  <a:moveTo>
                    <a:pt x="2405" y="286"/>
                  </a:moveTo>
                  <a:cubicBezTo>
                    <a:pt x="2953" y="286"/>
                    <a:pt x="3453" y="477"/>
                    <a:pt x="3834" y="882"/>
                  </a:cubicBezTo>
                  <a:lnTo>
                    <a:pt x="5263" y="2311"/>
                  </a:lnTo>
                  <a:lnTo>
                    <a:pt x="3834" y="3739"/>
                  </a:lnTo>
                  <a:cubicBezTo>
                    <a:pt x="3501" y="4168"/>
                    <a:pt x="2953" y="4382"/>
                    <a:pt x="2405" y="4382"/>
                  </a:cubicBezTo>
                  <a:cubicBezTo>
                    <a:pt x="1882" y="4382"/>
                    <a:pt x="1358" y="4144"/>
                    <a:pt x="953" y="3763"/>
                  </a:cubicBezTo>
                  <a:cubicBezTo>
                    <a:pt x="596" y="3382"/>
                    <a:pt x="381" y="2858"/>
                    <a:pt x="381" y="2334"/>
                  </a:cubicBezTo>
                  <a:cubicBezTo>
                    <a:pt x="381" y="1787"/>
                    <a:pt x="596" y="1287"/>
                    <a:pt x="953" y="906"/>
                  </a:cubicBezTo>
                  <a:cubicBezTo>
                    <a:pt x="1334" y="525"/>
                    <a:pt x="1858" y="286"/>
                    <a:pt x="2405" y="286"/>
                  </a:cubicBezTo>
                  <a:close/>
                  <a:moveTo>
                    <a:pt x="2382" y="1"/>
                  </a:moveTo>
                  <a:cubicBezTo>
                    <a:pt x="1739" y="1"/>
                    <a:pt x="1143" y="286"/>
                    <a:pt x="691" y="715"/>
                  </a:cubicBezTo>
                  <a:cubicBezTo>
                    <a:pt x="238" y="1168"/>
                    <a:pt x="0" y="1763"/>
                    <a:pt x="0" y="2382"/>
                  </a:cubicBezTo>
                  <a:cubicBezTo>
                    <a:pt x="0" y="3025"/>
                    <a:pt x="238" y="3620"/>
                    <a:pt x="691" y="4049"/>
                  </a:cubicBezTo>
                  <a:cubicBezTo>
                    <a:pt x="1143" y="4525"/>
                    <a:pt x="1739" y="4764"/>
                    <a:pt x="2382" y="4764"/>
                  </a:cubicBezTo>
                  <a:lnTo>
                    <a:pt x="2405" y="4764"/>
                  </a:lnTo>
                  <a:cubicBezTo>
                    <a:pt x="3048" y="4764"/>
                    <a:pt x="3668" y="4525"/>
                    <a:pt x="4120" y="4097"/>
                  </a:cubicBezTo>
                  <a:lnTo>
                    <a:pt x="5597" y="2573"/>
                  </a:lnTo>
                  <a:cubicBezTo>
                    <a:pt x="5668" y="2501"/>
                    <a:pt x="5692" y="2430"/>
                    <a:pt x="5692" y="2334"/>
                  </a:cubicBezTo>
                  <a:cubicBezTo>
                    <a:pt x="5692" y="2263"/>
                    <a:pt x="5668" y="2215"/>
                    <a:pt x="5597" y="2192"/>
                  </a:cubicBezTo>
                  <a:lnTo>
                    <a:pt x="4120" y="691"/>
                  </a:lnTo>
                  <a:cubicBezTo>
                    <a:pt x="3668" y="239"/>
                    <a:pt x="3072" y="1"/>
                    <a:pt x="2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8" name="Google Shape;3308;p52"/>
            <p:cNvSpPr/>
            <p:nvPr/>
          </p:nvSpPr>
          <p:spPr>
            <a:xfrm>
              <a:off x="1718925" y="3122908"/>
              <a:ext cx="98032" cy="98002"/>
            </a:xfrm>
            <a:custGeom>
              <a:rect b="b" l="l" r="r" t="t"/>
              <a:pathLst>
                <a:path extrusionOk="0" h="3287" w="3288">
                  <a:moveTo>
                    <a:pt x="1644" y="357"/>
                  </a:moveTo>
                  <a:cubicBezTo>
                    <a:pt x="2359" y="357"/>
                    <a:pt x="2930" y="929"/>
                    <a:pt x="2930" y="1643"/>
                  </a:cubicBezTo>
                  <a:cubicBezTo>
                    <a:pt x="2930" y="2358"/>
                    <a:pt x="2359" y="2929"/>
                    <a:pt x="1644" y="2929"/>
                  </a:cubicBezTo>
                  <a:cubicBezTo>
                    <a:pt x="930" y="2929"/>
                    <a:pt x="358" y="2358"/>
                    <a:pt x="358" y="1643"/>
                  </a:cubicBezTo>
                  <a:cubicBezTo>
                    <a:pt x="358" y="929"/>
                    <a:pt x="930" y="357"/>
                    <a:pt x="1644" y="357"/>
                  </a:cubicBezTo>
                  <a:close/>
                  <a:moveTo>
                    <a:pt x="1644" y="0"/>
                  </a:moveTo>
                  <a:cubicBezTo>
                    <a:pt x="739" y="0"/>
                    <a:pt x="1" y="762"/>
                    <a:pt x="1" y="1643"/>
                  </a:cubicBezTo>
                  <a:cubicBezTo>
                    <a:pt x="1" y="2548"/>
                    <a:pt x="739" y="3286"/>
                    <a:pt x="1644" y="3286"/>
                  </a:cubicBezTo>
                  <a:cubicBezTo>
                    <a:pt x="2525" y="3286"/>
                    <a:pt x="3287" y="2548"/>
                    <a:pt x="3287" y="1643"/>
                  </a:cubicBezTo>
                  <a:cubicBezTo>
                    <a:pt x="3287" y="715"/>
                    <a:pt x="2525" y="0"/>
                    <a:pt x="1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9" name="Google Shape;3309;p52"/>
            <p:cNvSpPr/>
            <p:nvPr/>
          </p:nvSpPr>
          <p:spPr>
            <a:xfrm>
              <a:off x="1797757" y="3179706"/>
              <a:ext cx="144871" cy="169707"/>
            </a:xfrm>
            <a:custGeom>
              <a:rect b="b" l="l" r="r" t="t"/>
              <a:pathLst>
                <a:path extrusionOk="0" h="5692" w="4859">
                  <a:moveTo>
                    <a:pt x="2501" y="0"/>
                  </a:moveTo>
                  <a:cubicBezTo>
                    <a:pt x="2429" y="0"/>
                    <a:pt x="2358" y="48"/>
                    <a:pt x="2310" y="95"/>
                  </a:cubicBezTo>
                  <a:lnTo>
                    <a:pt x="810" y="1596"/>
                  </a:lnTo>
                  <a:cubicBezTo>
                    <a:pt x="238" y="2144"/>
                    <a:pt x="0" y="2953"/>
                    <a:pt x="143" y="3763"/>
                  </a:cubicBezTo>
                  <a:cubicBezTo>
                    <a:pt x="191" y="3858"/>
                    <a:pt x="286" y="3906"/>
                    <a:pt x="358" y="3906"/>
                  </a:cubicBezTo>
                  <a:cubicBezTo>
                    <a:pt x="453" y="3882"/>
                    <a:pt x="524" y="3787"/>
                    <a:pt x="524" y="3691"/>
                  </a:cubicBezTo>
                  <a:cubicBezTo>
                    <a:pt x="358" y="3025"/>
                    <a:pt x="572" y="2334"/>
                    <a:pt x="1072" y="1858"/>
                  </a:cubicBezTo>
                  <a:lnTo>
                    <a:pt x="2501" y="429"/>
                  </a:lnTo>
                  <a:lnTo>
                    <a:pt x="3930" y="1858"/>
                  </a:lnTo>
                  <a:cubicBezTo>
                    <a:pt x="4311" y="2239"/>
                    <a:pt x="4525" y="2739"/>
                    <a:pt x="4525" y="3310"/>
                  </a:cubicBezTo>
                  <a:cubicBezTo>
                    <a:pt x="4525" y="3834"/>
                    <a:pt x="4287" y="4382"/>
                    <a:pt x="3906" y="4763"/>
                  </a:cubicBezTo>
                  <a:cubicBezTo>
                    <a:pt x="3525" y="5120"/>
                    <a:pt x="3025" y="5335"/>
                    <a:pt x="2477" y="5335"/>
                  </a:cubicBezTo>
                  <a:cubicBezTo>
                    <a:pt x="1953" y="5335"/>
                    <a:pt x="1429" y="5120"/>
                    <a:pt x="1048" y="4763"/>
                  </a:cubicBezTo>
                  <a:cubicBezTo>
                    <a:pt x="929" y="4644"/>
                    <a:pt x="834" y="4525"/>
                    <a:pt x="762" y="4406"/>
                  </a:cubicBezTo>
                  <a:cubicBezTo>
                    <a:pt x="719" y="4348"/>
                    <a:pt x="667" y="4317"/>
                    <a:pt x="617" y="4317"/>
                  </a:cubicBezTo>
                  <a:cubicBezTo>
                    <a:pt x="584" y="4317"/>
                    <a:pt x="552" y="4330"/>
                    <a:pt x="524" y="4358"/>
                  </a:cubicBezTo>
                  <a:cubicBezTo>
                    <a:pt x="429" y="4406"/>
                    <a:pt x="405" y="4501"/>
                    <a:pt x="453" y="4596"/>
                  </a:cubicBezTo>
                  <a:cubicBezTo>
                    <a:pt x="548" y="4739"/>
                    <a:pt x="667" y="4882"/>
                    <a:pt x="810" y="5001"/>
                  </a:cubicBezTo>
                  <a:cubicBezTo>
                    <a:pt x="1262" y="5454"/>
                    <a:pt x="1858" y="5692"/>
                    <a:pt x="2477" y="5692"/>
                  </a:cubicBezTo>
                  <a:cubicBezTo>
                    <a:pt x="3096" y="5692"/>
                    <a:pt x="3692" y="5454"/>
                    <a:pt x="4144" y="5001"/>
                  </a:cubicBezTo>
                  <a:cubicBezTo>
                    <a:pt x="4620" y="4549"/>
                    <a:pt x="4858" y="3953"/>
                    <a:pt x="4858" y="3310"/>
                  </a:cubicBezTo>
                  <a:cubicBezTo>
                    <a:pt x="4858" y="2644"/>
                    <a:pt x="4620" y="2048"/>
                    <a:pt x="4168" y="1620"/>
                  </a:cubicBezTo>
                  <a:lnTo>
                    <a:pt x="2715" y="95"/>
                  </a:lnTo>
                  <a:cubicBezTo>
                    <a:pt x="2668" y="48"/>
                    <a:pt x="2596" y="0"/>
                    <a:pt x="2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0" name="Google Shape;3310;p52"/>
            <p:cNvSpPr/>
            <p:nvPr/>
          </p:nvSpPr>
          <p:spPr>
            <a:xfrm>
              <a:off x="1824024" y="3227977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29"/>
                    <a:pt x="2906" y="1644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44"/>
                  </a:cubicBezTo>
                  <a:cubicBezTo>
                    <a:pt x="358" y="929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52"/>
            <p:cNvSpPr/>
            <p:nvPr/>
          </p:nvSpPr>
          <p:spPr>
            <a:xfrm>
              <a:off x="1881538" y="3100875"/>
              <a:ext cx="169021" cy="142039"/>
            </a:xfrm>
            <a:custGeom>
              <a:rect b="b" l="l" r="r" t="t"/>
              <a:pathLst>
                <a:path extrusionOk="0" h="4764" w="5669">
                  <a:moveTo>
                    <a:pt x="3263" y="358"/>
                  </a:moveTo>
                  <a:cubicBezTo>
                    <a:pt x="3811" y="358"/>
                    <a:pt x="4335" y="572"/>
                    <a:pt x="4740" y="977"/>
                  </a:cubicBezTo>
                  <a:cubicBezTo>
                    <a:pt x="5097" y="1382"/>
                    <a:pt x="5287" y="1882"/>
                    <a:pt x="5287" y="2406"/>
                  </a:cubicBezTo>
                  <a:cubicBezTo>
                    <a:pt x="5287" y="2930"/>
                    <a:pt x="5073" y="3406"/>
                    <a:pt x="4740" y="3787"/>
                  </a:cubicBezTo>
                  <a:cubicBezTo>
                    <a:pt x="4335" y="4168"/>
                    <a:pt x="3835" y="4406"/>
                    <a:pt x="3263" y="4406"/>
                  </a:cubicBezTo>
                  <a:cubicBezTo>
                    <a:pt x="2739" y="4406"/>
                    <a:pt x="2191" y="4192"/>
                    <a:pt x="1810" y="3811"/>
                  </a:cubicBezTo>
                  <a:lnTo>
                    <a:pt x="381" y="2382"/>
                  </a:lnTo>
                  <a:lnTo>
                    <a:pt x="1810" y="953"/>
                  </a:lnTo>
                  <a:cubicBezTo>
                    <a:pt x="2191" y="572"/>
                    <a:pt x="2691" y="358"/>
                    <a:pt x="3263" y="358"/>
                  </a:cubicBezTo>
                  <a:close/>
                  <a:moveTo>
                    <a:pt x="3263" y="1"/>
                  </a:moveTo>
                  <a:cubicBezTo>
                    <a:pt x="2620" y="1"/>
                    <a:pt x="2025" y="239"/>
                    <a:pt x="1572" y="691"/>
                  </a:cubicBezTo>
                  <a:lnTo>
                    <a:pt x="96" y="2168"/>
                  </a:lnTo>
                  <a:cubicBezTo>
                    <a:pt x="24" y="2239"/>
                    <a:pt x="0" y="2287"/>
                    <a:pt x="0" y="2382"/>
                  </a:cubicBezTo>
                  <a:cubicBezTo>
                    <a:pt x="0" y="2478"/>
                    <a:pt x="24" y="2525"/>
                    <a:pt x="96" y="2597"/>
                  </a:cubicBezTo>
                  <a:lnTo>
                    <a:pt x="1572" y="4073"/>
                  </a:lnTo>
                  <a:cubicBezTo>
                    <a:pt x="2025" y="4526"/>
                    <a:pt x="2620" y="4764"/>
                    <a:pt x="3263" y="4764"/>
                  </a:cubicBezTo>
                  <a:lnTo>
                    <a:pt x="3287" y="4764"/>
                  </a:lnTo>
                  <a:cubicBezTo>
                    <a:pt x="3954" y="4764"/>
                    <a:pt x="4549" y="4502"/>
                    <a:pt x="5001" y="4049"/>
                  </a:cubicBezTo>
                  <a:cubicBezTo>
                    <a:pt x="5454" y="3597"/>
                    <a:pt x="5668" y="3001"/>
                    <a:pt x="5668" y="2382"/>
                  </a:cubicBezTo>
                  <a:cubicBezTo>
                    <a:pt x="5668" y="1763"/>
                    <a:pt x="5406" y="1168"/>
                    <a:pt x="4978" y="715"/>
                  </a:cubicBezTo>
                  <a:cubicBezTo>
                    <a:pt x="4525" y="239"/>
                    <a:pt x="3930" y="1"/>
                    <a:pt x="32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52"/>
            <p:cNvSpPr/>
            <p:nvPr/>
          </p:nvSpPr>
          <p:spPr>
            <a:xfrm>
              <a:off x="1931240" y="3122908"/>
              <a:ext cx="97286" cy="97286"/>
            </a:xfrm>
            <a:custGeom>
              <a:rect b="b" l="l" r="r" t="t"/>
              <a:pathLst>
                <a:path extrusionOk="0" h="3263" w="3263">
                  <a:moveTo>
                    <a:pt x="1572" y="0"/>
                  </a:moveTo>
                  <a:cubicBezTo>
                    <a:pt x="1334" y="0"/>
                    <a:pt x="1120" y="72"/>
                    <a:pt x="929" y="167"/>
                  </a:cubicBezTo>
                  <a:cubicBezTo>
                    <a:pt x="834" y="191"/>
                    <a:pt x="810" y="310"/>
                    <a:pt x="834" y="405"/>
                  </a:cubicBezTo>
                  <a:cubicBezTo>
                    <a:pt x="852" y="459"/>
                    <a:pt x="923" y="485"/>
                    <a:pt x="998" y="485"/>
                  </a:cubicBezTo>
                  <a:cubicBezTo>
                    <a:pt x="1023" y="485"/>
                    <a:pt x="1048" y="482"/>
                    <a:pt x="1072" y="476"/>
                  </a:cubicBezTo>
                  <a:cubicBezTo>
                    <a:pt x="1239" y="405"/>
                    <a:pt x="1429" y="357"/>
                    <a:pt x="1596" y="357"/>
                  </a:cubicBezTo>
                  <a:cubicBezTo>
                    <a:pt x="2310" y="357"/>
                    <a:pt x="2882" y="929"/>
                    <a:pt x="2882" y="1643"/>
                  </a:cubicBezTo>
                  <a:cubicBezTo>
                    <a:pt x="2882" y="2358"/>
                    <a:pt x="2310" y="2929"/>
                    <a:pt x="1596" y="2929"/>
                  </a:cubicBezTo>
                  <a:cubicBezTo>
                    <a:pt x="882" y="2929"/>
                    <a:pt x="334" y="2358"/>
                    <a:pt x="334" y="1643"/>
                  </a:cubicBezTo>
                  <a:cubicBezTo>
                    <a:pt x="334" y="1381"/>
                    <a:pt x="405" y="1143"/>
                    <a:pt x="572" y="905"/>
                  </a:cubicBezTo>
                  <a:cubicBezTo>
                    <a:pt x="620" y="810"/>
                    <a:pt x="596" y="715"/>
                    <a:pt x="524" y="667"/>
                  </a:cubicBezTo>
                  <a:cubicBezTo>
                    <a:pt x="494" y="637"/>
                    <a:pt x="460" y="624"/>
                    <a:pt x="426" y="624"/>
                  </a:cubicBezTo>
                  <a:cubicBezTo>
                    <a:pt x="377" y="624"/>
                    <a:pt x="328" y="649"/>
                    <a:pt x="286" y="691"/>
                  </a:cubicBezTo>
                  <a:cubicBezTo>
                    <a:pt x="120" y="953"/>
                    <a:pt x="0" y="1286"/>
                    <a:pt x="0" y="1619"/>
                  </a:cubicBezTo>
                  <a:cubicBezTo>
                    <a:pt x="0" y="2501"/>
                    <a:pt x="739" y="3263"/>
                    <a:pt x="1644" y="3263"/>
                  </a:cubicBezTo>
                  <a:cubicBezTo>
                    <a:pt x="2525" y="3263"/>
                    <a:pt x="3263" y="2501"/>
                    <a:pt x="3263" y="1619"/>
                  </a:cubicBezTo>
                  <a:cubicBezTo>
                    <a:pt x="3215" y="715"/>
                    <a:pt x="2477" y="0"/>
                    <a:pt x="1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52"/>
            <p:cNvSpPr/>
            <p:nvPr/>
          </p:nvSpPr>
          <p:spPr>
            <a:xfrm>
              <a:off x="1802736" y="2994374"/>
              <a:ext cx="142724" cy="169021"/>
            </a:xfrm>
            <a:custGeom>
              <a:rect b="b" l="l" r="r" t="t"/>
              <a:pathLst>
                <a:path extrusionOk="0" h="5669" w="4787">
                  <a:moveTo>
                    <a:pt x="2358" y="358"/>
                  </a:moveTo>
                  <a:cubicBezTo>
                    <a:pt x="2905" y="358"/>
                    <a:pt x="3405" y="572"/>
                    <a:pt x="3787" y="929"/>
                  </a:cubicBezTo>
                  <a:cubicBezTo>
                    <a:pt x="4191" y="1310"/>
                    <a:pt x="4430" y="1811"/>
                    <a:pt x="4430" y="2382"/>
                  </a:cubicBezTo>
                  <a:cubicBezTo>
                    <a:pt x="4430" y="2930"/>
                    <a:pt x="4215" y="3454"/>
                    <a:pt x="3834" y="3835"/>
                  </a:cubicBezTo>
                  <a:lnTo>
                    <a:pt x="2405" y="5264"/>
                  </a:lnTo>
                  <a:lnTo>
                    <a:pt x="976" y="3835"/>
                  </a:lnTo>
                  <a:cubicBezTo>
                    <a:pt x="572" y="3454"/>
                    <a:pt x="381" y="2954"/>
                    <a:pt x="381" y="2382"/>
                  </a:cubicBezTo>
                  <a:cubicBezTo>
                    <a:pt x="310" y="1811"/>
                    <a:pt x="548" y="1310"/>
                    <a:pt x="953" y="929"/>
                  </a:cubicBezTo>
                  <a:cubicBezTo>
                    <a:pt x="1334" y="572"/>
                    <a:pt x="1834" y="358"/>
                    <a:pt x="2358" y="358"/>
                  </a:cubicBezTo>
                  <a:close/>
                  <a:moveTo>
                    <a:pt x="2381" y="1"/>
                  </a:moveTo>
                  <a:cubicBezTo>
                    <a:pt x="1738" y="1"/>
                    <a:pt x="1143" y="239"/>
                    <a:pt x="714" y="691"/>
                  </a:cubicBezTo>
                  <a:cubicBezTo>
                    <a:pt x="238" y="1144"/>
                    <a:pt x="0" y="1739"/>
                    <a:pt x="0" y="2382"/>
                  </a:cubicBezTo>
                  <a:cubicBezTo>
                    <a:pt x="0" y="3049"/>
                    <a:pt x="238" y="3644"/>
                    <a:pt x="667" y="4073"/>
                  </a:cubicBezTo>
                  <a:lnTo>
                    <a:pt x="2167" y="5573"/>
                  </a:lnTo>
                  <a:cubicBezTo>
                    <a:pt x="2215" y="5621"/>
                    <a:pt x="2286" y="5668"/>
                    <a:pt x="2381" y="5668"/>
                  </a:cubicBezTo>
                  <a:cubicBezTo>
                    <a:pt x="2453" y="5668"/>
                    <a:pt x="2524" y="5621"/>
                    <a:pt x="2572" y="5573"/>
                  </a:cubicBezTo>
                  <a:lnTo>
                    <a:pt x="4072" y="4073"/>
                  </a:lnTo>
                  <a:cubicBezTo>
                    <a:pt x="4525" y="3644"/>
                    <a:pt x="4787" y="3001"/>
                    <a:pt x="4763" y="2382"/>
                  </a:cubicBezTo>
                  <a:cubicBezTo>
                    <a:pt x="4763" y="1739"/>
                    <a:pt x="4477" y="1144"/>
                    <a:pt x="4048" y="691"/>
                  </a:cubicBezTo>
                  <a:cubicBezTo>
                    <a:pt x="3596" y="239"/>
                    <a:pt x="3001" y="1"/>
                    <a:pt x="238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52"/>
            <p:cNvSpPr/>
            <p:nvPr/>
          </p:nvSpPr>
          <p:spPr>
            <a:xfrm>
              <a:off x="1824024" y="3017809"/>
              <a:ext cx="97316" cy="97316"/>
            </a:xfrm>
            <a:custGeom>
              <a:rect b="b" l="l" r="r" t="t"/>
              <a:pathLst>
                <a:path extrusionOk="0" h="3264" w="3264">
                  <a:moveTo>
                    <a:pt x="1620" y="358"/>
                  </a:moveTo>
                  <a:cubicBezTo>
                    <a:pt x="2334" y="358"/>
                    <a:pt x="2906" y="905"/>
                    <a:pt x="2906" y="1620"/>
                  </a:cubicBezTo>
                  <a:cubicBezTo>
                    <a:pt x="2906" y="2334"/>
                    <a:pt x="2334" y="2906"/>
                    <a:pt x="1620" y="2906"/>
                  </a:cubicBezTo>
                  <a:cubicBezTo>
                    <a:pt x="905" y="2906"/>
                    <a:pt x="358" y="2334"/>
                    <a:pt x="358" y="1620"/>
                  </a:cubicBezTo>
                  <a:cubicBezTo>
                    <a:pt x="358" y="905"/>
                    <a:pt x="953" y="358"/>
                    <a:pt x="1620" y="358"/>
                  </a:cubicBezTo>
                  <a:close/>
                  <a:moveTo>
                    <a:pt x="1620" y="1"/>
                  </a:moveTo>
                  <a:cubicBezTo>
                    <a:pt x="739" y="1"/>
                    <a:pt x="0" y="739"/>
                    <a:pt x="0" y="1620"/>
                  </a:cubicBezTo>
                  <a:cubicBezTo>
                    <a:pt x="24" y="2525"/>
                    <a:pt x="739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52"/>
            <p:cNvSpPr/>
            <p:nvPr/>
          </p:nvSpPr>
          <p:spPr>
            <a:xfrm>
              <a:off x="1847459" y="3051888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39"/>
                    <a:pt x="96" y="358"/>
                    <a:pt x="191" y="358"/>
                  </a:cubicBezTo>
                  <a:lnTo>
                    <a:pt x="1501" y="358"/>
                  </a:lnTo>
                  <a:cubicBezTo>
                    <a:pt x="1596" y="358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52"/>
            <p:cNvSpPr/>
            <p:nvPr/>
          </p:nvSpPr>
          <p:spPr>
            <a:xfrm>
              <a:off x="1857388" y="3069628"/>
              <a:ext cx="31276" cy="10704"/>
            </a:xfrm>
            <a:custGeom>
              <a:rect b="b" l="l" r="r" t="t"/>
              <a:pathLst>
                <a:path extrusionOk="0" h="359" w="1049">
                  <a:moveTo>
                    <a:pt x="215" y="1"/>
                  </a:moveTo>
                  <a:cubicBezTo>
                    <a:pt x="120" y="1"/>
                    <a:pt x="72" y="72"/>
                    <a:pt x="25" y="168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311"/>
                    <a:pt x="1049" y="215"/>
                  </a:cubicBezTo>
                  <a:cubicBezTo>
                    <a:pt x="1049" y="120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7" name="Google Shape;3317;p52"/>
            <p:cNvSpPr/>
            <p:nvPr/>
          </p:nvSpPr>
          <p:spPr>
            <a:xfrm>
              <a:off x="1952528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6" y="95"/>
                    <a:pt x="1644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8" name="Google Shape;3318;p52"/>
            <p:cNvSpPr/>
            <p:nvPr/>
          </p:nvSpPr>
          <p:spPr>
            <a:xfrm>
              <a:off x="1961771" y="3175443"/>
              <a:ext cx="31991" cy="10674"/>
            </a:xfrm>
            <a:custGeom>
              <a:rect b="b" l="l" r="r" t="t"/>
              <a:pathLst>
                <a:path extrusionOk="0" h="358" w="1073">
                  <a:moveTo>
                    <a:pt x="215" y="0"/>
                  </a:moveTo>
                  <a:cubicBezTo>
                    <a:pt x="96" y="0"/>
                    <a:pt x="0" y="96"/>
                    <a:pt x="48" y="215"/>
                  </a:cubicBezTo>
                  <a:cubicBezTo>
                    <a:pt x="72" y="310"/>
                    <a:pt x="143" y="358"/>
                    <a:pt x="215" y="358"/>
                  </a:cubicBezTo>
                  <a:lnTo>
                    <a:pt x="882" y="358"/>
                  </a:lnTo>
                  <a:cubicBezTo>
                    <a:pt x="977" y="358"/>
                    <a:pt x="1024" y="310"/>
                    <a:pt x="1048" y="215"/>
                  </a:cubicBezTo>
                  <a:cubicBezTo>
                    <a:pt x="1072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52"/>
            <p:cNvSpPr/>
            <p:nvPr/>
          </p:nvSpPr>
          <p:spPr>
            <a:xfrm>
              <a:off x="1847459" y="3262056"/>
              <a:ext cx="50447" cy="11389"/>
            </a:xfrm>
            <a:custGeom>
              <a:rect b="b" l="l" r="r" t="t"/>
              <a:pathLst>
                <a:path extrusionOk="0" h="382" w="1692">
                  <a:moveTo>
                    <a:pt x="191" y="1"/>
                  </a:moveTo>
                  <a:cubicBezTo>
                    <a:pt x="96" y="1"/>
                    <a:pt x="48" y="72"/>
                    <a:pt x="0" y="167"/>
                  </a:cubicBezTo>
                  <a:cubicBezTo>
                    <a:pt x="0" y="286"/>
                    <a:pt x="96" y="382"/>
                    <a:pt x="191" y="382"/>
                  </a:cubicBezTo>
                  <a:lnTo>
                    <a:pt x="1501" y="382"/>
                  </a:lnTo>
                  <a:cubicBezTo>
                    <a:pt x="1596" y="382"/>
                    <a:pt x="1644" y="310"/>
                    <a:pt x="1667" y="215"/>
                  </a:cubicBezTo>
                  <a:cubicBezTo>
                    <a:pt x="1691" y="96"/>
                    <a:pt x="1620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52"/>
            <p:cNvSpPr/>
            <p:nvPr/>
          </p:nvSpPr>
          <p:spPr>
            <a:xfrm>
              <a:off x="1857388" y="3281228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1"/>
                  </a:moveTo>
                  <a:cubicBezTo>
                    <a:pt x="120" y="1"/>
                    <a:pt x="72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858" y="358"/>
                  </a:lnTo>
                  <a:cubicBezTo>
                    <a:pt x="953" y="358"/>
                    <a:pt x="1025" y="286"/>
                    <a:pt x="1049" y="215"/>
                  </a:cubicBezTo>
                  <a:cubicBezTo>
                    <a:pt x="1049" y="96"/>
                    <a:pt x="953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52"/>
            <p:cNvSpPr/>
            <p:nvPr/>
          </p:nvSpPr>
          <p:spPr>
            <a:xfrm>
              <a:off x="1742360" y="315698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191" y="0"/>
                  </a:moveTo>
                  <a:cubicBezTo>
                    <a:pt x="120" y="0"/>
                    <a:pt x="48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6" y="357"/>
                    <a:pt x="1668" y="286"/>
                    <a:pt x="1692" y="214"/>
                  </a:cubicBezTo>
                  <a:cubicBezTo>
                    <a:pt x="1715" y="119"/>
                    <a:pt x="1620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52"/>
            <p:cNvSpPr/>
            <p:nvPr/>
          </p:nvSpPr>
          <p:spPr>
            <a:xfrm>
              <a:off x="1751603" y="3175443"/>
              <a:ext cx="31276" cy="10674"/>
            </a:xfrm>
            <a:custGeom>
              <a:rect b="b" l="l" r="r" t="t"/>
              <a:pathLst>
                <a:path extrusionOk="0" h="358" w="1049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882" y="358"/>
                  </a:lnTo>
                  <a:cubicBezTo>
                    <a:pt x="953" y="358"/>
                    <a:pt x="1024" y="310"/>
                    <a:pt x="1048" y="215"/>
                  </a:cubicBezTo>
                  <a:cubicBezTo>
                    <a:pt x="1048" y="96"/>
                    <a:pt x="1001" y="0"/>
                    <a:pt x="88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3" name="Google Shape;3323;p52"/>
          <p:cNvGrpSpPr/>
          <p:nvPr/>
        </p:nvGrpSpPr>
        <p:grpSpPr>
          <a:xfrm>
            <a:off x="1785299" y="2993659"/>
            <a:ext cx="355753" cy="352920"/>
            <a:chOff x="2356787" y="2993659"/>
            <a:chExt cx="355753" cy="352920"/>
          </a:xfrm>
        </p:grpSpPr>
        <p:sp>
          <p:nvSpPr>
            <p:cNvPr id="3324" name="Google Shape;3324;p52"/>
            <p:cNvSpPr/>
            <p:nvPr/>
          </p:nvSpPr>
          <p:spPr>
            <a:xfrm>
              <a:off x="2363883" y="3000069"/>
              <a:ext cx="342962" cy="342246"/>
            </a:xfrm>
            <a:custGeom>
              <a:rect b="b" l="l" r="r" t="t"/>
              <a:pathLst>
                <a:path extrusionOk="0" h="11479" w="11503">
                  <a:moveTo>
                    <a:pt x="5740" y="1596"/>
                  </a:moveTo>
                  <a:cubicBezTo>
                    <a:pt x="8050" y="1596"/>
                    <a:pt x="9883" y="3453"/>
                    <a:pt x="9883" y="5739"/>
                  </a:cubicBezTo>
                  <a:cubicBezTo>
                    <a:pt x="9883" y="8026"/>
                    <a:pt x="8050" y="9883"/>
                    <a:pt x="5740" y="9883"/>
                  </a:cubicBezTo>
                  <a:cubicBezTo>
                    <a:pt x="3453" y="9883"/>
                    <a:pt x="1620" y="8026"/>
                    <a:pt x="1620" y="5739"/>
                  </a:cubicBezTo>
                  <a:cubicBezTo>
                    <a:pt x="1620" y="3453"/>
                    <a:pt x="3453" y="1596"/>
                    <a:pt x="5740" y="1596"/>
                  </a:cubicBezTo>
                  <a:close/>
                  <a:moveTo>
                    <a:pt x="5740" y="0"/>
                  </a:moveTo>
                  <a:cubicBezTo>
                    <a:pt x="2572" y="0"/>
                    <a:pt x="0" y="2572"/>
                    <a:pt x="0" y="5739"/>
                  </a:cubicBezTo>
                  <a:cubicBezTo>
                    <a:pt x="0" y="8883"/>
                    <a:pt x="2596" y="11479"/>
                    <a:pt x="5740" y="11479"/>
                  </a:cubicBezTo>
                  <a:cubicBezTo>
                    <a:pt x="8907" y="11479"/>
                    <a:pt x="11503" y="8883"/>
                    <a:pt x="11503" y="5739"/>
                  </a:cubicBezTo>
                  <a:cubicBezTo>
                    <a:pt x="11503" y="2572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5" name="Google Shape;3325;p52"/>
            <p:cNvSpPr/>
            <p:nvPr/>
          </p:nvSpPr>
          <p:spPr>
            <a:xfrm>
              <a:off x="2455475" y="3012830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1"/>
                  </a:moveTo>
                  <a:lnTo>
                    <a:pt x="4906" y="1"/>
                  </a:lnTo>
                  <a:cubicBezTo>
                    <a:pt x="6716" y="953"/>
                    <a:pt x="7978" y="2906"/>
                    <a:pt x="7978" y="5097"/>
                  </a:cubicBezTo>
                  <a:cubicBezTo>
                    <a:pt x="7978" y="8288"/>
                    <a:pt x="5382" y="10836"/>
                    <a:pt x="2239" y="10836"/>
                  </a:cubicBezTo>
                  <a:cubicBezTo>
                    <a:pt x="1429" y="10836"/>
                    <a:pt x="691" y="10693"/>
                    <a:pt x="0" y="10408"/>
                  </a:cubicBezTo>
                  <a:lnTo>
                    <a:pt x="0" y="10408"/>
                  </a:lnTo>
                  <a:cubicBezTo>
                    <a:pt x="810" y="10813"/>
                    <a:pt x="1715" y="11051"/>
                    <a:pt x="2668" y="11051"/>
                  </a:cubicBezTo>
                  <a:cubicBezTo>
                    <a:pt x="5859" y="11051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6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6" name="Google Shape;3326;p52"/>
            <p:cNvSpPr/>
            <p:nvPr/>
          </p:nvSpPr>
          <p:spPr>
            <a:xfrm>
              <a:off x="2534277" y="3000069"/>
              <a:ext cx="172569" cy="171138"/>
            </a:xfrm>
            <a:custGeom>
              <a:rect b="b" l="l" r="r" t="t"/>
              <a:pathLst>
                <a:path extrusionOk="0" h="5740" w="5788">
                  <a:moveTo>
                    <a:pt x="25" y="0"/>
                  </a:moveTo>
                  <a:lnTo>
                    <a:pt x="1" y="1596"/>
                  </a:lnTo>
                  <a:cubicBezTo>
                    <a:pt x="2287" y="1596"/>
                    <a:pt x="4145" y="3429"/>
                    <a:pt x="4145" y="5739"/>
                  </a:cubicBezTo>
                  <a:lnTo>
                    <a:pt x="5788" y="5739"/>
                  </a:lnTo>
                  <a:cubicBezTo>
                    <a:pt x="5788" y="2572"/>
                    <a:pt x="3216" y="0"/>
                    <a:pt x="2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7" name="Google Shape;3327;p52"/>
            <p:cNvSpPr/>
            <p:nvPr/>
          </p:nvSpPr>
          <p:spPr>
            <a:xfrm>
              <a:off x="2603866" y="3014977"/>
              <a:ext cx="103697" cy="157662"/>
            </a:xfrm>
            <a:custGeom>
              <a:rect b="b" l="l" r="r" t="t"/>
              <a:pathLst>
                <a:path extrusionOk="0" h="5288" w="3478">
                  <a:moveTo>
                    <a:pt x="1" y="0"/>
                  </a:moveTo>
                  <a:cubicBezTo>
                    <a:pt x="1811" y="953"/>
                    <a:pt x="3049" y="2882"/>
                    <a:pt x="3049" y="5073"/>
                  </a:cubicBezTo>
                  <a:lnTo>
                    <a:pt x="3049" y="5287"/>
                  </a:lnTo>
                  <a:lnTo>
                    <a:pt x="3478" y="5287"/>
                  </a:lnTo>
                  <a:lnTo>
                    <a:pt x="3478" y="5239"/>
                  </a:lnTo>
                  <a:lnTo>
                    <a:pt x="3478" y="5097"/>
                  </a:lnTo>
                  <a:cubicBezTo>
                    <a:pt x="3478" y="4930"/>
                    <a:pt x="3478" y="4787"/>
                    <a:pt x="3454" y="4644"/>
                  </a:cubicBezTo>
                  <a:cubicBezTo>
                    <a:pt x="3430" y="4382"/>
                    <a:pt x="3382" y="4120"/>
                    <a:pt x="3335" y="3906"/>
                  </a:cubicBezTo>
                  <a:lnTo>
                    <a:pt x="3335" y="3858"/>
                  </a:lnTo>
                  <a:cubicBezTo>
                    <a:pt x="3263" y="3596"/>
                    <a:pt x="3192" y="3334"/>
                    <a:pt x="3049" y="3096"/>
                  </a:cubicBezTo>
                  <a:cubicBezTo>
                    <a:pt x="3001" y="2929"/>
                    <a:pt x="2906" y="2763"/>
                    <a:pt x="2858" y="2620"/>
                  </a:cubicBezTo>
                  <a:lnTo>
                    <a:pt x="2763" y="2429"/>
                  </a:lnTo>
                  <a:cubicBezTo>
                    <a:pt x="2549" y="2072"/>
                    <a:pt x="2334" y="1786"/>
                    <a:pt x="2072" y="1477"/>
                  </a:cubicBezTo>
                  <a:cubicBezTo>
                    <a:pt x="1953" y="1334"/>
                    <a:pt x="1811" y="1191"/>
                    <a:pt x="1668" y="1072"/>
                  </a:cubicBezTo>
                  <a:cubicBezTo>
                    <a:pt x="1453" y="858"/>
                    <a:pt x="1215" y="667"/>
                    <a:pt x="977" y="524"/>
                  </a:cubicBezTo>
                  <a:cubicBezTo>
                    <a:pt x="667" y="358"/>
                    <a:pt x="382" y="167"/>
                    <a:pt x="72" y="24"/>
                  </a:cubicBezTo>
                  <a:cubicBezTo>
                    <a:pt x="48" y="24"/>
                    <a:pt x="24" y="0"/>
                    <a:pt x="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8" name="Google Shape;3328;p52"/>
            <p:cNvSpPr/>
            <p:nvPr/>
          </p:nvSpPr>
          <p:spPr>
            <a:xfrm>
              <a:off x="2356787" y="2993659"/>
              <a:ext cx="355753" cy="352920"/>
            </a:xfrm>
            <a:custGeom>
              <a:rect b="b" l="l" r="r" t="t"/>
              <a:pathLst>
                <a:path extrusionOk="0" h="11837" w="11932">
                  <a:moveTo>
                    <a:pt x="6430" y="406"/>
                  </a:moveTo>
                  <a:cubicBezTo>
                    <a:pt x="7788" y="501"/>
                    <a:pt x="9002" y="1073"/>
                    <a:pt x="9955" y="2025"/>
                  </a:cubicBezTo>
                  <a:cubicBezTo>
                    <a:pt x="10883" y="2954"/>
                    <a:pt x="11431" y="4168"/>
                    <a:pt x="11550" y="5478"/>
                  </a:cubicBezTo>
                  <a:cubicBezTo>
                    <a:pt x="11550" y="5502"/>
                    <a:pt x="11598" y="5812"/>
                    <a:pt x="11598" y="5812"/>
                  </a:cubicBezTo>
                  <a:lnTo>
                    <a:pt x="10312" y="5812"/>
                  </a:lnTo>
                  <a:lnTo>
                    <a:pt x="10312" y="5621"/>
                  </a:lnTo>
                  <a:cubicBezTo>
                    <a:pt x="10288" y="5216"/>
                    <a:pt x="10193" y="4788"/>
                    <a:pt x="10002" y="4407"/>
                  </a:cubicBezTo>
                  <a:cubicBezTo>
                    <a:pt x="9526" y="3168"/>
                    <a:pt x="8550" y="2263"/>
                    <a:pt x="7264" y="1858"/>
                  </a:cubicBezTo>
                  <a:cubicBezTo>
                    <a:pt x="6954" y="1787"/>
                    <a:pt x="6621" y="1715"/>
                    <a:pt x="6287" y="1692"/>
                  </a:cubicBezTo>
                  <a:lnTo>
                    <a:pt x="6168" y="1692"/>
                  </a:lnTo>
                  <a:lnTo>
                    <a:pt x="6168" y="406"/>
                  </a:lnTo>
                  <a:close/>
                  <a:moveTo>
                    <a:pt x="6025" y="1"/>
                  </a:moveTo>
                  <a:cubicBezTo>
                    <a:pt x="3858" y="1"/>
                    <a:pt x="1858" y="1192"/>
                    <a:pt x="810" y="3097"/>
                  </a:cubicBezTo>
                  <a:cubicBezTo>
                    <a:pt x="762" y="3168"/>
                    <a:pt x="810" y="3263"/>
                    <a:pt x="881" y="3335"/>
                  </a:cubicBezTo>
                  <a:cubicBezTo>
                    <a:pt x="901" y="3348"/>
                    <a:pt x="923" y="3354"/>
                    <a:pt x="946" y="3354"/>
                  </a:cubicBezTo>
                  <a:cubicBezTo>
                    <a:pt x="1004" y="3354"/>
                    <a:pt x="1068" y="3315"/>
                    <a:pt x="1119" y="3263"/>
                  </a:cubicBezTo>
                  <a:cubicBezTo>
                    <a:pt x="2072" y="1501"/>
                    <a:pt x="3882" y="406"/>
                    <a:pt x="5835" y="358"/>
                  </a:cubicBezTo>
                  <a:lnTo>
                    <a:pt x="5835" y="1620"/>
                  </a:lnTo>
                  <a:cubicBezTo>
                    <a:pt x="3549" y="1715"/>
                    <a:pt x="1715" y="3621"/>
                    <a:pt x="1715" y="5954"/>
                  </a:cubicBezTo>
                  <a:cubicBezTo>
                    <a:pt x="1715" y="8336"/>
                    <a:pt x="3644" y="10265"/>
                    <a:pt x="6025" y="10265"/>
                  </a:cubicBezTo>
                  <a:cubicBezTo>
                    <a:pt x="6668" y="10265"/>
                    <a:pt x="7311" y="10122"/>
                    <a:pt x="7907" y="9812"/>
                  </a:cubicBezTo>
                  <a:lnTo>
                    <a:pt x="7930" y="9789"/>
                  </a:lnTo>
                  <a:cubicBezTo>
                    <a:pt x="7988" y="9617"/>
                    <a:pt x="7892" y="9506"/>
                    <a:pt x="7778" y="9506"/>
                  </a:cubicBezTo>
                  <a:cubicBezTo>
                    <a:pt x="7750" y="9506"/>
                    <a:pt x="7720" y="9513"/>
                    <a:pt x="7692" y="9527"/>
                  </a:cubicBezTo>
                  <a:cubicBezTo>
                    <a:pt x="7145" y="9765"/>
                    <a:pt x="6573" y="9884"/>
                    <a:pt x="6025" y="9884"/>
                  </a:cubicBezTo>
                  <a:cubicBezTo>
                    <a:pt x="3858" y="9884"/>
                    <a:pt x="2072" y="8098"/>
                    <a:pt x="2072" y="5907"/>
                  </a:cubicBezTo>
                  <a:cubicBezTo>
                    <a:pt x="2072" y="3740"/>
                    <a:pt x="3858" y="1954"/>
                    <a:pt x="6025" y="1954"/>
                  </a:cubicBezTo>
                  <a:cubicBezTo>
                    <a:pt x="6835" y="1954"/>
                    <a:pt x="7621" y="2192"/>
                    <a:pt x="8288" y="2668"/>
                  </a:cubicBezTo>
                  <a:cubicBezTo>
                    <a:pt x="8931" y="3121"/>
                    <a:pt x="9455" y="3764"/>
                    <a:pt x="9716" y="4478"/>
                  </a:cubicBezTo>
                  <a:cubicBezTo>
                    <a:pt x="9836" y="4811"/>
                    <a:pt x="9931" y="5169"/>
                    <a:pt x="9955" y="5526"/>
                  </a:cubicBezTo>
                  <a:cubicBezTo>
                    <a:pt x="10002" y="6264"/>
                    <a:pt x="9859" y="7050"/>
                    <a:pt x="9526" y="7741"/>
                  </a:cubicBezTo>
                  <a:cubicBezTo>
                    <a:pt x="9240" y="8288"/>
                    <a:pt x="8812" y="8765"/>
                    <a:pt x="8311" y="9169"/>
                  </a:cubicBezTo>
                  <a:lnTo>
                    <a:pt x="8311" y="9193"/>
                  </a:lnTo>
                  <a:cubicBezTo>
                    <a:pt x="8294" y="9354"/>
                    <a:pt x="8383" y="9434"/>
                    <a:pt x="8479" y="9434"/>
                  </a:cubicBezTo>
                  <a:cubicBezTo>
                    <a:pt x="8511" y="9434"/>
                    <a:pt x="8544" y="9425"/>
                    <a:pt x="8573" y="9408"/>
                  </a:cubicBezTo>
                  <a:cubicBezTo>
                    <a:pt x="9121" y="9003"/>
                    <a:pt x="9550" y="8479"/>
                    <a:pt x="9859" y="7907"/>
                  </a:cubicBezTo>
                  <a:cubicBezTo>
                    <a:pt x="10145" y="7336"/>
                    <a:pt x="10312" y="6717"/>
                    <a:pt x="10336" y="6097"/>
                  </a:cubicBezTo>
                  <a:lnTo>
                    <a:pt x="11622" y="6097"/>
                  </a:lnTo>
                  <a:cubicBezTo>
                    <a:pt x="11550" y="8217"/>
                    <a:pt x="10312" y="10122"/>
                    <a:pt x="8216" y="11098"/>
                  </a:cubicBezTo>
                  <a:cubicBezTo>
                    <a:pt x="8192" y="11098"/>
                    <a:pt x="8169" y="11122"/>
                    <a:pt x="8121" y="11122"/>
                  </a:cubicBezTo>
                  <a:cubicBezTo>
                    <a:pt x="7413" y="11389"/>
                    <a:pt x="6696" y="11516"/>
                    <a:pt x="5998" y="11516"/>
                  </a:cubicBezTo>
                  <a:cubicBezTo>
                    <a:pt x="4512" y="11516"/>
                    <a:pt x="3117" y="10937"/>
                    <a:pt x="2096" y="9884"/>
                  </a:cubicBezTo>
                  <a:cubicBezTo>
                    <a:pt x="1048" y="8836"/>
                    <a:pt x="453" y="7407"/>
                    <a:pt x="453" y="5907"/>
                  </a:cubicBezTo>
                  <a:cubicBezTo>
                    <a:pt x="453" y="5264"/>
                    <a:pt x="572" y="4645"/>
                    <a:pt x="786" y="4049"/>
                  </a:cubicBezTo>
                  <a:lnTo>
                    <a:pt x="810" y="3978"/>
                  </a:lnTo>
                  <a:cubicBezTo>
                    <a:pt x="834" y="3883"/>
                    <a:pt x="810" y="3811"/>
                    <a:pt x="715" y="3764"/>
                  </a:cubicBezTo>
                  <a:cubicBezTo>
                    <a:pt x="692" y="3758"/>
                    <a:pt x="671" y="3755"/>
                    <a:pt x="651" y="3755"/>
                  </a:cubicBezTo>
                  <a:cubicBezTo>
                    <a:pt x="587" y="3755"/>
                    <a:pt x="537" y="3786"/>
                    <a:pt x="500" y="3859"/>
                  </a:cubicBezTo>
                  <a:lnTo>
                    <a:pt x="476" y="3930"/>
                  </a:lnTo>
                  <a:cubicBezTo>
                    <a:pt x="0" y="5240"/>
                    <a:pt x="0" y="6693"/>
                    <a:pt x="548" y="8122"/>
                  </a:cubicBezTo>
                  <a:cubicBezTo>
                    <a:pt x="548" y="8145"/>
                    <a:pt x="572" y="8169"/>
                    <a:pt x="572" y="8217"/>
                  </a:cubicBezTo>
                  <a:cubicBezTo>
                    <a:pt x="1620" y="10503"/>
                    <a:pt x="3763" y="11837"/>
                    <a:pt x="6073" y="11837"/>
                  </a:cubicBezTo>
                  <a:cubicBezTo>
                    <a:pt x="7645" y="11837"/>
                    <a:pt x="9145" y="11217"/>
                    <a:pt x="10264" y="10122"/>
                  </a:cubicBezTo>
                  <a:cubicBezTo>
                    <a:pt x="10431" y="9955"/>
                    <a:pt x="10574" y="9789"/>
                    <a:pt x="10717" y="9598"/>
                  </a:cubicBezTo>
                  <a:cubicBezTo>
                    <a:pt x="11169" y="9074"/>
                    <a:pt x="11503" y="8455"/>
                    <a:pt x="11693" y="7788"/>
                  </a:cubicBezTo>
                  <a:cubicBezTo>
                    <a:pt x="11860" y="7193"/>
                    <a:pt x="11931" y="6526"/>
                    <a:pt x="11931" y="5835"/>
                  </a:cubicBezTo>
                  <a:cubicBezTo>
                    <a:pt x="11931" y="5716"/>
                    <a:pt x="11931" y="5621"/>
                    <a:pt x="11907" y="5502"/>
                  </a:cubicBezTo>
                  <a:cubicBezTo>
                    <a:pt x="11788" y="4097"/>
                    <a:pt x="11193" y="2763"/>
                    <a:pt x="10193" y="1763"/>
                  </a:cubicBezTo>
                  <a:cubicBezTo>
                    <a:pt x="10074" y="1644"/>
                    <a:pt x="9931" y="1525"/>
                    <a:pt x="9812" y="1382"/>
                  </a:cubicBezTo>
                  <a:cubicBezTo>
                    <a:pt x="9264" y="953"/>
                    <a:pt x="8669" y="596"/>
                    <a:pt x="8026" y="358"/>
                  </a:cubicBezTo>
                  <a:cubicBezTo>
                    <a:pt x="7359" y="120"/>
                    <a:pt x="6668" y="1"/>
                    <a:pt x="602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29" name="Google Shape;3329;p52"/>
          <p:cNvGrpSpPr/>
          <p:nvPr/>
        </p:nvGrpSpPr>
        <p:grpSpPr>
          <a:xfrm>
            <a:off x="2548317" y="2994374"/>
            <a:ext cx="354351" cy="355037"/>
            <a:chOff x="3043605" y="2994374"/>
            <a:chExt cx="354351" cy="355037"/>
          </a:xfrm>
        </p:grpSpPr>
        <p:sp>
          <p:nvSpPr>
            <p:cNvPr id="3330" name="Google Shape;3330;p52"/>
            <p:cNvSpPr/>
            <p:nvPr/>
          </p:nvSpPr>
          <p:spPr>
            <a:xfrm>
              <a:off x="3091906" y="3029169"/>
              <a:ext cx="277637" cy="157662"/>
            </a:xfrm>
            <a:custGeom>
              <a:rect b="b" l="l" r="r" t="t"/>
              <a:pathLst>
                <a:path extrusionOk="0" h="5288" w="9312">
                  <a:moveTo>
                    <a:pt x="9311" y="1"/>
                  </a:moveTo>
                  <a:lnTo>
                    <a:pt x="3763" y="810"/>
                  </a:lnTo>
                  <a:lnTo>
                    <a:pt x="3739" y="834"/>
                  </a:lnTo>
                  <a:lnTo>
                    <a:pt x="2381" y="2120"/>
                  </a:lnTo>
                  <a:lnTo>
                    <a:pt x="1691" y="3144"/>
                  </a:lnTo>
                  <a:cubicBezTo>
                    <a:pt x="1667" y="3192"/>
                    <a:pt x="1619" y="3192"/>
                    <a:pt x="1596" y="3192"/>
                  </a:cubicBezTo>
                  <a:lnTo>
                    <a:pt x="95" y="2668"/>
                  </a:lnTo>
                  <a:cubicBezTo>
                    <a:pt x="95" y="2650"/>
                    <a:pt x="81" y="2642"/>
                    <a:pt x="64" y="2642"/>
                  </a:cubicBezTo>
                  <a:cubicBezTo>
                    <a:pt x="36" y="2642"/>
                    <a:pt x="0" y="2662"/>
                    <a:pt x="0" y="2692"/>
                  </a:cubicBezTo>
                  <a:lnTo>
                    <a:pt x="0" y="5287"/>
                  </a:lnTo>
                  <a:lnTo>
                    <a:pt x="9311" y="5287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52"/>
            <p:cNvSpPr/>
            <p:nvPr/>
          </p:nvSpPr>
          <p:spPr>
            <a:xfrm>
              <a:off x="3091906" y="3049771"/>
              <a:ext cx="277637" cy="137060"/>
            </a:xfrm>
            <a:custGeom>
              <a:rect b="b" l="l" r="r" t="t"/>
              <a:pathLst>
                <a:path extrusionOk="0" h="4597" w="9312">
                  <a:moveTo>
                    <a:pt x="9311" y="0"/>
                  </a:moveTo>
                  <a:lnTo>
                    <a:pt x="3929" y="1072"/>
                  </a:lnTo>
                  <a:lnTo>
                    <a:pt x="3906" y="1096"/>
                  </a:lnTo>
                  <a:lnTo>
                    <a:pt x="1953" y="3763"/>
                  </a:lnTo>
                  <a:cubicBezTo>
                    <a:pt x="1929" y="3810"/>
                    <a:pt x="1929" y="3810"/>
                    <a:pt x="1905" y="3810"/>
                  </a:cubicBezTo>
                  <a:lnTo>
                    <a:pt x="0" y="3810"/>
                  </a:lnTo>
                  <a:lnTo>
                    <a:pt x="0" y="4596"/>
                  </a:lnTo>
                  <a:lnTo>
                    <a:pt x="9311" y="4596"/>
                  </a:lnTo>
                  <a:lnTo>
                    <a:pt x="9311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52"/>
            <p:cNvSpPr/>
            <p:nvPr/>
          </p:nvSpPr>
          <p:spPr>
            <a:xfrm>
              <a:off x="3091190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312" y="1"/>
                  </a:moveTo>
                  <a:lnTo>
                    <a:pt x="4334" y="1073"/>
                  </a:lnTo>
                  <a:lnTo>
                    <a:pt x="4311" y="1120"/>
                  </a:lnTo>
                  <a:lnTo>
                    <a:pt x="2382" y="3740"/>
                  </a:lnTo>
                  <a:cubicBezTo>
                    <a:pt x="2334" y="3764"/>
                    <a:pt x="2334" y="3764"/>
                    <a:pt x="2310" y="3764"/>
                  </a:cubicBezTo>
                  <a:lnTo>
                    <a:pt x="0" y="3764"/>
                  </a:lnTo>
                  <a:lnTo>
                    <a:pt x="0" y="7788"/>
                  </a:lnTo>
                  <a:lnTo>
                    <a:pt x="9312" y="7788"/>
                  </a:lnTo>
                  <a:lnTo>
                    <a:pt x="931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52"/>
            <p:cNvSpPr/>
            <p:nvPr/>
          </p:nvSpPr>
          <p:spPr>
            <a:xfrm>
              <a:off x="3091906" y="3066080"/>
              <a:ext cx="277637" cy="232229"/>
            </a:xfrm>
            <a:custGeom>
              <a:rect b="b" l="l" r="r" t="t"/>
              <a:pathLst>
                <a:path extrusionOk="0" h="7789" w="9312">
                  <a:moveTo>
                    <a:pt x="9192" y="1"/>
                  </a:moveTo>
                  <a:lnTo>
                    <a:pt x="8573" y="144"/>
                  </a:lnTo>
                  <a:lnTo>
                    <a:pt x="6716" y="2906"/>
                  </a:lnTo>
                  <a:cubicBezTo>
                    <a:pt x="6716" y="2923"/>
                    <a:pt x="6692" y="2940"/>
                    <a:pt x="6670" y="2940"/>
                  </a:cubicBezTo>
                  <a:cubicBezTo>
                    <a:pt x="6660" y="2940"/>
                    <a:pt x="6651" y="2937"/>
                    <a:pt x="6644" y="2930"/>
                  </a:cubicBezTo>
                  <a:lnTo>
                    <a:pt x="4858" y="1763"/>
                  </a:lnTo>
                  <a:cubicBezTo>
                    <a:pt x="4811" y="1763"/>
                    <a:pt x="4787" y="1763"/>
                    <a:pt x="4763" y="1787"/>
                  </a:cubicBezTo>
                  <a:lnTo>
                    <a:pt x="2239" y="5431"/>
                  </a:lnTo>
                  <a:cubicBezTo>
                    <a:pt x="2205" y="5447"/>
                    <a:pt x="2183" y="5464"/>
                    <a:pt x="2165" y="5464"/>
                  </a:cubicBezTo>
                  <a:cubicBezTo>
                    <a:pt x="2157" y="5464"/>
                    <a:pt x="2150" y="5461"/>
                    <a:pt x="2143" y="5454"/>
                  </a:cubicBezTo>
                  <a:lnTo>
                    <a:pt x="0" y="4216"/>
                  </a:lnTo>
                  <a:lnTo>
                    <a:pt x="0" y="7788"/>
                  </a:lnTo>
                  <a:lnTo>
                    <a:pt x="9311" y="7788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52"/>
            <p:cNvSpPr/>
            <p:nvPr/>
          </p:nvSpPr>
          <p:spPr>
            <a:xfrm>
              <a:off x="3091906" y="3066080"/>
              <a:ext cx="277637" cy="253517"/>
            </a:xfrm>
            <a:custGeom>
              <a:rect b="b" l="l" r="r" t="t"/>
              <a:pathLst>
                <a:path extrusionOk="0" h="8503" w="9312">
                  <a:moveTo>
                    <a:pt x="9311" y="1"/>
                  </a:moveTo>
                  <a:lnTo>
                    <a:pt x="6811" y="3668"/>
                  </a:lnTo>
                  <a:cubicBezTo>
                    <a:pt x="6811" y="3685"/>
                    <a:pt x="6775" y="3702"/>
                    <a:pt x="6746" y="3702"/>
                  </a:cubicBezTo>
                  <a:cubicBezTo>
                    <a:pt x="6734" y="3702"/>
                    <a:pt x="6723" y="3699"/>
                    <a:pt x="6716" y="3692"/>
                  </a:cubicBezTo>
                  <a:lnTo>
                    <a:pt x="4930" y="2525"/>
                  </a:lnTo>
                  <a:cubicBezTo>
                    <a:pt x="4906" y="2525"/>
                    <a:pt x="4882" y="2525"/>
                    <a:pt x="4858" y="2573"/>
                  </a:cubicBezTo>
                  <a:lnTo>
                    <a:pt x="2310" y="6193"/>
                  </a:lnTo>
                  <a:cubicBezTo>
                    <a:pt x="2293" y="6228"/>
                    <a:pt x="2275" y="6250"/>
                    <a:pt x="2258" y="6250"/>
                  </a:cubicBezTo>
                  <a:cubicBezTo>
                    <a:pt x="2251" y="6250"/>
                    <a:pt x="2245" y="6247"/>
                    <a:pt x="2239" y="6240"/>
                  </a:cubicBezTo>
                  <a:lnTo>
                    <a:pt x="0" y="4954"/>
                  </a:lnTo>
                  <a:lnTo>
                    <a:pt x="0" y="8503"/>
                  </a:lnTo>
                  <a:lnTo>
                    <a:pt x="9311" y="8503"/>
                  </a:lnTo>
                  <a:lnTo>
                    <a:pt x="9311" y="1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52"/>
            <p:cNvSpPr/>
            <p:nvPr/>
          </p:nvSpPr>
          <p:spPr>
            <a:xfrm>
              <a:off x="3355324" y="3066080"/>
              <a:ext cx="14222" cy="253517"/>
            </a:xfrm>
            <a:custGeom>
              <a:rect b="b" l="l" r="r" t="t"/>
              <a:pathLst>
                <a:path extrusionOk="0" h="8503" w="477">
                  <a:moveTo>
                    <a:pt x="476" y="1"/>
                  </a:moveTo>
                  <a:lnTo>
                    <a:pt x="0" y="715"/>
                  </a:lnTo>
                  <a:lnTo>
                    <a:pt x="0" y="8503"/>
                  </a:lnTo>
                  <a:lnTo>
                    <a:pt x="476" y="8503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52"/>
            <p:cNvSpPr/>
            <p:nvPr/>
          </p:nvSpPr>
          <p:spPr>
            <a:xfrm>
              <a:off x="3049299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03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7" name="Google Shape;3337;p52"/>
            <p:cNvSpPr/>
            <p:nvPr/>
          </p:nvSpPr>
          <p:spPr>
            <a:xfrm>
              <a:off x="3374495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0" y="0"/>
                  </a:moveTo>
                  <a:cubicBezTo>
                    <a:pt x="72" y="0"/>
                    <a:pt x="143" y="71"/>
                    <a:pt x="143" y="119"/>
                  </a:cubicBezTo>
                  <a:lnTo>
                    <a:pt x="143" y="691"/>
                  </a:lnTo>
                  <a:cubicBezTo>
                    <a:pt x="143" y="738"/>
                    <a:pt x="72" y="810"/>
                    <a:pt x="0" y="810"/>
                  </a:cubicBezTo>
                  <a:lnTo>
                    <a:pt x="476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6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8" name="Google Shape;3338;p52"/>
            <p:cNvSpPr/>
            <p:nvPr/>
          </p:nvSpPr>
          <p:spPr>
            <a:xfrm>
              <a:off x="3043605" y="2994374"/>
              <a:ext cx="354351" cy="355037"/>
            </a:xfrm>
            <a:custGeom>
              <a:rect b="b" l="l" r="r" t="t"/>
              <a:pathLst>
                <a:path extrusionOk="0" h="11908" w="11885">
                  <a:moveTo>
                    <a:pt x="10836" y="1334"/>
                  </a:moveTo>
                  <a:lnTo>
                    <a:pt x="10789" y="2287"/>
                  </a:lnTo>
                  <a:lnTo>
                    <a:pt x="5930" y="3335"/>
                  </a:lnTo>
                  <a:cubicBezTo>
                    <a:pt x="5883" y="3335"/>
                    <a:pt x="5811" y="3406"/>
                    <a:pt x="5788" y="3430"/>
                  </a:cubicBezTo>
                  <a:lnTo>
                    <a:pt x="3882" y="6026"/>
                  </a:lnTo>
                  <a:lnTo>
                    <a:pt x="3192" y="6026"/>
                  </a:lnTo>
                  <a:cubicBezTo>
                    <a:pt x="3097" y="6026"/>
                    <a:pt x="3025" y="6073"/>
                    <a:pt x="3025" y="6169"/>
                  </a:cubicBezTo>
                  <a:cubicBezTo>
                    <a:pt x="3025" y="6288"/>
                    <a:pt x="3073" y="6383"/>
                    <a:pt x="3192" y="6383"/>
                  </a:cubicBezTo>
                  <a:lnTo>
                    <a:pt x="3930" y="6383"/>
                  </a:lnTo>
                  <a:cubicBezTo>
                    <a:pt x="4025" y="6383"/>
                    <a:pt x="4097" y="6335"/>
                    <a:pt x="4144" y="6288"/>
                  </a:cubicBezTo>
                  <a:lnTo>
                    <a:pt x="6050" y="3692"/>
                  </a:lnTo>
                  <a:lnTo>
                    <a:pt x="10574" y="2716"/>
                  </a:lnTo>
                  <a:lnTo>
                    <a:pt x="8407" y="5954"/>
                  </a:lnTo>
                  <a:lnTo>
                    <a:pt x="6716" y="4835"/>
                  </a:lnTo>
                  <a:cubicBezTo>
                    <a:pt x="6664" y="4804"/>
                    <a:pt x="6603" y="4786"/>
                    <a:pt x="6547" y="4786"/>
                  </a:cubicBezTo>
                  <a:cubicBezTo>
                    <a:pt x="6474" y="4786"/>
                    <a:pt x="6410" y="4816"/>
                    <a:pt x="6383" y="4883"/>
                  </a:cubicBezTo>
                  <a:lnTo>
                    <a:pt x="3906" y="8455"/>
                  </a:lnTo>
                  <a:lnTo>
                    <a:pt x="1858" y="7264"/>
                  </a:lnTo>
                  <a:lnTo>
                    <a:pt x="1858" y="6383"/>
                  </a:lnTo>
                  <a:lnTo>
                    <a:pt x="2430" y="6383"/>
                  </a:lnTo>
                  <a:cubicBezTo>
                    <a:pt x="2501" y="6383"/>
                    <a:pt x="2596" y="6311"/>
                    <a:pt x="2596" y="6216"/>
                  </a:cubicBezTo>
                  <a:cubicBezTo>
                    <a:pt x="2596" y="6097"/>
                    <a:pt x="2549" y="6026"/>
                    <a:pt x="2430" y="6026"/>
                  </a:cubicBezTo>
                  <a:lnTo>
                    <a:pt x="1858" y="6026"/>
                  </a:lnTo>
                  <a:lnTo>
                    <a:pt x="1858" y="4049"/>
                  </a:lnTo>
                  <a:lnTo>
                    <a:pt x="3263" y="4502"/>
                  </a:lnTo>
                  <a:cubicBezTo>
                    <a:pt x="3291" y="4507"/>
                    <a:pt x="3317" y="4510"/>
                    <a:pt x="3340" y="4510"/>
                  </a:cubicBezTo>
                  <a:cubicBezTo>
                    <a:pt x="3416" y="4510"/>
                    <a:pt x="3471" y="4479"/>
                    <a:pt x="3525" y="4406"/>
                  </a:cubicBezTo>
                  <a:lnTo>
                    <a:pt x="4216" y="3359"/>
                  </a:lnTo>
                  <a:lnTo>
                    <a:pt x="5549" y="2120"/>
                  </a:lnTo>
                  <a:lnTo>
                    <a:pt x="10836" y="1334"/>
                  </a:lnTo>
                  <a:close/>
                  <a:moveTo>
                    <a:pt x="10789" y="3001"/>
                  </a:moveTo>
                  <a:lnTo>
                    <a:pt x="10789" y="10717"/>
                  </a:lnTo>
                  <a:lnTo>
                    <a:pt x="1834" y="10717"/>
                  </a:lnTo>
                  <a:lnTo>
                    <a:pt x="1834" y="7645"/>
                  </a:lnTo>
                  <a:lnTo>
                    <a:pt x="3787" y="8788"/>
                  </a:lnTo>
                  <a:cubicBezTo>
                    <a:pt x="3827" y="8804"/>
                    <a:pt x="3867" y="8812"/>
                    <a:pt x="3905" y="8812"/>
                  </a:cubicBezTo>
                  <a:cubicBezTo>
                    <a:pt x="3983" y="8812"/>
                    <a:pt x="4057" y="8780"/>
                    <a:pt x="4121" y="8717"/>
                  </a:cubicBezTo>
                  <a:lnTo>
                    <a:pt x="6573" y="5145"/>
                  </a:lnTo>
                  <a:lnTo>
                    <a:pt x="8288" y="6288"/>
                  </a:lnTo>
                  <a:cubicBezTo>
                    <a:pt x="8328" y="6304"/>
                    <a:pt x="8370" y="6311"/>
                    <a:pt x="8411" y="6311"/>
                  </a:cubicBezTo>
                  <a:cubicBezTo>
                    <a:pt x="8492" y="6311"/>
                    <a:pt x="8566" y="6280"/>
                    <a:pt x="8598" y="6216"/>
                  </a:cubicBezTo>
                  <a:lnTo>
                    <a:pt x="10789" y="3001"/>
                  </a:lnTo>
                  <a:close/>
                  <a:moveTo>
                    <a:pt x="929" y="1"/>
                  </a:moveTo>
                  <a:cubicBezTo>
                    <a:pt x="810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25" y="977"/>
                  </a:lnTo>
                  <a:cubicBezTo>
                    <a:pt x="429" y="977"/>
                    <a:pt x="334" y="1049"/>
                    <a:pt x="334" y="1144"/>
                  </a:cubicBezTo>
                  <a:cubicBezTo>
                    <a:pt x="334" y="1263"/>
                    <a:pt x="405" y="1334"/>
                    <a:pt x="525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5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405" y="2596"/>
                    <a:pt x="525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25" y="3478"/>
                  </a:lnTo>
                  <a:cubicBezTo>
                    <a:pt x="429" y="3478"/>
                    <a:pt x="334" y="3549"/>
                    <a:pt x="334" y="3644"/>
                  </a:cubicBezTo>
                  <a:cubicBezTo>
                    <a:pt x="334" y="3763"/>
                    <a:pt x="405" y="3835"/>
                    <a:pt x="525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25" y="4740"/>
                  </a:lnTo>
                  <a:cubicBezTo>
                    <a:pt x="429" y="4740"/>
                    <a:pt x="334" y="4787"/>
                    <a:pt x="334" y="4883"/>
                  </a:cubicBezTo>
                  <a:cubicBezTo>
                    <a:pt x="334" y="5002"/>
                    <a:pt x="405" y="5097"/>
                    <a:pt x="525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25" y="5978"/>
                  </a:lnTo>
                  <a:cubicBezTo>
                    <a:pt x="429" y="5978"/>
                    <a:pt x="334" y="6050"/>
                    <a:pt x="334" y="6145"/>
                  </a:cubicBezTo>
                  <a:cubicBezTo>
                    <a:pt x="334" y="6264"/>
                    <a:pt x="405" y="6335"/>
                    <a:pt x="525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5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405" y="7597"/>
                    <a:pt x="525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25" y="8479"/>
                  </a:lnTo>
                  <a:cubicBezTo>
                    <a:pt x="429" y="8479"/>
                    <a:pt x="334" y="8550"/>
                    <a:pt x="334" y="8645"/>
                  </a:cubicBezTo>
                  <a:cubicBezTo>
                    <a:pt x="334" y="8764"/>
                    <a:pt x="405" y="8836"/>
                    <a:pt x="525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5" y="9741"/>
                  </a:lnTo>
                  <a:cubicBezTo>
                    <a:pt x="429" y="9741"/>
                    <a:pt x="334" y="9788"/>
                    <a:pt x="334" y="9884"/>
                  </a:cubicBezTo>
                  <a:cubicBezTo>
                    <a:pt x="334" y="10003"/>
                    <a:pt x="405" y="10098"/>
                    <a:pt x="525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27"/>
                  </a:cubicBezTo>
                  <a:lnTo>
                    <a:pt x="1" y="11694"/>
                  </a:lnTo>
                  <a:cubicBezTo>
                    <a:pt x="1" y="11789"/>
                    <a:pt x="96" y="11884"/>
                    <a:pt x="191" y="11884"/>
                  </a:cubicBezTo>
                  <a:lnTo>
                    <a:pt x="8741" y="11884"/>
                  </a:lnTo>
                  <a:cubicBezTo>
                    <a:pt x="8764" y="11884"/>
                    <a:pt x="8788" y="11884"/>
                    <a:pt x="8812" y="11860"/>
                  </a:cubicBezTo>
                  <a:cubicBezTo>
                    <a:pt x="8931" y="11694"/>
                    <a:pt x="8860" y="11551"/>
                    <a:pt x="8693" y="11551"/>
                  </a:cubicBezTo>
                  <a:lnTo>
                    <a:pt x="358" y="11551"/>
                  </a:lnTo>
                  <a:lnTo>
                    <a:pt x="358" y="11074"/>
                  </a:lnTo>
                  <a:lnTo>
                    <a:pt x="11527" y="11074"/>
                  </a:lnTo>
                  <a:lnTo>
                    <a:pt x="11527" y="11551"/>
                  </a:lnTo>
                  <a:lnTo>
                    <a:pt x="9479" y="11551"/>
                  </a:lnTo>
                  <a:cubicBezTo>
                    <a:pt x="9384" y="11551"/>
                    <a:pt x="9288" y="11622"/>
                    <a:pt x="9288" y="11694"/>
                  </a:cubicBezTo>
                  <a:cubicBezTo>
                    <a:pt x="9288" y="11813"/>
                    <a:pt x="9360" y="11908"/>
                    <a:pt x="9479" y="11908"/>
                  </a:cubicBezTo>
                  <a:lnTo>
                    <a:pt x="11574" y="11908"/>
                  </a:lnTo>
                  <a:cubicBezTo>
                    <a:pt x="11741" y="11908"/>
                    <a:pt x="11884" y="11789"/>
                    <a:pt x="11884" y="11622"/>
                  </a:cubicBezTo>
                  <a:lnTo>
                    <a:pt x="11884" y="11051"/>
                  </a:lnTo>
                  <a:cubicBezTo>
                    <a:pt x="11860" y="10836"/>
                    <a:pt x="11741" y="10717"/>
                    <a:pt x="11598" y="10717"/>
                  </a:cubicBezTo>
                  <a:lnTo>
                    <a:pt x="11146" y="10717"/>
                  </a:lnTo>
                  <a:lnTo>
                    <a:pt x="11146" y="1168"/>
                  </a:lnTo>
                  <a:lnTo>
                    <a:pt x="11146" y="1096"/>
                  </a:lnTo>
                  <a:cubicBezTo>
                    <a:pt x="11128" y="1060"/>
                    <a:pt x="11067" y="1009"/>
                    <a:pt x="11008" y="1009"/>
                  </a:cubicBezTo>
                  <a:cubicBezTo>
                    <a:pt x="10990" y="1009"/>
                    <a:pt x="10972" y="1014"/>
                    <a:pt x="10955" y="1025"/>
                  </a:cubicBezTo>
                  <a:lnTo>
                    <a:pt x="5430" y="1811"/>
                  </a:lnTo>
                  <a:cubicBezTo>
                    <a:pt x="5359" y="1811"/>
                    <a:pt x="5335" y="1858"/>
                    <a:pt x="5311" y="1882"/>
                  </a:cubicBezTo>
                  <a:lnTo>
                    <a:pt x="3930" y="3168"/>
                  </a:lnTo>
                  <a:lnTo>
                    <a:pt x="3906" y="3192"/>
                  </a:lnTo>
                  <a:lnTo>
                    <a:pt x="3287" y="4168"/>
                  </a:lnTo>
                  <a:lnTo>
                    <a:pt x="1834" y="3692"/>
                  </a:lnTo>
                  <a:cubicBezTo>
                    <a:pt x="1809" y="3687"/>
                    <a:pt x="1783" y="3684"/>
                    <a:pt x="1758" y="3684"/>
                  </a:cubicBezTo>
                  <a:cubicBezTo>
                    <a:pt x="1666" y="3684"/>
                    <a:pt x="1581" y="3723"/>
                    <a:pt x="1525" y="3835"/>
                  </a:cubicBezTo>
                  <a:cubicBezTo>
                    <a:pt x="1525" y="3882"/>
                    <a:pt x="1501" y="3906"/>
                    <a:pt x="1501" y="3930"/>
                  </a:cubicBezTo>
                  <a:lnTo>
                    <a:pt x="1501" y="10741"/>
                  </a:lnTo>
                  <a:lnTo>
                    <a:pt x="1072" y="10741"/>
                  </a:lnTo>
                  <a:lnTo>
                    <a:pt x="1072" y="191"/>
                  </a:lnTo>
                  <a:cubicBezTo>
                    <a:pt x="1072" y="96"/>
                    <a:pt x="1025" y="1"/>
                    <a:pt x="9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9" name="Google Shape;3339;p52"/>
            <p:cNvSpPr/>
            <p:nvPr/>
          </p:nvSpPr>
          <p:spPr>
            <a:xfrm>
              <a:off x="3090474" y="3023504"/>
              <a:ext cx="15653" cy="10674"/>
            </a:xfrm>
            <a:custGeom>
              <a:rect b="b" l="l" r="r" t="t"/>
              <a:pathLst>
                <a:path extrusionOk="0" h="358" w="525">
                  <a:moveTo>
                    <a:pt x="215" y="0"/>
                  </a:moveTo>
                  <a:cubicBezTo>
                    <a:pt x="143" y="0"/>
                    <a:pt x="48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334" y="357"/>
                  </a:lnTo>
                  <a:cubicBezTo>
                    <a:pt x="429" y="357"/>
                    <a:pt x="524" y="310"/>
                    <a:pt x="524" y="214"/>
                  </a:cubicBezTo>
                  <a:cubicBezTo>
                    <a:pt x="524" y="95"/>
                    <a:pt x="453" y="0"/>
                    <a:pt x="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0" name="Google Shape;3340;p52"/>
            <p:cNvSpPr/>
            <p:nvPr/>
          </p:nvSpPr>
          <p:spPr>
            <a:xfrm>
              <a:off x="319485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1" name="Google Shape;3341;p52"/>
            <p:cNvSpPr/>
            <p:nvPr/>
          </p:nvSpPr>
          <p:spPr>
            <a:xfrm>
              <a:off x="3220410" y="3023504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215" y="0"/>
                  </a:moveTo>
                  <a:cubicBezTo>
                    <a:pt x="120" y="0"/>
                    <a:pt x="24" y="72"/>
                    <a:pt x="24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310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2" name="Google Shape;3342;p52"/>
            <p:cNvSpPr/>
            <p:nvPr/>
          </p:nvSpPr>
          <p:spPr>
            <a:xfrm>
              <a:off x="3141608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381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00" y="0"/>
                    <a:pt x="38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3" name="Google Shape;3343;p52"/>
            <p:cNvSpPr/>
            <p:nvPr/>
          </p:nvSpPr>
          <p:spPr>
            <a:xfrm>
              <a:off x="316787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4" name="Google Shape;3344;p52"/>
            <p:cNvSpPr/>
            <p:nvPr/>
          </p:nvSpPr>
          <p:spPr>
            <a:xfrm>
              <a:off x="3114625" y="3023504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91" y="0"/>
                  </a:moveTo>
                  <a:cubicBezTo>
                    <a:pt x="95" y="0"/>
                    <a:pt x="0" y="72"/>
                    <a:pt x="0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405" y="357"/>
                  </a:lnTo>
                  <a:cubicBezTo>
                    <a:pt x="476" y="357"/>
                    <a:pt x="572" y="310"/>
                    <a:pt x="572" y="214"/>
                  </a:cubicBezTo>
                  <a:cubicBezTo>
                    <a:pt x="572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5" name="Google Shape;3345;p52"/>
            <p:cNvSpPr/>
            <p:nvPr/>
          </p:nvSpPr>
          <p:spPr>
            <a:xfrm>
              <a:off x="3247393" y="3023504"/>
              <a:ext cx="14937" cy="10674"/>
            </a:xfrm>
            <a:custGeom>
              <a:rect b="b" l="l" r="r" t="t"/>
              <a:pathLst>
                <a:path extrusionOk="0" h="358" w="501">
                  <a:moveTo>
                    <a:pt x="191" y="0"/>
                  </a:moveTo>
                  <a:cubicBezTo>
                    <a:pt x="119" y="0"/>
                    <a:pt x="24" y="72"/>
                    <a:pt x="24" y="167"/>
                  </a:cubicBezTo>
                  <a:cubicBezTo>
                    <a:pt x="0" y="286"/>
                    <a:pt x="72" y="357"/>
                    <a:pt x="191" y="357"/>
                  </a:cubicBezTo>
                  <a:lnTo>
                    <a:pt x="310" y="357"/>
                  </a:lnTo>
                  <a:cubicBezTo>
                    <a:pt x="405" y="357"/>
                    <a:pt x="500" y="310"/>
                    <a:pt x="500" y="214"/>
                  </a:cubicBezTo>
                  <a:cubicBezTo>
                    <a:pt x="500" y="95"/>
                    <a:pt x="429" y="0"/>
                    <a:pt x="31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46" name="Google Shape;3346;p52"/>
          <p:cNvGrpSpPr/>
          <p:nvPr/>
        </p:nvGrpSpPr>
        <p:grpSpPr>
          <a:xfrm>
            <a:off x="3239630" y="2992943"/>
            <a:ext cx="368543" cy="354351"/>
            <a:chOff x="3658717" y="2992943"/>
            <a:chExt cx="368543" cy="354351"/>
          </a:xfrm>
        </p:grpSpPr>
        <p:sp>
          <p:nvSpPr>
            <p:cNvPr id="3347" name="Google Shape;3347;p52"/>
            <p:cNvSpPr/>
            <p:nvPr/>
          </p:nvSpPr>
          <p:spPr>
            <a:xfrm>
              <a:off x="3819183" y="3000785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2"/>
                    <a:pt x="1" y="1000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00"/>
                  </a:cubicBezTo>
                  <a:cubicBezTo>
                    <a:pt x="2025" y="452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8" name="Google Shape;3348;p52"/>
            <p:cNvSpPr/>
            <p:nvPr/>
          </p:nvSpPr>
          <p:spPr>
            <a:xfrm>
              <a:off x="3819183" y="328265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9" name="Google Shape;3349;p52"/>
            <p:cNvSpPr/>
            <p:nvPr/>
          </p:nvSpPr>
          <p:spPr>
            <a:xfrm>
              <a:off x="367788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77" y="0"/>
                    <a:pt x="1" y="453"/>
                    <a:pt x="1" y="1000"/>
                  </a:cubicBezTo>
                  <a:cubicBezTo>
                    <a:pt x="1" y="1548"/>
                    <a:pt x="477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0" name="Google Shape;3350;p52"/>
            <p:cNvSpPr/>
            <p:nvPr/>
          </p:nvSpPr>
          <p:spPr>
            <a:xfrm>
              <a:off x="3960478" y="3142079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00"/>
                  </a:cubicBezTo>
                  <a:cubicBezTo>
                    <a:pt x="1" y="1548"/>
                    <a:pt x="453" y="2024"/>
                    <a:pt x="1025" y="2024"/>
                  </a:cubicBezTo>
                  <a:cubicBezTo>
                    <a:pt x="1573" y="2024"/>
                    <a:pt x="2025" y="1548"/>
                    <a:pt x="2025" y="1000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1" name="Google Shape;3351;p52"/>
            <p:cNvSpPr/>
            <p:nvPr/>
          </p:nvSpPr>
          <p:spPr>
            <a:xfrm>
              <a:off x="3719779" y="3041244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25" y="2025"/>
                  </a:cubicBezTo>
                  <a:cubicBezTo>
                    <a:pt x="1573" y="2025"/>
                    <a:pt x="2025" y="1572"/>
                    <a:pt x="2025" y="1024"/>
                  </a:cubicBezTo>
                  <a:cubicBezTo>
                    <a:pt x="2025" y="453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2" name="Google Shape;3352;p52"/>
            <p:cNvSpPr/>
            <p:nvPr/>
          </p:nvSpPr>
          <p:spPr>
            <a:xfrm>
              <a:off x="3920019" y="3240768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01" y="2024"/>
                  </a:cubicBezTo>
                  <a:cubicBezTo>
                    <a:pt x="1548" y="2024"/>
                    <a:pt x="2025" y="1572"/>
                    <a:pt x="2025" y="1024"/>
                  </a:cubicBezTo>
                  <a:cubicBezTo>
                    <a:pt x="2025" y="477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3" name="Google Shape;3353;p52"/>
            <p:cNvSpPr/>
            <p:nvPr/>
          </p:nvSpPr>
          <p:spPr>
            <a:xfrm>
              <a:off x="3719779" y="3240768"/>
              <a:ext cx="60405" cy="60375"/>
            </a:xfrm>
            <a:custGeom>
              <a:rect b="b" l="l" r="r" t="t"/>
              <a:pathLst>
                <a:path extrusionOk="0" h="2025" w="2026">
                  <a:moveTo>
                    <a:pt x="1025" y="0"/>
                  </a:moveTo>
                  <a:cubicBezTo>
                    <a:pt x="453" y="0"/>
                    <a:pt x="1" y="477"/>
                    <a:pt x="1" y="1024"/>
                  </a:cubicBezTo>
                  <a:cubicBezTo>
                    <a:pt x="1" y="1572"/>
                    <a:pt x="453" y="2024"/>
                    <a:pt x="1025" y="2024"/>
                  </a:cubicBezTo>
                  <a:cubicBezTo>
                    <a:pt x="1573" y="2024"/>
                    <a:pt x="2025" y="1572"/>
                    <a:pt x="2025" y="1024"/>
                  </a:cubicBezTo>
                  <a:cubicBezTo>
                    <a:pt x="2025" y="477"/>
                    <a:pt x="1573" y="0"/>
                    <a:pt x="102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4" name="Google Shape;3354;p52"/>
            <p:cNvSpPr/>
            <p:nvPr/>
          </p:nvSpPr>
          <p:spPr>
            <a:xfrm>
              <a:off x="3920019" y="3041244"/>
              <a:ext cx="60375" cy="60375"/>
            </a:xfrm>
            <a:custGeom>
              <a:rect b="b" l="l" r="r" t="t"/>
              <a:pathLst>
                <a:path extrusionOk="0" h="2025" w="2025">
                  <a:moveTo>
                    <a:pt x="1001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72"/>
                    <a:pt x="453" y="2025"/>
                    <a:pt x="1001" y="2025"/>
                  </a:cubicBezTo>
                  <a:cubicBezTo>
                    <a:pt x="1548" y="2025"/>
                    <a:pt x="2025" y="1572"/>
                    <a:pt x="2025" y="1024"/>
                  </a:cubicBezTo>
                  <a:cubicBezTo>
                    <a:pt x="2025" y="453"/>
                    <a:pt x="1548" y="0"/>
                    <a:pt x="100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5" name="Google Shape;3355;p52"/>
            <p:cNvSpPr/>
            <p:nvPr/>
          </p:nvSpPr>
          <p:spPr>
            <a:xfrm>
              <a:off x="3825594" y="3002186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405"/>
                    <a:pt x="1429" y="644"/>
                  </a:cubicBezTo>
                  <a:cubicBezTo>
                    <a:pt x="1429" y="1239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96"/>
                  </a:cubicBezTo>
                  <a:lnTo>
                    <a:pt x="0" y="1596"/>
                  </a:lnTo>
                  <a:cubicBezTo>
                    <a:pt x="191" y="1834"/>
                    <a:pt x="477" y="1977"/>
                    <a:pt x="810" y="1977"/>
                  </a:cubicBezTo>
                  <a:cubicBezTo>
                    <a:pt x="1405" y="1977"/>
                    <a:pt x="1858" y="1525"/>
                    <a:pt x="1858" y="953"/>
                  </a:cubicBezTo>
                  <a:cubicBezTo>
                    <a:pt x="1858" y="548"/>
                    <a:pt x="1572" y="191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6" name="Google Shape;3356;p52"/>
            <p:cNvSpPr/>
            <p:nvPr/>
          </p:nvSpPr>
          <p:spPr>
            <a:xfrm>
              <a:off x="3825594" y="3285491"/>
              <a:ext cx="55396" cy="58974"/>
            </a:xfrm>
            <a:custGeom>
              <a:rect b="b" l="l" r="r" t="t"/>
              <a:pathLst>
                <a:path extrusionOk="0" h="1978" w="1858">
                  <a:moveTo>
                    <a:pt x="1215" y="1"/>
                  </a:moveTo>
                  <a:lnTo>
                    <a:pt x="1215" y="1"/>
                  </a:lnTo>
                  <a:cubicBezTo>
                    <a:pt x="1334" y="191"/>
                    <a:pt x="1429" y="382"/>
                    <a:pt x="1429" y="620"/>
                  </a:cubicBezTo>
                  <a:cubicBezTo>
                    <a:pt x="1429" y="1215"/>
                    <a:pt x="977" y="1668"/>
                    <a:pt x="429" y="1668"/>
                  </a:cubicBezTo>
                  <a:cubicBezTo>
                    <a:pt x="262" y="1668"/>
                    <a:pt x="119" y="1644"/>
                    <a:pt x="0" y="1572"/>
                  </a:cubicBezTo>
                  <a:lnTo>
                    <a:pt x="0" y="1572"/>
                  </a:lnTo>
                  <a:cubicBezTo>
                    <a:pt x="191" y="1810"/>
                    <a:pt x="477" y="1977"/>
                    <a:pt x="810" y="1977"/>
                  </a:cubicBezTo>
                  <a:cubicBezTo>
                    <a:pt x="1405" y="1977"/>
                    <a:pt x="1858" y="1501"/>
                    <a:pt x="1858" y="929"/>
                  </a:cubicBezTo>
                  <a:cubicBezTo>
                    <a:pt x="1858" y="501"/>
                    <a:pt x="1572" y="120"/>
                    <a:pt x="121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7" name="Google Shape;3357;p52"/>
            <p:cNvSpPr/>
            <p:nvPr/>
          </p:nvSpPr>
          <p:spPr>
            <a:xfrm>
              <a:off x="3684984" y="3145627"/>
              <a:ext cx="54711" cy="57543"/>
            </a:xfrm>
            <a:custGeom>
              <a:rect b="b" l="l" r="r" t="t"/>
              <a:pathLst>
                <a:path extrusionOk="0" h="1930" w="1835">
                  <a:moveTo>
                    <a:pt x="1263" y="0"/>
                  </a:moveTo>
                  <a:cubicBezTo>
                    <a:pt x="1382" y="167"/>
                    <a:pt x="1477" y="381"/>
                    <a:pt x="1477" y="619"/>
                  </a:cubicBezTo>
                  <a:cubicBezTo>
                    <a:pt x="1477" y="1191"/>
                    <a:pt x="1001" y="1620"/>
                    <a:pt x="430" y="1620"/>
                  </a:cubicBezTo>
                  <a:cubicBezTo>
                    <a:pt x="287" y="1620"/>
                    <a:pt x="144" y="1596"/>
                    <a:pt x="1" y="1548"/>
                  </a:cubicBezTo>
                  <a:lnTo>
                    <a:pt x="1" y="1548"/>
                  </a:lnTo>
                  <a:cubicBezTo>
                    <a:pt x="191" y="1786"/>
                    <a:pt x="501" y="1929"/>
                    <a:pt x="811" y="1929"/>
                  </a:cubicBezTo>
                  <a:cubicBezTo>
                    <a:pt x="1382" y="1929"/>
                    <a:pt x="1835" y="1453"/>
                    <a:pt x="1835" y="881"/>
                  </a:cubicBezTo>
                  <a:cubicBezTo>
                    <a:pt x="1835" y="476"/>
                    <a:pt x="1573" y="119"/>
                    <a:pt x="1263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8" name="Google Shape;3358;p52"/>
            <p:cNvSpPr/>
            <p:nvPr/>
          </p:nvSpPr>
          <p:spPr>
            <a:xfrm>
              <a:off x="3967604" y="3145627"/>
              <a:ext cx="53965" cy="57543"/>
            </a:xfrm>
            <a:custGeom>
              <a:rect b="b" l="l" r="r" t="t"/>
              <a:pathLst>
                <a:path extrusionOk="0" h="1930" w="1810">
                  <a:moveTo>
                    <a:pt x="1215" y="0"/>
                  </a:moveTo>
                  <a:lnTo>
                    <a:pt x="1215" y="0"/>
                  </a:lnTo>
                  <a:cubicBezTo>
                    <a:pt x="1334" y="167"/>
                    <a:pt x="1429" y="381"/>
                    <a:pt x="1429" y="619"/>
                  </a:cubicBezTo>
                  <a:cubicBezTo>
                    <a:pt x="1429" y="1191"/>
                    <a:pt x="977" y="1620"/>
                    <a:pt x="429" y="1620"/>
                  </a:cubicBezTo>
                  <a:cubicBezTo>
                    <a:pt x="262" y="1620"/>
                    <a:pt x="119" y="1596"/>
                    <a:pt x="0" y="1548"/>
                  </a:cubicBezTo>
                  <a:lnTo>
                    <a:pt x="0" y="1548"/>
                  </a:lnTo>
                  <a:cubicBezTo>
                    <a:pt x="191" y="1786"/>
                    <a:pt x="476" y="1929"/>
                    <a:pt x="810" y="1929"/>
                  </a:cubicBezTo>
                  <a:cubicBezTo>
                    <a:pt x="1381" y="1929"/>
                    <a:pt x="1810" y="1453"/>
                    <a:pt x="1810" y="881"/>
                  </a:cubicBezTo>
                  <a:cubicBezTo>
                    <a:pt x="1810" y="476"/>
                    <a:pt x="1548" y="119"/>
                    <a:pt x="1215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9" name="Google Shape;3359;p52"/>
            <p:cNvSpPr/>
            <p:nvPr/>
          </p:nvSpPr>
          <p:spPr>
            <a:xfrm>
              <a:off x="3725474" y="3044792"/>
              <a:ext cx="58259" cy="57543"/>
            </a:xfrm>
            <a:custGeom>
              <a:rect b="b" l="l" r="r" t="t"/>
              <a:pathLst>
                <a:path extrusionOk="0" h="1930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405"/>
                    <a:pt x="1477" y="1001"/>
                    <a:pt x="1120" y="1358"/>
                  </a:cubicBezTo>
                  <a:cubicBezTo>
                    <a:pt x="935" y="1542"/>
                    <a:pt x="681" y="1648"/>
                    <a:pt x="422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53" y="1239"/>
                    <a:pt x="1953" y="572"/>
                    <a:pt x="1525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52"/>
            <p:cNvSpPr/>
            <p:nvPr/>
          </p:nvSpPr>
          <p:spPr>
            <a:xfrm>
              <a:off x="3924998" y="3245032"/>
              <a:ext cx="58944" cy="57364"/>
            </a:xfrm>
            <a:custGeom>
              <a:rect b="b" l="l" r="r" t="t"/>
              <a:pathLst>
                <a:path extrusionOk="0" h="1924" w="1977">
                  <a:moveTo>
                    <a:pt x="1215" y="0"/>
                  </a:moveTo>
                  <a:cubicBezTo>
                    <a:pt x="1524" y="381"/>
                    <a:pt x="1501" y="977"/>
                    <a:pt x="1143" y="1334"/>
                  </a:cubicBezTo>
                  <a:cubicBezTo>
                    <a:pt x="937" y="1524"/>
                    <a:pt x="667" y="1630"/>
                    <a:pt x="397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77" y="1215"/>
                    <a:pt x="1977" y="548"/>
                    <a:pt x="1524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52"/>
            <p:cNvSpPr/>
            <p:nvPr/>
          </p:nvSpPr>
          <p:spPr>
            <a:xfrm>
              <a:off x="3725474" y="3245032"/>
              <a:ext cx="58259" cy="57364"/>
            </a:xfrm>
            <a:custGeom>
              <a:rect b="b" l="l" r="r" t="t"/>
              <a:pathLst>
                <a:path extrusionOk="0" h="1924" w="1954">
                  <a:moveTo>
                    <a:pt x="1215" y="0"/>
                  </a:moveTo>
                  <a:lnTo>
                    <a:pt x="1215" y="0"/>
                  </a:lnTo>
                  <a:cubicBezTo>
                    <a:pt x="1525" y="381"/>
                    <a:pt x="1477" y="977"/>
                    <a:pt x="1120" y="1334"/>
                  </a:cubicBezTo>
                  <a:cubicBezTo>
                    <a:pt x="929" y="1524"/>
                    <a:pt x="665" y="1630"/>
                    <a:pt x="396" y="1630"/>
                  </a:cubicBezTo>
                  <a:cubicBezTo>
                    <a:pt x="262" y="1630"/>
                    <a:pt x="127" y="1604"/>
                    <a:pt x="0" y="1548"/>
                  </a:cubicBezTo>
                  <a:lnTo>
                    <a:pt x="0" y="1548"/>
                  </a:lnTo>
                  <a:lnTo>
                    <a:pt x="96" y="1620"/>
                  </a:lnTo>
                  <a:cubicBezTo>
                    <a:pt x="298" y="1822"/>
                    <a:pt x="566" y="1923"/>
                    <a:pt x="831" y="1923"/>
                  </a:cubicBezTo>
                  <a:cubicBezTo>
                    <a:pt x="1096" y="1923"/>
                    <a:pt x="1358" y="1822"/>
                    <a:pt x="1548" y="1620"/>
                  </a:cubicBezTo>
                  <a:cubicBezTo>
                    <a:pt x="1953" y="1215"/>
                    <a:pt x="1953" y="548"/>
                    <a:pt x="1525" y="191"/>
                  </a:cubicBezTo>
                  <a:cubicBezTo>
                    <a:pt x="1429" y="119"/>
                    <a:pt x="1334" y="48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52"/>
            <p:cNvSpPr/>
            <p:nvPr/>
          </p:nvSpPr>
          <p:spPr>
            <a:xfrm>
              <a:off x="3924998" y="3044792"/>
              <a:ext cx="58944" cy="57543"/>
            </a:xfrm>
            <a:custGeom>
              <a:rect b="b" l="l" r="r" t="t"/>
              <a:pathLst>
                <a:path extrusionOk="0" h="1930" w="1977">
                  <a:moveTo>
                    <a:pt x="1215" y="0"/>
                  </a:moveTo>
                  <a:lnTo>
                    <a:pt x="1215" y="0"/>
                  </a:lnTo>
                  <a:cubicBezTo>
                    <a:pt x="1524" y="405"/>
                    <a:pt x="1501" y="1001"/>
                    <a:pt x="1143" y="1358"/>
                  </a:cubicBezTo>
                  <a:cubicBezTo>
                    <a:pt x="943" y="1542"/>
                    <a:pt x="684" y="1648"/>
                    <a:pt x="423" y="1648"/>
                  </a:cubicBezTo>
                  <a:cubicBezTo>
                    <a:pt x="279" y="1648"/>
                    <a:pt x="135" y="1616"/>
                    <a:pt x="0" y="1548"/>
                  </a:cubicBezTo>
                  <a:lnTo>
                    <a:pt x="0" y="1548"/>
                  </a:lnTo>
                  <a:lnTo>
                    <a:pt x="96" y="1644"/>
                  </a:lnTo>
                  <a:cubicBezTo>
                    <a:pt x="298" y="1834"/>
                    <a:pt x="566" y="1929"/>
                    <a:pt x="831" y="1929"/>
                  </a:cubicBezTo>
                  <a:cubicBezTo>
                    <a:pt x="1096" y="1929"/>
                    <a:pt x="1358" y="1834"/>
                    <a:pt x="1548" y="1644"/>
                  </a:cubicBezTo>
                  <a:cubicBezTo>
                    <a:pt x="1977" y="1239"/>
                    <a:pt x="1977" y="572"/>
                    <a:pt x="1524" y="215"/>
                  </a:cubicBezTo>
                  <a:cubicBezTo>
                    <a:pt x="1429" y="120"/>
                    <a:pt x="1334" y="72"/>
                    <a:pt x="1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52"/>
            <p:cNvSpPr/>
            <p:nvPr/>
          </p:nvSpPr>
          <p:spPr>
            <a:xfrm>
              <a:off x="3780155" y="3103021"/>
              <a:ext cx="138461" cy="138491"/>
            </a:xfrm>
            <a:custGeom>
              <a:rect b="b" l="l" r="r" t="t"/>
              <a:pathLst>
                <a:path extrusionOk="0" h="4645" w="4644">
                  <a:moveTo>
                    <a:pt x="2334" y="0"/>
                  </a:moveTo>
                  <a:cubicBezTo>
                    <a:pt x="1048" y="0"/>
                    <a:pt x="0" y="1024"/>
                    <a:pt x="0" y="2310"/>
                  </a:cubicBezTo>
                  <a:cubicBezTo>
                    <a:pt x="0" y="3596"/>
                    <a:pt x="1048" y="4644"/>
                    <a:pt x="2334" y="4644"/>
                  </a:cubicBezTo>
                  <a:cubicBezTo>
                    <a:pt x="3620" y="4644"/>
                    <a:pt x="4644" y="3596"/>
                    <a:pt x="4644" y="2310"/>
                  </a:cubicBezTo>
                  <a:cubicBezTo>
                    <a:pt x="4644" y="1024"/>
                    <a:pt x="3620" y="0"/>
                    <a:pt x="233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4" name="Google Shape;3364;p52"/>
            <p:cNvSpPr/>
            <p:nvPr/>
          </p:nvSpPr>
          <p:spPr>
            <a:xfrm>
              <a:off x="3814950" y="3105854"/>
              <a:ext cx="105098" cy="135658"/>
            </a:xfrm>
            <a:custGeom>
              <a:rect b="b" l="l" r="r" t="t"/>
              <a:pathLst>
                <a:path extrusionOk="0" h="4550" w="3525">
                  <a:moveTo>
                    <a:pt x="1977" y="1"/>
                  </a:moveTo>
                  <a:lnTo>
                    <a:pt x="1977" y="1"/>
                  </a:lnTo>
                  <a:cubicBezTo>
                    <a:pt x="2643" y="405"/>
                    <a:pt x="3096" y="1144"/>
                    <a:pt x="3096" y="2001"/>
                  </a:cubicBezTo>
                  <a:cubicBezTo>
                    <a:pt x="3096" y="3287"/>
                    <a:pt x="2048" y="4335"/>
                    <a:pt x="786" y="4335"/>
                  </a:cubicBezTo>
                  <a:cubicBezTo>
                    <a:pt x="500" y="4335"/>
                    <a:pt x="238" y="4287"/>
                    <a:pt x="0" y="4216"/>
                  </a:cubicBezTo>
                  <a:lnTo>
                    <a:pt x="0" y="4216"/>
                  </a:lnTo>
                  <a:cubicBezTo>
                    <a:pt x="357" y="4430"/>
                    <a:pt x="738" y="4549"/>
                    <a:pt x="1191" y="4549"/>
                  </a:cubicBezTo>
                  <a:cubicBezTo>
                    <a:pt x="2477" y="4549"/>
                    <a:pt x="3525" y="3501"/>
                    <a:pt x="3525" y="2215"/>
                  </a:cubicBezTo>
                  <a:cubicBezTo>
                    <a:pt x="3525" y="1167"/>
                    <a:pt x="2858" y="310"/>
                    <a:pt x="19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5" name="Google Shape;3365;p52"/>
            <p:cNvSpPr/>
            <p:nvPr/>
          </p:nvSpPr>
          <p:spPr>
            <a:xfrm>
              <a:off x="3820614" y="3156271"/>
              <a:ext cx="60375" cy="10674"/>
            </a:xfrm>
            <a:custGeom>
              <a:rect b="b" l="l" r="r" t="t"/>
              <a:pathLst>
                <a:path extrusionOk="0" h="358" w="2025">
                  <a:moveTo>
                    <a:pt x="191" y="0"/>
                  </a:moveTo>
                  <a:cubicBezTo>
                    <a:pt x="120" y="0"/>
                    <a:pt x="48" y="48"/>
                    <a:pt x="24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810" y="358"/>
                  </a:lnTo>
                  <a:cubicBezTo>
                    <a:pt x="1929" y="358"/>
                    <a:pt x="2025" y="262"/>
                    <a:pt x="1977" y="143"/>
                  </a:cubicBezTo>
                  <a:cubicBezTo>
                    <a:pt x="1929" y="48"/>
                    <a:pt x="1858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6" name="Google Shape;3366;p52"/>
            <p:cNvSpPr/>
            <p:nvPr/>
          </p:nvSpPr>
          <p:spPr>
            <a:xfrm>
              <a:off x="3831974" y="3177560"/>
              <a:ext cx="35539" cy="10674"/>
            </a:xfrm>
            <a:custGeom>
              <a:rect b="b" l="l" r="r" t="t"/>
              <a:pathLst>
                <a:path extrusionOk="0" h="358" w="1192">
                  <a:moveTo>
                    <a:pt x="215" y="1"/>
                  </a:moveTo>
                  <a:cubicBezTo>
                    <a:pt x="96" y="1"/>
                    <a:pt x="1" y="72"/>
                    <a:pt x="24" y="191"/>
                  </a:cubicBezTo>
                  <a:cubicBezTo>
                    <a:pt x="48" y="287"/>
                    <a:pt x="120" y="358"/>
                    <a:pt x="215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67" y="191"/>
                  </a:cubicBezTo>
                  <a:cubicBezTo>
                    <a:pt x="1191" y="72"/>
                    <a:pt x="1096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7" name="Google Shape;3367;p52"/>
            <p:cNvSpPr/>
            <p:nvPr/>
          </p:nvSpPr>
          <p:spPr>
            <a:xfrm>
              <a:off x="3658717" y="2992943"/>
              <a:ext cx="368543" cy="354351"/>
            </a:xfrm>
            <a:custGeom>
              <a:rect b="b" l="l" r="r" t="t"/>
              <a:pathLst>
                <a:path extrusionOk="0" h="11885" w="12361">
                  <a:moveTo>
                    <a:pt x="6431" y="406"/>
                  </a:moveTo>
                  <a:cubicBezTo>
                    <a:pt x="6907" y="406"/>
                    <a:pt x="7288" y="787"/>
                    <a:pt x="7288" y="1263"/>
                  </a:cubicBezTo>
                  <a:cubicBezTo>
                    <a:pt x="7288" y="1739"/>
                    <a:pt x="6907" y="2144"/>
                    <a:pt x="6431" y="2144"/>
                  </a:cubicBezTo>
                  <a:cubicBezTo>
                    <a:pt x="5954" y="2144"/>
                    <a:pt x="5573" y="1739"/>
                    <a:pt x="5573" y="1263"/>
                  </a:cubicBezTo>
                  <a:cubicBezTo>
                    <a:pt x="5573" y="787"/>
                    <a:pt x="5954" y="406"/>
                    <a:pt x="6431" y="406"/>
                  </a:cubicBezTo>
                  <a:close/>
                  <a:moveTo>
                    <a:pt x="9741" y="1811"/>
                  </a:moveTo>
                  <a:cubicBezTo>
                    <a:pt x="9955" y="1811"/>
                    <a:pt x="10193" y="1906"/>
                    <a:pt x="10336" y="2049"/>
                  </a:cubicBezTo>
                  <a:cubicBezTo>
                    <a:pt x="10479" y="2192"/>
                    <a:pt x="10574" y="2430"/>
                    <a:pt x="10574" y="2644"/>
                  </a:cubicBezTo>
                  <a:cubicBezTo>
                    <a:pt x="10574" y="2859"/>
                    <a:pt x="10479" y="3097"/>
                    <a:pt x="10336" y="3240"/>
                  </a:cubicBezTo>
                  <a:cubicBezTo>
                    <a:pt x="10170" y="3407"/>
                    <a:pt x="9955" y="3490"/>
                    <a:pt x="9738" y="3490"/>
                  </a:cubicBezTo>
                  <a:cubicBezTo>
                    <a:pt x="9521" y="3490"/>
                    <a:pt x="9300" y="3407"/>
                    <a:pt x="9122" y="3240"/>
                  </a:cubicBezTo>
                  <a:cubicBezTo>
                    <a:pt x="8955" y="3097"/>
                    <a:pt x="8884" y="2859"/>
                    <a:pt x="8884" y="2644"/>
                  </a:cubicBezTo>
                  <a:cubicBezTo>
                    <a:pt x="8884" y="2430"/>
                    <a:pt x="9003" y="2192"/>
                    <a:pt x="9146" y="2049"/>
                  </a:cubicBezTo>
                  <a:cubicBezTo>
                    <a:pt x="9312" y="1859"/>
                    <a:pt x="9527" y="1811"/>
                    <a:pt x="9741" y="1811"/>
                  </a:cubicBezTo>
                  <a:close/>
                  <a:moveTo>
                    <a:pt x="3049" y="1835"/>
                  </a:moveTo>
                  <a:cubicBezTo>
                    <a:pt x="3240" y="1835"/>
                    <a:pt x="3478" y="1930"/>
                    <a:pt x="3644" y="2073"/>
                  </a:cubicBezTo>
                  <a:cubicBezTo>
                    <a:pt x="3787" y="2216"/>
                    <a:pt x="3883" y="2454"/>
                    <a:pt x="3883" y="2668"/>
                  </a:cubicBezTo>
                  <a:cubicBezTo>
                    <a:pt x="3883" y="2883"/>
                    <a:pt x="3835" y="3097"/>
                    <a:pt x="3668" y="3264"/>
                  </a:cubicBezTo>
                  <a:cubicBezTo>
                    <a:pt x="3502" y="3430"/>
                    <a:pt x="3287" y="3514"/>
                    <a:pt x="3070" y="3514"/>
                  </a:cubicBezTo>
                  <a:cubicBezTo>
                    <a:pt x="2853" y="3514"/>
                    <a:pt x="2632" y="3430"/>
                    <a:pt x="2454" y="3264"/>
                  </a:cubicBezTo>
                  <a:cubicBezTo>
                    <a:pt x="2287" y="3121"/>
                    <a:pt x="2216" y="2883"/>
                    <a:pt x="2216" y="2668"/>
                  </a:cubicBezTo>
                  <a:cubicBezTo>
                    <a:pt x="2216" y="2454"/>
                    <a:pt x="2287" y="2216"/>
                    <a:pt x="2454" y="2073"/>
                  </a:cubicBezTo>
                  <a:cubicBezTo>
                    <a:pt x="2620" y="1906"/>
                    <a:pt x="2835" y="1835"/>
                    <a:pt x="3049" y="1835"/>
                  </a:cubicBezTo>
                  <a:close/>
                  <a:moveTo>
                    <a:pt x="1668" y="5121"/>
                  </a:moveTo>
                  <a:cubicBezTo>
                    <a:pt x="2144" y="5121"/>
                    <a:pt x="2525" y="5502"/>
                    <a:pt x="2525" y="5978"/>
                  </a:cubicBezTo>
                  <a:cubicBezTo>
                    <a:pt x="2525" y="6479"/>
                    <a:pt x="2144" y="6836"/>
                    <a:pt x="1668" y="6836"/>
                  </a:cubicBezTo>
                  <a:cubicBezTo>
                    <a:pt x="1192" y="6836"/>
                    <a:pt x="811" y="6455"/>
                    <a:pt x="811" y="5978"/>
                  </a:cubicBezTo>
                  <a:cubicBezTo>
                    <a:pt x="811" y="5502"/>
                    <a:pt x="1192" y="5121"/>
                    <a:pt x="1668" y="5121"/>
                  </a:cubicBezTo>
                  <a:close/>
                  <a:moveTo>
                    <a:pt x="11146" y="5121"/>
                  </a:moveTo>
                  <a:cubicBezTo>
                    <a:pt x="11622" y="5121"/>
                    <a:pt x="12003" y="5502"/>
                    <a:pt x="12003" y="5978"/>
                  </a:cubicBezTo>
                  <a:cubicBezTo>
                    <a:pt x="12003" y="6455"/>
                    <a:pt x="11622" y="6836"/>
                    <a:pt x="11146" y="6836"/>
                  </a:cubicBezTo>
                  <a:cubicBezTo>
                    <a:pt x="10670" y="6836"/>
                    <a:pt x="10265" y="6455"/>
                    <a:pt x="10265" y="5978"/>
                  </a:cubicBezTo>
                  <a:cubicBezTo>
                    <a:pt x="10265" y="5502"/>
                    <a:pt x="10670" y="5121"/>
                    <a:pt x="11146" y="5121"/>
                  </a:cubicBezTo>
                  <a:close/>
                  <a:moveTo>
                    <a:pt x="3049" y="8503"/>
                  </a:moveTo>
                  <a:cubicBezTo>
                    <a:pt x="3240" y="8503"/>
                    <a:pt x="3478" y="8598"/>
                    <a:pt x="3644" y="8741"/>
                  </a:cubicBezTo>
                  <a:cubicBezTo>
                    <a:pt x="3787" y="8884"/>
                    <a:pt x="3883" y="9122"/>
                    <a:pt x="3883" y="9336"/>
                  </a:cubicBezTo>
                  <a:cubicBezTo>
                    <a:pt x="3883" y="9551"/>
                    <a:pt x="3835" y="9789"/>
                    <a:pt x="3668" y="9932"/>
                  </a:cubicBezTo>
                  <a:cubicBezTo>
                    <a:pt x="3502" y="10098"/>
                    <a:pt x="3287" y="10182"/>
                    <a:pt x="3070" y="10182"/>
                  </a:cubicBezTo>
                  <a:cubicBezTo>
                    <a:pt x="2853" y="10182"/>
                    <a:pt x="2632" y="10098"/>
                    <a:pt x="2454" y="9932"/>
                  </a:cubicBezTo>
                  <a:cubicBezTo>
                    <a:pt x="2287" y="9789"/>
                    <a:pt x="2216" y="9551"/>
                    <a:pt x="2216" y="9336"/>
                  </a:cubicBezTo>
                  <a:cubicBezTo>
                    <a:pt x="2216" y="9122"/>
                    <a:pt x="2287" y="8884"/>
                    <a:pt x="2454" y="8741"/>
                  </a:cubicBezTo>
                  <a:cubicBezTo>
                    <a:pt x="2620" y="8574"/>
                    <a:pt x="2835" y="8503"/>
                    <a:pt x="3049" y="8503"/>
                  </a:cubicBezTo>
                  <a:close/>
                  <a:moveTo>
                    <a:pt x="6407" y="9884"/>
                  </a:moveTo>
                  <a:cubicBezTo>
                    <a:pt x="6883" y="9884"/>
                    <a:pt x="7264" y="10265"/>
                    <a:pt x="7264" y="10741"/>
                  </a:cubicBezTo>
                  <a:cubicBezTo>
                    <a:pt x="7264" y="11218"/>
                    <a:pt x="6883" y="11599"/>
                    <a:pt x="6407" y="11599"/>
                  </a:cubicBezTo>
                  <a:cubicBezTo>
                    <a:pt x="5931" y="11599"/>
                    <a:pt x="5550" y="11218"/>
                    <a:pt x="5550" y="10741"/>
                  </a:cubicBezTo>
                  <a:cubicBezTo>
                    <a:pt x="5550" y="10265"/>
                    <a:pt x="5931" y="9884"/>
                    <a:pt x="6407" y="9884"/>
                  </a:cubicBezTo>
                  <a:close/>
                  <a:moveTo>
                    <a:pt x="6346" y="0"/>
                  </a:moveTo>
                  <a:cubicBezTo>
                    <a:pt x="5680" y="0"/>
                    <a:pt x="5145" y="543"/>
                    <a:pt x="5145" y="1216"/>
                  </a:cubicBezTo>
                  <a:cubicBezTo>
                    <a:pt x="5145" y="1811"/>
                    <a:pt x="5597" y="2311"/>
                    <a:pt x="6193" y="2406"/>
                  </a:cubicBezTo>
                  <a:lnTo>
                    <a:pt x="6193" y="3430"/>
                  </a:lnTo>
                  <a:cubicBezTo>
                    <a:pt x="5669" y="3478"/>
                    <a:pt x="5121" y="3716"/>
                    <a:pt x="4740" y="4026"/>
                  </a:cubicBezTo>
                  <a:lnTo>
                    <a:pt x="4002" y="3287"/>
                  </a:lnTo>
                  <a:cubicBezTo>
                    <a:pt x="4240" y="2954"/>
                    <a:pt x="4287" y="2549"/>
                    <a:pt x="4145" y="2121"/>
                  </a:cubicBezTo>
                  <a:cubicBezTo>
                    <a:pt x="3920" y="1629"/>
                    <a:pt x="3472" y="1386"/>
                    <a:pt x="3026" y="1386"/>
                  </a:cubicBezTo>
                  <a:cubicBezTo>
                    <a:pt x="2714" y="1386"/>
                    <a:pt x="2403" y="1505"/>
                    <a:pt x="2168" y="1739"/>
                  </a:cubicBezTo>
                  <a:cubicBezTo>
                    <a:pt x="1858" y="2073"/>
                    <a:pt x="1739" y="2573"/>
                    <a:pt x="1906" y="3049"/>
                  </a:cubicBezTo>
                  <a:cubicBezTo>
                    <a:pt x="2120" y="3549"/>
                    <a:pt x="2573" y="3788"/>
                    <a:pt x="3049" y="3788"/>
                  </a:cubicBezTo>
                  <a:cubicBezTo>
                    <a:pt x="3287" y="3788"/>
                    <a:pt x="3549" y="3716"/>
                    <a:pt x="3764" y="3549"/>
                  </a:cubicBezTo>
                  <a:lnTo>
                    <a:pt x="4502" y="4311"/>
                  </a:lnTo>
                  <a:cubicBezTo>
                    <a:pt x="4407" y="4383"/>
                    <a:pt x="4311" y="4502"/>
                    <a:pt x="4264" y="4621"/>
                  </a:cubicBezTo>
                  <a:cubicBezTo>
                    <a:pt x="4278" y="4752"/>
                    <a:pt x="4363" y="4811"/>
                    <a:pt x="4449" y="4811"/>
                  </a:cubicBezTo>
                  <a:cubicBezTo>
                    <a:pt x="4504" y="4811"/>
                    <a:pt x="4560" y="4787"/>
                    <a:pt x="4597" y="4740"/>
                  </a:cubicBezTo>
                  <a:cubicBezTo>
                    <a:pt x="4668" y="4621"/>
                    <a:pt x="4764" y="4502"/>
                    <a:pt x="4859" y="4431"/>
                  </a:cubicBezTo>
                  <a:cubicBezTo>
                    <a:pt x="5240" y="4026"/>
                    <a:pt x="5812" y="3788"/>
                    <a:pt x="6383" y="3788"/>
                  </a:cubicBezTo>
                  <a:cubicBezTo>
                    <a:pt x="8074" y="3788"/>
                    <a:pt x="9312" y="5764"/>
                    <a:pt x="7979" y="7526"/>
                  </a:cubicBezTo>
                  <a:lnTo>
                    <a:pt x="7955" y="7550"/>
                  </a:lnTo>
                  <a:cubicBezTo>
                    <a:pt x="7436" y="7943"/>
                    <a:pt x="6900" y="8113"/>
                    <a:pt x="6402" y="8113"/>
                  </a:cubicBezTo>
                  <a:cubicBezTo>
                    <a:pt x="5211" y="8113"/>
                    <a:pt x="4240" y="7140"/>
                    <a:pt x="4240" y="5931"/>
                  </a:cubicBezTo>
                  <a:cubicBezTo>
                    <a:pt x="4240" y="5764"/>
                    <a:pt x="4264" y="5550"/>
                    <a:pt x="4287" y="5383"/>
                  </a:cubicBezTo>
                  <a:cubicBezTo>
                    <a:pt x="4232" y="5283"/>
                    <a:pt x="4155" y="5240"/>
                    <a:pt x="4086" y="5240"/>
                  </a:cubicBezTo>
                  <a:cubicBezTo>
                    <a:pt x="4009" y="5240"/>
                    <a:pt x="3943" y="5295"/>
                    <a:pt x="3930" y="5383"/>
                  </a:cubicBezTo>
                  <a:cubicBezTo>
                    <a:pt x="3906" y="5502"/>
                    <a:pt x="3883" y="5645"/>
                    <a:pt x="3883" y="5764"/>
                  </a:cubicBezTo>
                  <a:lnTo>
                    <a:pt x="2835" y="5764"/>
                  </a:lnTo>
                  <a:cubicBezTo>
                    <a:pt x="2739" y="5169"/>
                    <a:pt x="2239" y="4716"/>
                    <a:pt x="1644" y="4716"/>
                  </a:cubicBezTo>
                  <a:cubicBezTo>
                    <a:pt x="691" y="4716"/>
                    <a:pt x="1" y="5788"/>
                    <a:pt x="739" y="6764"/>
                  </a:cubicBezTo>
                  <a:lnTo>
                    <a:pt x="787" y="6812"/>
                  </a:lnTo>
                  <a:cubicBezTo>
                    <a:pt x="1069" y="7020"/>
                    <a:pt x="1362" y="7110"/>
                    <a:pt x="1636" y="7110"/>
                  </a:cubicBezTo>
                  <a:cubicBezTo>
                    <a:pt x="2242" y="7110"/>
                    <a:pt x="2753" y="6671"/>
                    <a:pt x="2835" y="6098"/>
                  </a:cubicBezTo>
                  <a:lnTo>
                    <a:pt x="3883" y="6098"/>
                  </a:lnTo>
                  <a:cubicBezTo>
                    <a:pt x="3883" y="6098"/>
                    <a:pt x="4145" y="7169"/>
                    <a:pt x="4502" y="7574"/>
                  </a:cubicBezTo>
                  <a:lnTo>
                    <a:pt x="3764" y="8312"/>
                  </a:lnTo>
                  <a:cubicBezTo>
                    <a:pt x="3551" y="8153"/>
                    <a:pt x="3300" y="8074"/>
                    <a:pt x="3047" y="8074"/>
                  </a:cubicBezTo>
                  <a:cubicBezTo>
                    <a:pt x="2734" y="8074"/>
                    <a:pt x="2418" y="8194"/>
                    <a:pt x="2168" y="8431"/>
                  </a:cubicBezTo>
                  <a:cubicBezTo>
                    <a:pt x="1930" y="8669"/>
                    <a:pt x="1811" y="8979"/>
                    <a:pt x="1811" y="9312"/>
                  </a:cubicBezTo>
                  <a:cubicBezTo>
                    <a:pt x="1811" y="9622"/>
                    <a:pt x="1930" y="9932"/>
                    <a:pt x="2168" y="10170"/>
                  </a:cubicBezTo>
                  <a:cubicBezTo>
                    <a:pt x="2406" y="10408"/>
                    <a:pt x="2716" y="10527"/>
                    <a:pt x="3049" y="10527"/>
                  </a:cubicBezTo>
                  <a:cubicBezTo>
                    <a:pt x="3335" y="10527"/>
                    <a:pt x="3668" y="10408"/>
                    <a:pt x="3906" y="10170"/>
                  </a:cubicBezTo>
                  <a:cubicBezTo>
                    <a:pt x="4145" y="9932"/>
                    <a:pt x="4264" y="9622"/>
                    <a:pt x="4264" y="9312"/>
                  </a:cubicBezTo>
                  <a:cubicBezTo>
                    <a:pt x="4264" y="9027"/>
                    <a:pt x="4168" y="8789"/>
                    <a:pt x="4025" y="8598"/>
                  </a:cubicBezTo>
                  <a:lnTo>
                    <a:pt x="4764" y="7836"/>
                  </a:lnTo>
                  <a:cubicBezTo>
                    <a:pt x="5145" y="8193"/>
                    <a:pt x="5692" y="8408"/>
                    <a:pt x="6264" y="8479"/>
                  </a:cubicBezTo>
                  <a:lnTo>
                    <a:pt x="6264" y="9503"/>
                  </a:lnTo>
                  <a:cubicBezTo>
                    <a:pt x="5669" y="9598"/>
                    <a:pt x="5216" y="10098"/>
                    <a:pt x="5216" y="10694"/>
                  </a:cubicBezTo>
                  <a:cubicBezTo>
                    <a:pt x="5216" y="11360"/>
                    <a:pt x="5740" y="11884"/>
                    <a:pt x="6407" y="11884"/>
                  </a:cubicBezTo>
                  <a:cubicBezTo>
                    <a:pt x="7050" y="11884"/>
                    <a:pt x="7598" y="11360"/>
                    <a:pt x="7598" y="10694"/>
                  </a:cubicBezTo>
                  <a:cubicBezTo>
                    <a:pt x="7598" y="10098"/>
                    <a:pt x="7145" y="9598"/>
                    <a:pt x="6574" y="9503"/>
                  </a:cubicBezTo>
                  <a:lnTo>
                    <a:pt x="6574" y="8479"/>
                  </a:lnTo>
                  <a:cubicBezTo>
                    <a:pt x="7145" y="8431"/>
                    <a:pt x="7645" y="8193"/>
                    <a:pt x="8050" y="7836"/>
                  </a:cubicBezTo>
                  <a:lnTo>
                    <a:pt x="8788" y="8598"/>
                  </a:lnTo>
                  <a:cubicBezTo>
                    <a:pt x="8645" y="8789"/>
                    <a:pt x="8550" y="9027"/>
                    <a:pt x="8550" y="9312"/>
                  </a:cubicBezTo>
                  <a:cubicBezTo>
                    <a:pt x="8550" y="9622"/>
                    <a:pt x="8669" y="9932"/>
                    <a:pt x="8907" y="10170"/>
                  </a:cubicBezTo>
                  <a:cubicBezTo>
                    <a:pt x="9122" y="10384"/>
                    <a:pt x="9408" y="10503"/>
                    <a:pt x="9717" y="10527"/>
                  </a:cubicBezTo>
                  <a:lnTo>
                    <a:pt x="9765" y="10527"/>
                  </a:lnTo>
                  <a:cubicBezTo>
                    <a:pt x="10027" y="10527"/>
                    <a:pt x="10336" y="10432"/>
                    <a:pt x="10551" y="10265"/>
                  </a:cubicBezTo>
                  <a:cubicBezTo>
                    <a:pt x="10598" y="10194"/>
                    <a:pt x="10622" y="10075"/>
                    <a:pt x="10574" y="10027"/>
                  </a:cubicBezTo>
                  <a:cubicBezTo>
                    <a:pt x="10528" y="9981"/>
                    <a:pt x="10462" y="9954"/>
                    <a:pt x="10409" y="9954"/>
                  </a:cubicBezTo>
                  <a:cubicBezTo>
                    <a:pt x="10379" y="9954"/>
                    <a:pt x="10353" y="9962"/>
                    <a:pt x="10336" y="9979"/>
                  </a:cubicBezTo>
                  <a:cubicBezTo>
                    <a:pt x="10179" y="10125"/>
                    <a:pt x="9984" y="10197"/>
                    <a:pt x="9788" y="10197"/>
                  </a:cubicBezTo>
                  <a:cubicBezTo>
                    <a:pt x="9568" y="10197"/>
                    <a:pt x="9345" y="10108"/>
                    <a:pt x="9169" y="9932"/>
                  </a:cubicBezTo>
                  <a:cubicBezTo>
                    <a:pt x="9027" y="9789"/>
                    <a:pt x="8931" y="9551"/>
                    <a:pt x="8931" y="9336"/>
                  </a:cubicBezTo>
                  <a:cubicBezTo>
                    <a:pt x="8931" y="9122"/>
                    <a:pt x="9027" y="8884"/>
                    <a:pt x="9169" y="8741"/>
                  </a:cubicBezTo>
                  <a:cubicBezTo>
                    <a:pt x="9336" y="8574"/>
                    <a:pt x="9550" y="8491"/>
                    <a:pt x="9768" y="8491"/>
                  </a:cubicBezTo>
                  <a:cubicBezTo>
                    <a:pt x="9985" y="8491"/>
                    <a:pt x="10205" y="8574"/>
                    <a:pt x="10384" y="8741"/>
                  </a:cubicBezTo>
                  <a:cubicBezTo>
                    <a:pt x="10574" y="8908"/>
                    <a:pt x="10670" y="9193"/>
                    <a:pt x="10622" y="9432"/>
                  </a:cubicBezTo>
                  <a:cubicBezTo>
                    <a:pt x="10622" y="9503"/>
                    <a:pt x="10694" y="9598"/>
                    <a:pt x="10789" y="9598"/>
                  </a:cubicBezTo>
                  <a:cubicBezTo>
                    <a:pt x="10860" y="9598"/>
                    <a:pt x="10955" y="9551"/>
                    <a:pt x="10955" y="9455"/>
                  </a:cubicBezTo>
                  <a:cubicBezTo>
                    <a:pt x="10979" y="9098"/>
                    <a:pt x="10860" y="8741"/>
                    <a:pt x="10598" y="8479"/>
                  </a:cubicBezTo>
                  <a:cubicBezTo>
                    <a:pt x="10374" y="8242"/>
                    <a:pt x="10063" y="8121"/>
                    <a:pt x="9749" y="8121"/>
                  </a:cubicBezTo>
                  <a:cubicBezTo>
                    <a:pt x="9495" y="8121"/>
                    <a:pt x="9239" y="8200"/>
                    <a:pt x="9027" y="8360"/>
                  </a:cubicBezTo>
                  <a:lnTo>
                    <a:pt x="8288" y="7598"/>
                  </a:lnTo>
                  <a:cubicBezTo>
                    <a:pt x="8645" y="7217"/>
                    <a:pt x="8836" y="6693"/>
                    <a:pt x="8907" y="6121"/>
                  </a:cubicBezTo>
                  <a:lnTo>
                    <a:pt x="9955" y="6121"/>
                  </a:lnTo>
                  <a:cubicBezTo>
                    <a:pt x="10027" y="6717"/>
                    <a:pt x="10551" y="7169"/>
                    <a:pt x="11146" y="7169"/>
                  </a:cubicBezTo>
                  <a:cubicBezTo>
                    <a:pt x="11789" y="7169"/>
                    <a:pt x="12337" y="6621"/>
                    <a:pt x="12337" y="5978"/>
                  </a:cubicBezTo>
                  <a:cubicBezTo>
                    <a:pt x="12361" y="5312"/>
                    <a:pt x="11813" y="4788"/>
                    <a:pt x="11146" y="4788"/>
                  </a:cubicBezTo>
                  <a:cubicBezTo>
                    <a:pt x="10551" y="4788"/>
                    <a:pt x="9955" y="5836"/>
                    <a:pt x="9955" y="5836"/>
                  </a:cubicBezTo>
                  <a:lnTo>
                    <a:pt x="8907" y="5836"/>
                  </a:lnTo>
                  <a:cubicBezTo>
                    <a:pt x="8884" y="5264"/>
                    <a:pt x="8645" y="4764"/>
                    <a:pt x="8288" y="4335"/>
                  </a:cubicBezTo>
                  <a:lnTo>
                    <a:pt x="9027" y="3597"/>
                  </a:lnTo>
                  <a:cubicBezTo>
                    <a:pt x="9241" y="3740"/>
                    <a:pt x="9503" y="3835"/>
                    <a:pt x="9741" y="3835"/>
                  </a:cubicBezTo>
                  <a:cubicBezTo>
                    <a:pt x="10027" y="3835"/>
                    <a:pt x="10360" y="3716"/>
                    <a:pt x="10598" y="3478"/>
                  </a:cubicBezTo>
                  <a:cubicBezTo>
                    <a:pt x="10860" y="3192"/>
                    <a:pt x="10979" y="2811"/>
                    <a:pt x="10932" y="2430"/>
                  </a:cubicBezTo>
                  <a:cubicBezTo>
                    <a:pt x="10908" y="2240"/>
                    <a:pt x="10836" y="2073"/>
                    <a:pt x="10717" y="1930"/>
                  </a:cubicBezTo>
                  <a:cubicBezTo>
                    <a:pt x="10472" y="1582"/>
                    <a:pt x="10108" y="1415"/>
                    <a:pt x="9743" y="1415"/>
                  </a:cubicBezTo>
                  <a:cubicBezTo>
                    <a:pt x="9434" y="1415"/>
                    <a:pt x="9124" y="1534"/>
                    <a:pt x="8884" y="1763"/>
                  </a:cubicBezTo>
                  <a:cubicBezTo>
                    <a:pt x="8645" y="2001"/>
                    <a:pt x="8526" y="2311"/>
                    <a:pt x="8526" y="2644"/>
                  </a:cubicBezTo>
                  <a:cubicBezTo>
                    <a:pt x="8526" y="2906"/>
                    <a:pt x="8598" y="3145"/>
                    <a:pt x="8765" y="3359"/>
                  </a:cubicBezTo>
                  <a:lnTo>
                    <a:pt x="8002" y="4097"/>
                  </a:lnTo>
                  <a:cubicBezTo>
                    <a:pt x="7621" y="3740"/>
                    <a:pt x="7098" y="3526"/>
                    <a:pt x="6526" y="3478"/>
                  </a:cubicBezTo>
                  <a:lnTo>
                    <a:pt x="6526" y="2406"/>
                  </a:lnTo>
                  <a:cubicBezTo>
                    <a:pt x="7359" y="2287"/>
                    <a:pt x="7931" y="1263"/>
                    <a:pt x="7240" y="334"/>
                  </a:cubicBezTo>
                  <a:lnTo>
                    <a:pt x="7217" y="311"/>
                  </a:lnTo>
                  <a:cubicBezTo>
                    <a:pt x="6923" y="94"/>
                    <a:pt x="6623" y="0"/>
                    <a:pt x="63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8" name="Google Shape;3368;p52"/>
          <p:cNvGrpSpPr/>
          <p:nvPr/>
        </p:nvGrpSpPr>
        <p:grpSpPr>
          <a:xfrm>
            <a:off x="4022564" y="2995090"/>
            <a:ext cx="353606" cy="351489"/>
            <a:chOff x="4365452" y="2995090"/>
            <a:chExt cx="353606" cy="351489"/>
          </a:xfrm>
        </p:grpSpPr>
        <p:sp>
          <p:nvSpPr>
            <p:cNvPr id="3369" name="Google Shape;3369;p52"/>
            <p:cNvSpPr/>
            <p:nvPr/>
          </p:nvSpPr>
          <p:spPr>
            <a:xfrm>
              <a:off x="4371117" y="3172610"/>
              <a:ext cx="171854" cy="170423"/>
            </a:xfrm>
            <a:custGeom>
              <a:rect b="b" l="l" r="r" t="t"/>
              <a:pathLst>
                <a:path extrusionOk="0" h="5716" w="5764">
                  <a:moveTo>
                    <a:pt x="1" y="0"/>
                  </a:moveTo>
                  <a:lnTo>
                    <a:pt x="1" y="5287"/>
                  </a:lnTo>
                  <a:cubicBezTo>
                    <a:pt x="1" y="5549"/>
                    <a:pt x="215" y="5716"/>
                    <a:pt x="453" y="5716"/>
                  </a:cubicBezTo>
                  <a:lnTo>
                    <a:pt x="5764" y="5716"/>
                  </a:lnTo>
                  <a:lnTo>
                    <a:pt x="5764" y="4025"/>
                  </a:lnTo>
                  <a:lnTo>
                    <a:pt x="5764" y="2834"/>
                  </a:lnTo>
                  <a:lnTo>
                    <a:pt x="5764" y="453"/>
                  </a:lnTo>
                  <a:cubicBezTo>
                    <a:pt x="5764" y="191"/>
                    <a:pt x="5549" y="0"/>
                    <a:pt x="531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0" name="Google Shape;3370;p52"/>
            <p:cNvSpPr/>
            <p:nvPr/>
          </p:nvSpPr>
          <p:spPr>
            <a:xfrm>
              <a:off x="4370401" y="3001470"/>
              <a:ext cx="171854" cy="193529"/>
            </a:xfrm>
            <a:custGeom>
              <a:rect b="b" l="l" r="r" t="t"/>
              <a:pathLst>
                <a:path extrusionOk="0" h="6491" w="5764">
                  <a:moveTo>
                    <a:pt x="477" y="1"/>
                  </a:moveTo>
                  <a:cubicBezTo>
                    <a:pt x="215" y="1"/>
                    <a:pt x="1" y="215"/>
                    <a:pt x="1" y="453"/>
                  </a:cubicBezTo>
                  <a:lnTo>
                    <a:pt x="1" y="5716"/>
                  </a:lnTo>
                  <a:lnTo>
                    <a:pt x="1739" y="5716"/>
                  </a:lnTo>
                  <a:lnTo>
                    <a:pt x="2263" y="6455"/>
                  </a:lnTo>
                  <a:cubicBezTo>
                    <a:pt x="2275" y="6478"/>
                    <a:pt x="2299" y="6490"/>
                    <a:pt x="2323" y="6490"/>
                  </a:cubicBezTo>
                  <a:cubicBezTo>
                    <a:pt x="2347" y="6490"/>
                    <a:pt x="2370" y="6478"/>
                    <a:pt x="2382" y="6455"/>
                  </a:cubicBezTo>
                  <a:lnTo>
                    <a:pt x="2930" y="5716"/>
                  </a:lnTo>
                  <a:lnTo>
                    <a:pt x="5335" y="5716"/>
                  </a:lnTo>
                  <a:cubicBezTo>
                    <a:pt x="5597" y="5716"/>
                    <a:pt x="5764" y="5502"/>
                    <a:pt x="5764" y="5264"/>
                  </a:cubicBezTo>
                  <a:lnTo>
                    <a:pt x="576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1" name="Google Shape;3371;p52"/>
            <p:cNvSpPr/>
            <p:nvPr/>
          </p:nvSpPr>
          <p:spPr>
            <a:xfrm>
              <a:off x="4518822" y="3001470"/>
              <a:ext cx="195258" cy="170452"/>
            </a:xfrm>
            <a:custGeom>
              <a:rect b="b" l="l" r="r" t="t"/>
              <a:pathLst>
                <a:path extrusionOk="0" h="5717" w="6549">
                  <a:moveTo>
                    <a:pt x="762" y="1"/>
                  </a:moveTo>
                  <a:lnTo>
                    <a:pt x="762" y="1692"/>
                  </a:lnTo>
                  <a:lnTo>
                    <a:pt x="24" y="2239"/>
                  </a:lnTo>
                  <a:cubicBezTo>
                    <a:pt x="0" y="2263"/>
                    <a:pt x="0" y="2335"/>
                    <a:pt x="24" y="2358"/>
                  </a:cubicBezTo>
                  <a:lnTo>
                    <a:pt x="762" y="2882"/>
                  </a:lnTo>
                  <a:lnTo>
                    <a:pt x="762" y="5264"/>
                  </a:lnTo>
                  <a:cubicBezTo>
                    <a:pt x="762" y="5550"/>
                    <a:pt x="976" y="5716"/>
                    <a:pt x="1215" y="5716"/>
                  </a:cubicBezTo>
                  <a:lnTo>
                    <a:pt x="6525" y="5716"/>
                  </a:lnTo>
                  <a:lnTo>
                    <a:pt x="6525" y="453"/>
                  </a:lnTo>
                  <a:cubicBezTo>
                    <a:pt x="6549" y="215"/>
                    <a:pt x="6335" y="1"/>
                    <a:pt x="607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2" name="Google Shape;3372;p52"/>
            <p:cNvSpPr/>
            <p:nvPr/>
          </p:nvSpPr>
          <p:spPr>
            <a:xfrm>
              <a:off x="4685669" y="3001470"/>
              <a:ext cx="28414" cy="170452"/>
            </a:xfrm>
            <a:custGeom>
              <a:rect b="b" l="l" r="r" t="t"/>
              <a:pathLst>
                <a:path extrusionOk="0" h="5717" w="953">
                  <a:moveTo>
                    <a:pt x="0" y="1"/>
                  </a:moveTo>
                  <a:cubicBezTo>
                    <a:pt x="262" y="1"/>
                    <a:pt x="477" y="191"/>
                    <a:pt x="477" y="453"/>
                  </a:cubicBezTo>
                  <a:lnTo>
                    <a:pt x="477" y="5716"/>
                  </a:lnTo>
                  <a:lnTo>
                    <a:pt x="953" y="5716"/>
                  </a:lnTo>
                  <a:lnTo>
                    <a:pt x="953" y="453"/>
                  </a:lnTo>
                  <a:cubicBezTo>
                    <a:pt x="953" y="215"/>
                    <a:pt x="739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3" name="Google Shape;3373;p52"/>
            <p:cNvSpPr/>
            <p:nvPr/>
          </p:nvSpPr>
          <p:spPr>
            <a:xfrm>
              <a:off x="4540826" y="3149354"/>
              <a:ext cx="171138" cy="192963"/>
            </a:xfrm>
            <a:custGeom>
              <a:rect b="b" l="l" r="r" t="t"/>
              <a:pathLst>
                <a:path extrusionOk="0" h="6472" w="5740">
                  <a:moveTo>
                    <a:pt x="3456" y="0"/>
                  </a:moveTo>
                  <a:cubicBezTo>
                    <a:pt x="3436" y="0"/>
                    <a:pt x="3418" y="6"/>
                    <a:pt x="3406" y="18"/>
                  </a:cubicBezTo>
                  <a:lnTo>
                    <a:pt x="2858" y="756"/>
                  </a:lnTo>
                  <a:lnTo>
                    <a:pt x="453" y="756"/>
                  </a:lnTo>
                  <a:cubicBezTo>
                    <a:pt x="191" y="756"/>
                    <a:pt x="0" y="971"/>
                    <a:pt x="0" y="1209"/>
                  </a:cubicBezTo>
                  <a:lnTo>
                    <a:pt x="0" y="6472"/>
                  </a:lnTo>
                  <a:lnTo>
                    <a:pt x="5311" y="6472"/>
                  </a:lnTo>
                  <a:cubicBezTo>
                    <a:pt x="5573" y="6472"/>
                    <a:pt x="5740" y="6257"/>
                    <a:pt x="5740" y="6019"/>
                  </a:cubicBezTo>
                  <a:lnTo>
                    <a:pt x="5740" y="756"/>
                  </a:lnTo>
                  <a:lnTo>
                    <a:pt x="4049" y="756"/>
                  </a:lnTo>
                  <a:lnTo>
                    <a:pt x="3525" y="18"/>
                  </a:lnTo>
                  <a:cubicBezTo>
                    <a:pt x="3501" y="6"/>
                    <a:pt x="3477" y="0"/>
                    <a:pt x="345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4" name="Google Shape;3374;p52"/>
            <p:cNvSpPr/>
            <p:nvPr/>
          </p:nvSpPr>
          <p:spPr>
            <a:xfrm>
              <a:off x="4686384" y="3171895"/>
              <a:ext cx="27698" cy="170423"/>
            </a:xfrm>
            <a:custGeom>
              <a:rect b="b" l="l" r="r" t="t"/>
              <a:pathLst>
                <a:path extrusionOk="0" h="5716" w="929">
                  <a:moveTo>
                    <a:pt x="477" y="0"/>
                  </a:moveTo>
                  <a:lnTo>
                    <a:pt x="477" y="5263"/>
                  </a:lnTo>
                  <a:cubicBezTo>
                    <a:pt x="477" y="5501"/>
                    <a:pt x="262" y="5716"/>
                    <a:pt x="0" y="5716"/>
                  </a:cubicBezTo>
                  <a:lnTo>
                    <a:pt x="477" y="5716"/>
                  </a:lnTo>
                  <a:cubicBezTo>
                    <a:pt x="715" y="5716"/>
                    <a:pt x="929" y="5549"/>
                    <a:pt x="929" y="5263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5" name="Google Shape;3375;p52"/>
            <p:cNvSpPr/>
            <p:nvPr/>
          </p:nvSpPr>
          <p:spPr>
            <a:xfrm>
              <a:off x="4541541" y="3256391"/>
              <a:ext cx="23435" cy="35510"/>
            </a:xfrm>
            <a:custGeom>
              <a:rect b="b" l="l" r="r" t="t"/>
              <a:pathLst>
                <a:path extrusionOk="0" h="1191" w="786">
                  <a:moveTo>
                    <a:pt x="0" y="0"/>
                  </a:moveTo>
                  <a:lnTo>
                    <a:pt x="0" y="1191"/>
                  </a:lnTo>
                  <a:lnTo>
                    <a:pt x="762" y="643"/>
                  </a:lnTo>
                  <a:cubicBezTo>
                    <a:pt x="786" y="619"/>
                    <a:pt x="786" y="572"/>
                    <a:pt x="762" y="5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6" name="Google Shape;3376;p52"/>
            <p:cNvSpPr/>
            <p:nvPr/>
          </p:nvSpPr>
          <p:spPr>
            <a:xfrm>
              <a:off x="4488261" y="3118645"/>
              <a:ext cx="106559" cy="106529"/>
            </a:xfrm>
            <a:custGeom>
              <a:rect b="b" l="l" r="r" t="t"/>
              <a:pathLst>
                <a:path extrusionOk="0" h="3573" w="3574">
                  <a:moveTo>
                    <a:pt x="1787" y="0"/>
                  </a:moveTo>
                  <a:cubicBezTo>
                    <a:pt x="811" y="0"/>
                    <a:pt x="1" y="810"/>
                    <a:pt x="1" y="1786"/>
                  </a:cubicBezTo>
                  <a:cubicBezTo>
                    <a:pt x="1" y="2763"/>
                    <a:pt x="811" y="3572"/>
                    <a:pt x="1787" y="3572"/>
                  </a:cubicBezTo>
                  <a:cubicBezTo>
                    <a:pt x="2787" y="3572"/>
                    <a:pt x="3573" y="2763"/>
                    <a:pt x="3573" y="1786"/>
                  </a:cubicBezTo>
                  <a:cubicBezTo>
                    <a:pt x="3573" y="810"/>
                    <a:pt x="2787" y="0"/>
                    <a:pt x="1787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7" name="Google Shape;3377;p52"/>
            <p:cNvSpPr/>
            <p:nvPr/>
          </p:nvSpPr>
          <p:spPr>
            <a:xfrm>
              <a:off x="4505316" y="3125025"/>
              <a:ext cx="89505" cy="100149"/>
            </a:xfrm>
            <a:custGeom>
              <a:rect b="b" l="l" r="r" t="t"/>
              <a:pathLst>
                <a:path extrusionOk="0" h="3359" w="3002">
                  <a:moveTo>
                    <a:pt x="2049" y="1"/>
                  </a:moveTo>
                  <a:lnTo>
                    <a:pt x="2049" y="1"/>
                  </a:lnTo>
                  <a:cubicBezTo>
                    <a:pt x="2406" y="334"/>
                    <a:pt x="2620" y="810"/>
                    <a:pt x="2620" y="1310"/>
                  </a:cubicBezTo>
                  <a:cubicBezTo>
                    <a:pt x="2620" y="2287"/>
                    <a:pt x="1810" y="3096"/>
                    <a:pt x="834" y="3096"/>
                  </a:cubicBezTo>
                  <a:cubicBezTo>
                    <a:pt x="548" y="3096"/>
                    <a:pt x="239" y="3001"/>
                    <a:pt x="1" y="2882"/>
                  </a:cubicBezTo>
                  <a:lnTo>
                    <a:pt x="1" y="2882"/>
                  </a:lnTo>
                  <a:cubicBezTo>
                    <a:pt x="334" y="3192"/>
                    <a:pt x="739" y="3358"/>
                    <a:pt x="1215" y="3358"/>
                  </a:cubicBezTo>
                  <a:cubicBezTo>
                    <a:pt x="2215" y="3358"/>
                    <a:pt x="3001" y="2549"/>
                    <a:pt x="3001" y="1572"/>
                  </a:cubicBezTo>
                  <a:cubicBezTo>
                    <a:pt x="3001" y="882"/>
                    <a:pt x="2620" y="262"/>
                    <a:pt x="2049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8" name="Google Shape;3378;p52"/>
            <p:cNvSpPr/>
            <p:nvPr/>
          </p:nvSpPr>
          <p:spPr>
            <a:xfrm>
              <a:off x="4365452" y="2995090"/>
              <a:ext cx="353606" cy="351489"/>
            </a:xfrm>
            <a:custGeom>
              <a:rect b="b" l="l" r="r" t="t"/>
              <a:pathLst>
                <a:path extrusionOk="0" h="11789" w="11860">
                  <a:moveTo>
                    <a:pt x="11217" y="358"/>
                  </a:moveTo>
                  <a:cubicBezTo>
                    <a:pt x="11360" y="358"/>
                    <a:pt x="11502" y="477"/>
                    <a:pt x="11502" y="667"/>
                  </a:cubicBezTo>
                  <a:lnTo>
                    <a:pt x="11502" y="5764"/>
                  </a:lnTo>
                  <a:lnTo>
                    <a:pt x="10026" y="5764"/>
                  </a:lnTo>
                  <a:lnTo>
                    <a:pt x="9550" y="5073"/>
                  </a:lnTo>
                  <a:cubicBezTo>
                    <a:pt x="9478" y="5002"/>
                    <a:pt x="9431" y="4978"/>
                    <a:pt x="9335" y="4978"/>
                  </a:cubicBezTo>
                  <a:cubicBezTo>
                    <a:pt x="9240" y="4978"/>
                    <a:pt x="9192" y="5002"/>
                    <a:pt x="9121" y="5073"/>
                  </a:cubicBezTo>
                  <a:lnTo>
                    <a:pt x="8645" y="5764"/>
                  </a:lnTo>
                  <a:lnTo>
                    <a:pt x="7859" y="5764"/>
                  </a:lnTo>
                  <a:cubicBezTo>
                    <a:pt x="7764" y="4787"/>
                    <a:pt x="7025" y="4049"/>
                    <a:pt x="6073" y="3977"/>
                  </a:cubicBezTo>
                  <a:lnTo>
                    <a:pt x="6073" y="3073"/>
                  </a:lnTo>
                  <a:cubicBezTo>
                    <a:pt x="6073" y="3001"/>
                    <a:pt x="6025" y="2953"/>
                    <a:pt x="6001" y="2930"/>
                  </a:cubicBezTo>
                  <a:lnTo>
                    <a:pt x="5382" y="2477"/>
                  </a:lnTo>
                  <a:lnTo>
                    <a:pt x="6001" y="2025"/>
                  </a:lnTo>
                  <a:cubicBezTo>
                    <a:pt x="6073" y="2001"/>
                    <a:pt x="6073" y="1953"/>
                    <a:pt x="6073" y="1882"/>
                  </a:cubicBezTo>
                  <a:lnTo>
                    <a:pt x="6073" y="358"/>
                  </a:lnTo>
                  <a:close/>
                  <a:moveTo>
                    <a:pt x="5739" y="358"/>
                  </a:moveTo>
                  <a:lnTo>
                    <a:pt x="5739" y="1787"/>
                  </a:lnTo>
                  <a:lnTo>
                    <a:pt x="5049" y="2263"/>
                  </a:lnTo>
                  <a:cubicBezTo>
                    <a:pt x="5001" y="2334"/>
                    <a:pt x="4953" y="2382"/>
                    <a:pt x="4953" y="2477"/>
                  </a:cubicBezTo>
                  <a:cubicBezTo>
                    <a:pt x="4953" y="2572"/>
                    <a:pt x="5001" y="2620"/>
                    <a:pt x="5049" y="2692"/>
                  </a:cubicBezTo>
                  <a:lnTo>
                    <a:pt x="5739" y="3168"/>
                  </a:lnTo>
                  <a:lnTo>
                    <a:pt x="5739" y="3977"/>
                  </a:lnTo>
                  <a:cubicBezTo>
                    <a:pt x="5430" y="4001"/>
                    <a:pt x="5168" y="4097"/>
                    <a:pt x="4930" y="4239"/>
                  </a:cubicBezTo>
                  <a:cubicBezTo>
                    <a:pt x="4882" y="4263"/>
                    <a:pt x="4811" y="4359"/>
                    <a:pt x="4834" y="4454"/>
                  </a:cubicBezTo>
                  <a:cubicBezTo>
                    <a:pt x="4864" y="4528"/>
                    <a:pt x="4922" y="4565"/>
                    <a:pt x="4990" y="4565"/>
                  </a:cubicBezTo>
                  <a:cubicBezTo>
                    <a:pt x="5031" y="4565"/>
                    <a:pt x="5076" y="4552"/>
                    <a:pt x="5120" y="4525"/>
                  </a:cubicBezTo>
                  <a:cubicBezTo>
                    <a:pt x="5358" y="4382"/>
                    <a:pt x="5644" y="4335"/>
                    <a:pt x="5906" y="4335"/>
                  </a:cubicBezTo>
                  <a:cubicBezTo>
                    <a:pt x="6811" y="4335"/>
                    <a:pt x="7525" y="5049"/>
                    <a:pt x="7525" y="5930"/>
                  </a:cubicBezTo>
                  <a:cubicBezTo>
                    <a:pt x="7549" y="6788"/>
                    <a:pt x="6811" y="7550"/>
                    <a:pt x="5906" y="7550"/>
                  </a:cubicBezTo>
                  <a:cubicBezTo>
                    <a:pt x="5025" y="7550"/>
                    <a:pt x="4311" y="6835"/>
                    <a:pt x="4311" y="5930"/>
                  </a:cubicBezTo>
                  <a:cubicBezTo>
                    <a:pt x="4311" y="5597"/>
                    <a:pt x="4406" y="5311"/>
                    <a:pt x="4572" y="5049"/>
                  </a:cubicBezTo>
                  <a:cubicBezTo>
                    <a:pt x="4644" y="4978"/>
                    <a:pt x="4596" y="4859"/>
                    <a:pt x="4549" y="4811"/>
                  </a:cubicBezTo>
                  <a:cubicBezTo>
                    <a:pt x="4504" y="4778"/>
                    <a:pt x="4455" y="4760"/>
                    <a:pt x="4410" y="4760"/>
                  </a:cubicBezTo>
                  <a:cubicBezTo>
                    <a:pt x="4358" y="4760"/>
                    <a:pt x="4312" y="4784"/>
                    <a:pt x="4287" y="4835"/>
                  </a:cubicBezTo>
                  <a:cubicBezTo>
                    <a:pt x="4096" y="5097"/>
                    <a:pt x="3977" y="5430"/>
                    <a:pt x="3953" y="5764"/>
                  </a:cubicBezTo>
                  <a:lnTo>
                    <a:pt x="3048" y="5764"/>
                  </a:lnTo>
                  <a:cubicBezTo>
                    <a:pt x="3001" y="5764"/>
                    <a:pt x="2929" y="5787"/>
                    <a:pt x="2905" y="5811"/>
                  </a:cubicBezTo>
                  <a:lnTo>
                    <a:pt x="2453" y="6430"/>
                  </a:lnTo>
                  <a:lnTo>
                    <a:pt x="2024" y="5811"/>
                  </a:lnTo>
                  <a:cubicBezTo>
                    <a:pt x="1977" y="5764"/>
                    <a:pt x="1929" y="5764"/>
                    <a:pt x="1858" y="5764"/>
                  </a:cubicBezTo>
                  <a:lnTo>
                    <a:pt x="286" y="5764"/>
                  </a:lnTo>
                  <a:lnTo>
                    <a:pt x="286" y="667"/>
                  </a:lnTo>
                  <a:cubicBezTo>
                    <a:pt x="286" y="524"/>
                    <a:pt x="405" y="358"/>
                    <a:pt x="595" y="358"/>
                  </a:cubicBezTo>
                  <a:close/>
                  <a:moveTo>
                    <a:pt x="3977" y="6073"/>
                  </a:moveTo>
                  <a:cubicBezTo>
                    <a:pt x="4072" y="7026"/>
                    <a:pt x="4811" y="7788"/>
                    <a:pt x="5763" y="7859"/>
                  </a:cubicBezTo>
                  <a:lnTo>
                    <a:pt x="5763" y="8764"/>
                  </a:lnTo>
                  <a:cubicBezTo>
                    <a:pt x="5763" y="8812"/>
                    <a:pt x="5787" y="8883"/>
                    <a:pt x="5835" y="8907"/>
                  </a:cubicBezTo>
                  <a:lnTo>
                    <a:pt x="6454" y="9360"/>
                  </a:lnTo>
                  <a:lnTo>
                    <a:pt x="5835" y="9812"/>
                  </a:lnTo>
                  <a:cubicBezTo>
                    <a:pt x="5763" y="9836"/>
                    <a:pt x="5763" y="9883"/>
                    <a:pt x="5763" y="9955"/>
                  </a:cubicBezTo>
                  <a:lnTo>
                    <a:pt x="5763" y="11479"/>
                  </a:lnTo>
                  <a:lnTo>
                    <a:pt x="619" y="11479"/>
                  </a:lnTo>
                  <a:cubicBezTo>
                    <a:pt x="476" y="11479"/>
                    <a:pt x="310" y="11360"/>
                    <a:pt x="310" y="11169"/>
                  </a:cubicBezTo>
                  <a:lnTo>
                    <a:pt x="310" y="6073"/>
                  </a:lnTo>
                  <a:lnTo>
                    <a:pt x="1810" y="6073"/>
                  </a:lnTo>
                  <a:lnTo>
                    <a:pt x="2286" y="6764"/>
                  </a:lnTo>
                  <a:cubicBezTo>
                    <a:pt x="2334" y="6835"/>
                    <a:pt x="2405" y="6859"/>
                    <a:pt x="2501" y="6859"/>
                  </a:cubicBezTo>
                  <a:cubicBezTo>
                    <a:pt x="2572" y="6859"/>
                    <a:pt x="2643" y="6811"/>
                    <a:pt x="2691" y="6764"/>
                  </a:cubicBezTo>
                  <a:lnTo>
                    <a:pt x="3167" y="6073"/>
                  </a:lnTo>
                  <a:close/>
                  <a:moveTo>
                    <a:pt x="619" y="0"/>
                  </a:moveTo>
                  <a:cubicBezTo>
                    <a:pt x="262" y="0"/>
                    <a:pt x="0" y="310"/>
                    <a:pt x="0" y="643"/>
                  </a:cubicBezTo>
                  <a:lnTo>
                    <a:pt x="0" y="11622"/>
                  </a:lnTo>
                  <a:cubicBezTo>
                    <a:pt x="0" y="11717"/>
                    <a:pt x="72" y="11789"/>
                    <a:pt x="167" y="11789"/>
                  </a:cubicBezTo>
                  <a:lnTo>
                    <a:pt x="9312" y="11789"/>
                  </a:lnTo>
                  <a:cubicBezTo>
                    <a:pt x="9454" y="11646"/>
                    <a:pt x="9359" y="11479"/>
                    <a:pt x="9216" y="11479"/>
                  </a:cubicBezTo>
                  <a:lnTo>
                    <a:pt x="6097" y="11479"/>
                  </a:lnTo>
                  <a:lnTo>
                    <a:pt x="6097" y="10050"/>
                  </a:lnTo>
                  <a:lnTo>
                    <a:pt x="6787" y="9574"/>
                  </a:lnTo>
                  <a:cubicBezTo>
                    <a:pt x="6835" y="9502"/>
                    <a:pt x="6859" y="9455"/>
                    <a:pt x="6859" y="9360"/>
                  </a:cubicBezTo>
                  <a:cubicBezTo>
                    <a:pt x="6859" y="9264"/>
                    <a:pt x="6835" y="9217"/>
                    <a:pt x="6787" y="9145"/>
                  </a:cubicBezTo>
                  <a:lnTo>
                    <a:pt x="6097" y="8669"/>
                  </a:lnTo>
                  <a:lnTo>
                    <a:pt x="6097" y="7859"/>
                  </a:lnTo>
                  <a:cubicBezTo>
                    <a:pt x="7049" y="7764"/>
                    <a:pt x="7787" y="7026"/>
                    <a:pt x="7883" y="6073"/>
                  </a:cubicBezTo>
                  <a:lnTo>
                    <a:pt x="8764" y="6073"/>
                  </a:lnTo>
                  <a:cubicBezTo>
                    <a:pt x="8835" y="6073"/>
                    <a:pt x="8883" y="6049"/>
                    <a:pt x="8931" y="6026"/>
                  </a:cubicBezTo>
                  <a:lnTo>
                    <a:pt x="9359" y="5383"/>
                  </a:lnTo>
                  <a:lnTo>
                    <a:pt x="9812" y="6026"/>
                  </a:lnTo>
                  <a:cubicBezTo>
                    <a:pt x="9835" y="6073"/>
                    <a:pt x="9907" y="6073"/>
                    <a:pt x="9955" y="6073"/>
                  </a:cubicBezTo>
                  <a:lnTo>
                    <a:pt x="11550" y="6073"/>
                  </a:lnTo>
                  <a:lnTo>
                    <a:pt x="11550" y="11265"/>
                  </a:lnTo>
                  <a:cubicBezTo>
                    <a:pt x="11550" y="11336"/>
                    <a:pt x="11455" y="11431"/>
                    <a:pt x="11360" y="11431"/>
                  </a:cubicBezTo>
                  <a:lnTo>
                    <a:pt x="10026" y="11431"/>
                  </a:lnTo>
                  <a:cubicBezTo>
                    <a:pt x="10002" y="11431"/>
                    <a:pt x="9955" y="11431"/>
                    <a:pt x="9931" y="11455"/>
                  </a:cubicBezTo>
                  <a:cubicBezTo>
                    <a:pt x="9812" y="11622"/>
                    <a:pt x="9931" y="11765"/>
                    <a:pt x="10050" y="11765"/>
                  </a:cubicBezTo>
                  <a:lnTo>
                    <a:pt x="11241" y="11765"/>
                  </a:lnTo>
                  <a:cubicBezTo>
                    <a:pt x="11598" y="11765"/>
                    <a:pt x="11860" y="11455"/>
                    <a:pt x="11860" y="11146"/>
                  </a:cubicBezTo>
                  <a:lnTo>
                    <a:pt x="11860" y="596"/>
                  </a:lnTo>
                  <a:cubicBezTo>
                    <a:pt x="11836" y="310"/>
                    <a:pt x="11574" y="0"/>
                    <a:pt x="112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9" name="Google Shape;3379;p52"/>
            <p:cNvSpPr/>
            <p:nvPr/>
          </p:nvSpPr>
          <p:spPr>
            <a:xfrm>
              <a:off x="4512412" y="3156271"/>
              <a:ext cx="59690" cy="10674"/>
            </a:xfrm>
            <a:custGeom>
              <a:rect b="b" l="l" r="r" t="t"/>
              <a:pathLst>
                <a:path extrusionOk="0" h="358" w="2002">
                  <a:moveTo>
                    <a:pt x="215" y="0"/>
                  </a:moveTo>
                  <a:cubicBezTo>
                    <a:pt x="120" y="0"/>
                    <a:pt x="72" y="48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1787" y="358"/>
                  </a:lnTo>
                  <a:cubicBezTo>
                    <a:pt x="1882" y="358"/>
                    <a:pt x="1930" y="286"/>
                    <a:pt x="1953" y="191"/>
                  </a:cubicBezTo>
                  <a:cubicBezTo>
                    <a:pt x="2001" y="72"/>
                    <a:pt x="1906" y="0"/>
                    <a:pt x="1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0" name="Google Shape;3380;p52"/>
            <p:cNvSpPr/>
            <p:nvPr/>
          </p:nvSpPr>
          <p:spPr>
            <a:xfrm>
              <a:off x="4525203" y="3177560"/>
              <a:ext cx="34108" cy="10674"/>
            </a:xfrm>
            <a:custGeom>
              <a:rect b="b" l="l" r="r" t="t"/>
              <a:pathLst>
                <a:path extrusionOk="0" h="358" w="1144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977" y="358"/>
                  </a:lnTo>
                  <a:cubicBezTo>
                    <a:pt x="1072" y="358"/>
                    <a:pt x="1120" y="287"/>
                    <a:pt x="1143" y="191"/>
                  </a:cubicBezTo>
                  <a:cubicBezTo>
                    <a:pt x="1143" y="72"/>
                    <a:pt x="1072" y="1"/>
                    <a:pt x="9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1" name="Google Shape;3381;p52"/>
            <p:cNvSpPr/>
            <p:nvPr/>
          </p:nvSpPr>
          <p:spPr>
            <a:xfrm>
              <a:off x="4410175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72"/>
                    <a:pt x="48" y="167"/>
                  </a:cubicBezTo>
                  <a:cubicBezTo>
                    <a:pt x="0" y="286"/>
                    <a:pt x="96" y="357"/>
                    <a:pt x="215" y="357"/>
                  </a:cubicBezTo>
                  <a:lnTo>
                    <a:pt x="2834" y="357"/>
                  </a:lnTo>
                  <a:cubicBezTo>
                    <a:pt x="2930" y="357"/>
                    <a:pt x="2977" y="310"/>
                    <a:pt x="3001" y="215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2" name="Google Shape;3382;p52"/>
            <p:cNvSpPr/>
            <p:nvPr/>
          </p:nvSpPr>
          <p:spPr>
            <a:xfrm>
              <a:off x="4410175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5" y="0"/>
                  </a:moveTo>
                  <a:cubicBezTo>
                    <a:pt x="119" y="0"/>
                    <a:pt x="72" y="48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834" y="358"/>
                  </a:lnTo>
                  <a:cubicBezTo>
                    <a:pt x="2930" y="358"/>
                    <a:pt x="2977" y="286"/>
                    <a:pt x="3001" y="191"/>
                  </a:cubicBezTo>
                  <a:cubicBezTo>
                    <a:pt x="3025" y="119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3" name="Google Shape;3383;p52"/>
            <p:cNvSpPr/>
            <p:nvPr/>
          </p:nvSpPr>
          <p:spPr>
            <a:xfrm>
              <a:off x="4430062" y="3274132"/>
              <a:ext cx="50417" cy="10674"/>
            </a:xfrm>
            <a:custGeom>
              <a:rect b="b" l="l" r="r" t="t"/>
              <a:pathLst>
                <a:path extrusionOk="0" h="358" w="1691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2"/>
                    <a:pt x="95" y="358"/>
                    <a:pt x="215" y="358"/>
                  </a:cubicBezTo>
                  <a:lnTo>
                    <a:pt x="1524" y="358"/>
                  </a:lnTo>
                  <a:cubicBezTo>
                    <a:pt x="1596" y="358"/>
                    <a:pt x="1667" y="286"/>
                    <a:pt x="1691" y="215"/>
                  </a:cubicBezTo>
                  <a:cubicBezTo>
                    <a:pt x="1691" y="96"/>
                    <a:pt x="1596" y="1"/>
                    <a:pt x="152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52"/>
            <p:cNvSpPr/>
            <p:nvPr/>
          </p:nvSpPr>
          <p:spPr>
            <a:xfrm>
              <a:off x="4583432" y="3229409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72"/>
                    <a:pt x="24" y="167"/>
                  </a:cubicBezTo>
                  <a:cubicBezTo>
                    <a:pt x="0" y="286"/>
                    <a:pt x="95" y="357"/>
                    <a:pt x="214" y="357"/>
                  </a:cubicBezTo>
                  <a:lnTo>
                    <a:pt x="2834" y="357"/>
                  </a:lnTo>
                  <a:cubicBezTo>
                    <a:pt x="2929" y="357"/>
                    <a:pt x="2977" y="310"/>
                    <a:pt x="3001" y="215"/>
                  </a:cubicBezTo>
                  <a:cubicBezTo>
                    <a:pt x="3025" y="95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52"/>
            <p:cNvSpPr/>
            <p:nvPr/>
          </p:nvSpPr>
          <p:spPr>
            <a:xfrm>
              <a:off x="4583432" y="3252128"/>
              <a:ext cx="90190" cy="10674"/>
            </a:xfrm>
            <a:custGeom>
              <a:rect b="b" l="l" r="r" t="t"/>
              <a:pathLst>
                <a:path extrusionOk="0" h="358" w="3025">
                  <a:moveTo>
                    <a:pt x="214" y="0"/>
                  </a:moveTo>
                  <a:cubicBezTo>
                    <a:pt x="119" y="0"/>
                    <a:pt x="72" y="48"/>
                    <a:pt x="24" y="143"/>
                  </a:cubicBezTo>
                  <a:cubicBezTo>
                    <a:pt x="0" y="262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6"/>
                    <a:pt x="3001" y="191"/>
                  </a:cubicBezTo>
                  <a:cubicBezTo>
                    <a:pt x="3025" y="72"/>
                    <a:pt x="2953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52"/>
            <p:cNvSpPr/>
            <p:nvPr/>
          </p:nvSpPr>
          <p:spPr>
            <a:xfrm>
              <a:off x="4603289" y="3274132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1"/>
                  </a:moveTo>
                  <a:cubicBezTo>
                    <a:pt x="120" y="1"/>
                    <a:pt x="49" y="48"/>
                    <a:pt x="25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501" y="358"/>
                  </a:lnTo>
                  <a:cubicBezTo>
                    <a:pt x="1597" y="358"/>
                    <a:pt x="1668" y="286"/>
                    <a:pt x="1692" y="215"/>
                  </a:cubicBezTo>
                  <a:cubicBezTo>
                    <a:pt x="1692" y="96"/>
                    <a:pt x="1597" y="1"/>
                    <a:pt x="150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52"/>
            <p:cNvSpPr/>
            <p:nvPr/>
          </p:nvSpPr>
          <p:spPr>
            <a:xfrm>
              <a:off x="4583432" y="3058984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72" y="72"/>
                    <a:pt x="24" y="167"/>
                  </a:cubicBezTo>
                  <a:cubicBezTo>
                    <a:pt x="0" y="287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310"/>
                    <a:pt x="3001" y="215"/>
                  </a:cubicBezTo>
                  <a:cubicBezTo>
                    <a:pt x="3001" y="96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8" name="Google Shape;3388;p52"/>
            <p:cNvSpPr/>
            <p:nvPr/>
          </p:nvSpPr>
          <p:spPr>
            <a:xfrm>
              <a:off x="4583432" y="3081703"/>
              <a:ext cx="89475" cy="10704"/>
            </a:xfrm>
            <a:custGeom>
              <a:rect b="b" l="l" r="r" t="t"/>
              <a:pathLst>
                <a:path extrusionOk="0" h="359" w="3001">
                  <a:moveTo>
                    <a:pt x="214" y="1"/>
                  </a:moveTo>
                  <a:cubicBezTo>
                    <a:pt x="119" y="1"/>
                    <a:pt x="72" y="48"/>
                    <a:pt x="24" y="144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29" y="358"/>
                    <a:pt x="2977" y="287"/>
                    <a:pt x="3001" y="191"/>
                  </a:cubicBezTo>
                  <a:cubicBezTo>
                    <a:pt x="3001" y="72"/>
                    <a:pt x="2929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9" name="Google Shape;3389;p52"/>
            <p:cNvSpPr/>
            <p:nvPr/>
          </p:nvSpPr>
          <p:spPr>
            <a:xfrm>
              <a:off x="4603289" y="3103737"/>
              <a:ext cx="50447" cy="10674"/>
            </a:xfrm>
            <a:custGeom>
              <a:rect b="b" l="l" r="r" t="t"/>
              <a:pathLst>
                <a:path extrusionOk="0" h="358" w="1692">
                  <a:moveTo>
                    <a:pt x="191" y="0"/>
                  </a:moveTo>
                  <a:cubicBezTo>
                    <a:pt x="120" y="0"/>
                    <a:pt x="49" y="48"/>
                    <a:pt x="25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1501" y="357"/>
                  </a:lnTo>
                  <a:cubicBezTo>
                    <a:pt x="1597" y="357"/>
                    <a:pt x="1668" y="286"/>
                    <a:pt x="1692" y="214"/>
                  </a:cubicBezTo>
                  <a:cubicBezTo>
                    <a:pt x="1692" y="95"/>
                    <a:pt x="1597" y="0"/>
                    <a:pt x="1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0" name="Google Shape;3390;p52"/>
            <p:cNvSpPr/>
            <p:nvPr/>
          </p:nvSpPr>
          <p:spPr>
            <a:xfrm>
              <a:off x="4412292" y="3058984"/>
              <a:ext cx="89505" cy="10674"/>
            </a:xfrm>
            <a:custGeom>
              <a:rect b="b" l="l" r="r" t="t"/>
              <a:pathLst>
                <a:path extrusionOk="0" h="358" w="3002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310"/>
                    <a:pt x="3001" y="215"/>
                  </a:cubicBezTo>
                  <a:cubicBezTo>
                    <a:pt x="3001" y="96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1" name="Google Shape;3391;p52"/>
            <p:cNvSpPr/>
            <p:nvPr/>
          </p:nvSpPr>
          <p:spPr>
            <a:xfrm>
              <a:off x="4412292" y="3081703"/>
              <a:ext cx="89505" cy="10704"/>
            </a:xfrm>
            <a:custGeom>
              <a:rect b="b" l="l" r="r" t="t"/>
              <a:pathLst>
                <a:path extrusionOk="0" h="359" w="3002">
                  <a:moveTo>
                    <a:pt x="215" y="1"/>
                  </a:moveTo>
                  <a:cubicBezTo>
                    <a:pt x="120" y="1"/>
                    <a:pt x="48" y="48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2835" y="358"/>
                  </a:lnTo>
                  <a:cubicBezTo>
                    <a:pt x="2906" y="358"/>
                    <a:pt x="2978" y="287"/>
                    <a:pt x="3001" y="191"/>
                  </a:cubicBezTo>
                  <a:cubicBezTo>
                    <a:pt x="3001" y="72"/>
                    <a:pt x="2906" y="1"/>
                    <a:pt x="2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2" name="Google Shape;3392;p52"/>
            <p:cNvSpPr/>
            <p:nvPr/>
          </p:nvSpPr>
          <p:spPr>
            <a:xfrm>
              <a:off x="4431463" y="3103737"/>
              <a:ext cx="51163" cy="10674"/>
            </a:xfrm>
            <a:custGeom>
              <a:rect b="b" l="l" r="r" t="t"/>
              <a:pathLst>
                <a:path extrusionOk="0" h="358" w="1716">
                  <a:moveTo>
                    <a:pt x="215" y="0"/>
                  </a:moveTo>
                  <a:cubicBezTo>
                    <a:pt x="120" y="0"/>
                    <a:pt x="72" y="48"/>
                    <a:pt x="48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1525" y="357"/>
                  </a:lnTo>
                  <a:cubicBezTo>
                    <a:pt x="1620" y="357"/>
                    <a:pt x="1668" y="286"/>
                    <a:pt x="1692" y="214"/>
                  </a:cubicBezTo>
                  <a:cubicBezTo>
                    <a:pt x="1715" y="95"/>
                    <a:pt x="1620" y="0"/>
                    <a:pt x="152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3" name="Google Shape;3393;p52"/>
          <p:cNvGrpSpPr/>
          <p:nvPr/>
        </p:nvGrpSpPr>
        <p:grpSpPr>
          <a:xfrm>
            <a:off x="4769244" y="2994285"/>
            <a:ext cx="352920" cy="354441"/>
            <a:chOff x="4959731" y="2994285"/>
            <a:chExt cx="352920" cy="354441"/>
          </a:xfrm>
        </p:grpSpPr>
        <p:sp>
          <p:nvSpPr>
            <p:cNvPr id="3394" name="Google Shape;3394;p52"/>
            <p:cNvSpPr/>
            <p:nvPr/>
          </p:nvSpPr>
          <p:spPr>
            <a:xfrm>
              <a:off x="4963995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20" y="1"/>
                  </a:moveTo>
                  <a:cubicBezTo>
                    <a:pt x="72" y="1"/>
                    <a:pt x="1" y="48"/>
                    <a:pt x="1" y="120"/>
                  </a:cubicBezTo>
                  <a:lnTo>
                    <a:pt x="1" y="667"/>
                  </a:lnTo>
                  <a:cubicBezTo>
                    <a:pt x="1" y="739"/>
                    <a:pt x="72" y="787"/>
                    <a:pt x="120" y="787"/>
                  </a:cubicBezTo>
                  <a:lnTo>
                    <a:pt x="11408" y="787"/>
                  </a:lnTo>
                  <a:cubicBezTo>
                    <a:pt x="11479" y="787"/>
                    <a:pt x="11527" y="739"/>
                    <a:pt x="11527" y="667"/>
                  </a:cubicBezTo>
                  <a:lnTo>
                    <a:pt x="11527" y="120"/>
                  </a:lnTo>
                  <a:cubicBezTo>
                    <a:pt x="11527" y="48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5" name="Google Shape;3395;p52"/>
            <p:cNvSpPr/>
            <p:nvPr/>
          </p:nvSpPr>
          <p:spPr>
            <a:xfrm>
              <a:off x="5289907" y="3318169"/>
              <a:ext cx="17770" cy="24150"/>
            </a:xfrm>
            <a:custGeom>
              <a:rect b="b" l="l" r="r" t="t"/>
              <a:pathLst>
                <a:path extrusionOk="0" h="810" w="596">
                  <a:moveTo>
                    <a:pt x="1" y="0"/>
                  </a:moveTo>
                  <a:cubicBezTo>
                    <a:pt x="72" y="0"/>
                    <a:pt x="120" y="71"/>
                    <a:pt x="120" y="119"/>
                  </a:cubicBezTo>
                  <a:lnTo>
                    <a:pt x="120" y="691"/>
                  </a:lnTo>
                  <a:cubicBezTo>
                    <a:pt x="120" y="738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1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6" name="Google Shape;3396;p52"/>
            <p:cNvSpPr/>
            <p:nvPr/>
          </p:nvSpPr>
          <p:spPr>
            <a:xfrm>
              <a:off x="5009434" y="3028453"/>
              <a:ext cx="68187" cy="289742"/>
            </a:xfrm>
            <a:custGeom>
              <a:rect b="b" l="l" r="r" t="t"/>
              <a:pathLst>
                <a:path extrusionOk="0" h="9718" w="2287">
                  <a:moveTo>
                    <a:pt x="72" y="1"/>
                  </a:moveTo>
                  <a:cubicBezTo>
                    <a:pt x="25" y="1"/>
                    <a:pt x="1" y="25"/>
                    <a:pt x="1" y="48"/>
                  </a:cubicBezTo>
                  <a:lnTo>
                    <a:pt x="1" y="9717"/>
                  </a:lnTo>
                  <a:lnTo>
                    <a:pt x="2287" y="9717"/>
                  </a:lnTo>
                  <a:lnTo>
                    <a:pt x="2287" y="48"/>
                  </a:lnTo>
                  <a:cubicBezTo>
                    <a:pt x="2287" y="25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52"/>
            <p:cNvSpPr/>
            <p:nvPr/>
          </p:nvSpPr>
          <p:spPr>
            <a:xfrm>
              <a:off x="5112386" y="3139933"/>
              <a:ext cx="68217" cy="178264"/>
            </a:xfrm>
            <a:custGeom>
              <a:rect b="b" l="l" r="r" t="t"/>
              <a:pathLst>
                <a:path extrusionOk="0" h="5979" w="2288">
                  <a:moveTo>
                    <a:pt x="72" y="1"/>
                  </a:moveTo>
                  <a:cubicBezTo>
                    <a:pt x="25" y="1"/>
                    <a:pt x="1" y="24"/>
                    <a:pt x="1" y="72"/>
                  </a:cubicBezTo>
                  <a:lnTo>
                    <a:pt x="1" y="5978"/>
                  </a:lnTo>
                  <a:lnTo>
                    <a:pt x="2287" y="5978"/>
                  </a:lnTo>
                  <a:lnTo>
                    <a:pt x="2287" y="72"/>
                  </a:lnTo>
                  <a:cubicBezTo>
                    <a:pt x="2287" y="24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52"/>
            <p:cNvSpPr/>
            <p:nvPr/>
          </p:nvSpPr>
          <p:spPr>
            <a:xfrm>
              <a:off x="5216054" y="3215187"/>
              <a:ext cx="68902" cy="103011"/>
            </a:xfrm>
            <a:custGeom>
              <a:rect b="b" l="l" r="r" t="t"/>
              <a:pathLst>
                <a:path extrusionOk="0" h="3455" w="2311">
                  <a:moveTo>
                    <a:pt x="72" y="1"/>
                  </a:moveTo>
                  <a:cubicBezTo>
                    <a:pt x="48" y="1"/>
                    <a:pt x="1" y="49"/>
                    <a:pt x="1" y="72"/>
                  </a:cubicBezTo>
                  <a:lnTo>
                    <a:pt x="1" y="3454"/>
                  </a:lnTo>
                  <a:lnTo>
                    <a:pt x="2311" y="3454"/>
                  </a:lnTo>
                  <a:lnTo>
                    <a:pt x="2311" y="72"/>
                  </a:lnTo>
                  <a:cubicBezTo>
                    <a:pt x="2311" y="49"/>
                    <a:pt x="2263" y="1"/>
                    <a:pt x="22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52"/>
            <p:cNvSpPr/>
            <p:nvPr/>
          </p:nvSpPr>
          <p:spPr>
            <a:xfrm>
              <a:off x="5061998" y="3028900"/>
              <a:ext cx="15623" cy="290696"/>
            </a:xfrm>
            <a:custGeom>
              <a:rect b="b" l="l" r="r" t="t"/>
              <a:pathLst>
                <a:path extrusionOk="0" h="9750" w="524">
                  <a:moveTo>
                    <a:pt x="495" y="0"/>
                  </a:moveTo>
                  <a:cubicBezTo>
                    <a:pt x="489" y="0"/>
                    <a:pt x="483" y="3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57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7"/>
                  </a:lnTo>
                  <a:cubicBezTo>
                    <a:pt x="524" y="22"/>
                    <a:pt x="511" y="0"/>
                    <a:pt x="49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52"/>
            <p:cNvSpPr/>
            <p:nvPr/>
          </p:nvSpPr>
          <p:spPr>
            <a:xfrm>
              <a:off x="5164950" y="3140648"/>
              <a:ext cx="15653" cy="178950"/>
            </a:xfrm>
            <a:custGeom>
              <a:rect b="b" l="l" r="r" t="t"/>
              <a:pathLst>
                <a:path extrusionOk="0" h="6002" w="525">
                  <a:moveTo>
                    <a:pt x="0" y="0"/>
                  </a:moveTo>
                  <a:cubicBezTo>
                    <a:pt x="24" y="0"/>
                    <a:pt x="48" y="48"/>
                    <a:pt x="48" y="72"/>
                  </a:cubicBezTo>
                  <a:lnTo>
                    <a:pt x="48" y="6002"/>
                  </a:lnTo>
                  <a:lnTo>
                    <a:pt x="524" y="6002"/>
                  </a:lnTo>
                  <a:lnTo>
                    <a:pt x="524" y="72"/>
                  </a:lnTo>
                  <a:cubicBezTo>
                    <a:pt x="524" y="48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1" name="Google Shape;3401;p52"/>
            <p:cNvSpPr/>
            <p:nvPr/>
          </p:nvSpPr>
          <p:spPr>
            <a:xfrm>
              <a:off x="5267903" y="3215187"/>
              <a:ext cx="15653" cy="103011"/>
            </a:xfrm>
            <a:custGeom>
              <a:rect b="b" l="l" r="r" t="t"/>
              <a:pathLst>
                <a:path extrusionOk="0" h="3455" w="525">
                  <a:moveTo>
                    <a:pt x="0" y="1"/>
                  </a:moveTo>
                  <a:cubicBezTo>
                    <a:pt x="24" y="1"/>
                    <a:pt x="48" y="49"/>
                    <a:pt x="48" y="72"/>
                  </a:cubicBezTo>
                  <a:lnTo>
                    <a:pt x="48" y="3454"/>
                  </a:lnTo>
                  <a:lnTo>
                    <a:pt x="524" y="3454"/>
                  </a:lnTo>
                  <a:lnTo>
                    <a:pt x="524" y="72"/>
                  </a:lnTo>
                  <a:cubicBezTo>
                    <a:pt x="524" y="49"/>
                    <a:pt x="500" y="1"/>
                    <a:pt x="47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2" name="Google Shape;3402;p52"/>
            <p:cNvSpPr/>
            <p:nvPr/>
          </p:nvSpPr>
          <p:spPr>
            <a:xfrm>
              <a:off x="5091813" y="2999443"/>
              <a:ext cx="193142" cy="156857"/>
            </a:xfrm>
            <a:custGeom>
              <a:rect b="b" l="l" r="r" t="t"/>
              <a:pathLst>
                <a:path extrusionOk="0" h="5261" w="6478">
                  <a:moveTo>
                    <a:pt x="474" y="1"/>
                  </a:moveTo>
                  <a:cubicBezTo>
                    <a:pt x="361" y="1"/>
                    <a:pt x="249" y="55"/>
                    <a:pt x="167" y="164"/>
                  </a:cubicBezTo>
                  <a:cubicBezTo>
                    <a:pt x="0" y="331"/>
                    <a:pt x="48" y="569"/>
                    <a:pt x="215" y="736"/>
                  </a:cubicBezTo>
                  <a:lnTo>
                    <a:pt x="4811" y="4332"/>
                  </a:lnTo>
                  <a:cubicBezTo>
                    <a:pt x="4644" y="4355"/>
                    <a:pt x="4501" y="4498"/>
                    <a:pt x="4501" y="4665"/>
                  </a:cubicBezTo>
                  <a:cubicBezTo>
                    <a:pt x="4477" y="4856"/>
                    <a:pt x="4620" y="5070"/>
                    <a:pt x="4858" y="5094"/>
                  </a:cubicBezTo>
                  <a:lnTo>
                    <a:pt x="6002" y="5260"/>
                  </a:lnTo>
                  <a:lnTo>
                    <a:pt x="6049" y="5260"/>
                  </a:lnTo>
                  <a:cubicBezTo>
                    <a:pt x="6168" y="5260"/>
                    <a:pt x="6264" y="5189"/>
                    <a:pt x="6359" y="5141"/>
                  </a:cubicBezTo>
                  <a:cubicBezTo>
                    <a:pt x="6430" y="5070"/>
                    <a:pt x="6478" y="4951"/>
                    <a:pt x="6430" y="4808"/>
                  </a:cubicBezTo>
                  <a:lnTo>
                    <a:pt x="6192" y="3665"/>
                  </a:lnTo>
                  <a:cubicBezTo>
                    <a:pt x="6152" y="3505"/>
                    <a:pt x="5995" y="3362"/>
                    <a:pt x="5819" y="3362"/>
                  </a:cubicBezTo>
                  <a:cubicBezTo>
                    <a:pt x="5785" y="3362"/>
                    <a:pt x="5750" y="3367"/>
                    <a:pt x="5716" y="3379"/>
                  </a:cubicBezTo>
                  <a:cubicBezTo>
                    <a:pt x="5525" y="3403"/>
                    <a:pt x="5406" y="3593"/>
                    <a:pt x="5406" y="3784"/>
                  </a:cubicBezTo>
                  <a:lnTo>
                    <a:pt x="715" y="93"/>
                  </a:lnTo>
                  <a:cubicBezTo>
                    <a:pt x="643" y="31"/>
                    <a:pt x="559" y="1"/>
                    <a:pt x="474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3" name="Google Shape;3403;p52"/>
            <p:cNvSpPr/>
            <p:nvPr/>
          </p:nvSpPr>
          <p:spPr>
            <a:xfrm>
              <a:off x="5094646" y="2999443"/>
              <a:ext cx="153398" cy="118216"/>
            </a:xfrm>
            <a:custGeom>
              <a:rect b="b" l="l" r="r" t="t"/>
              <a:pathLst>
                <a:path extrusionOk="0" h="3965" w="5145">
                  <a:moveTo>
                    <a:pt x="379" y="1"/>
                  </a:moveTo>
                  <a:cubicBezTo>
                    <a:pt x="266" y="1"/>
                    <a:pt x="154" y="55"/>
                    <a:pt x="72" y="164"/>
                  </a:cubicBezTo>
                  <a:cubicBezTo>
                    <a:pt x="24" y="188"/>
                    <a:pt x="1" y="212"/>
                    <a:pt x="1" y="283"/>
                  </a:cubicBezTo>
                  <a:cubicBezTo>
                    <a:pt x="96" y="283"/>
                    <a:pt x="167" y="307"/>
                    <a:pt x="263" y="378"/>
                  </a:cubicBezTo>
                  <a:lnTo>
                    <a:pt x="4835" y="3951"/>
                  </a:lnTo>
                  <a:cubicBezTo>
                    <a:pt x="4852" y="3959"/>
                    <a:pt x="4873" y="3965"/>
                    <a:pt x="4893" y="3965"/>
                  </a:cubicBezTo>
                  <a:cubicBezTo>
                    <a:pt x="4928" y="3965"/>
                    <a:pt x="4963" y="3948"/>
                    <a:pt x="4978" y="3903"/>
                  </a:cubicBezTo>
                  <a:cubicBezTo>
                    <a:pt x="5002" y="3831"/>
                    <a:pt x="5073" y="3736"/>
                    <a:pt x="5144" y="3665"/>
                  </a:cubicBezTo>
                  <a:lnTo>
                    <a:pt x="620" y="93"/>
                  </a:lnTo>
                  <a:cubicBezTo>
                    <a:pt x="548" y="31"/>
                    <a:pt x="464" y="1"/>
                    <a:pt x="37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4" name="Google Shape;3404;p52"/>
            <p:cNvSpPr/>
            <p:nvPr/>
          </p:nvSpPr>
          <p:spPr>
            <a:xfrm>
              <a:off x="5253711" y="3099682"/>
              <a:ext cx="31246" cy="58736"/>
            </a:xfrm>
            <a:custGeom>
              <a:rect b="b" l="l" r="r" t="t"/>
              <a:pathLst>
                <a:path extrusionOk="0" h="1970" w="1048">
                  <a:moveTo>
                    <a:pt x="389" y="0"/>
                  </a:moveTo>
                  <a:cubicBezTo>
                    <a:pt x="355" y="0"/>
                    <a:pt x="320" y="5"/>
                    <a:pt x="286" y="17"/>
                  </a:cubicBezTo>
                  <a:cubicBezTo>
                    <a:pt x="143" y="41"/>
                    <a:pt x="48" y="136"/>
                    <a:pt x="0" y="279"/>
                  </a:cubicBezTo>
                  <a:cubicBezTo>
                    <a:pt x="214" y="279"/>
                    <a:pt x="381" y="398"/>
                    <a:pt x="405" y="612"/>
                  </a:cubicBezTo>
                  <a:lnTo>
                    <a:pt x="643" y="1732"/>
                  </a:lnTo>
                  <a:cubicBezTo>
                    <a:pt x="691" y="1827"/>
                    <a:pt x="643" y="1898"/>
                    <a:pt x="643" y="1970"/>
                  </a:cubicBezTo>
                  <a:cubicBezTo>
                    <a:pt x="762" y="1970"/>
                    <a:pt x="857" y="1922"/>
                    <a:pt x="929" y="1851"/>
                  </a:cubicBezTo>
                  <a:cubicBezTo>
                    <a:pt x="1000" y="1708"/>
                    <a:pt x="1048" y="1589"/>
                    <a:pt x="1000" y="1446"/>
                  </a:cubicBezTo>
                  <a:lnTo>
                    <a:pt x="762" y="303"/>
                  </a:lnTo>
                  <a:cubicBezTo>
                    <a:pt x="722" y="143"/>
                    <a:pt x="565" y="0"/>
                    <a:pt x="389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5" name="Google Shape;3405;p52"/>
            <p:cNvSpPr/>
            <p:nvPr/>
          </p:nvSpPr>
          <p:spPr>
            <a:xfrm>
              <a:off x="4959731" y="2994285"/>
              <a:ext cx="352920" cy="354441"/>
            </a:xfrm>
            <a:custGeom>
              <a:rect b="b" l="l" r="r" t="t"/>
              <a:pathLst>
                <a:path extrusionOk="0" h="11888" w="11837">
                  <a:moveTo>
                    <a:pt x="3763" y="1337"/>
                  </a:moveTo>
                  <a:lnTo>
                    <a:pt x="3763" y="10720"/>
                  </a:lnTo>
                  <a:lnTo>
                    <a:pt x="1787" y="10720"/>
                  </a:lnTo>
                  <a:lnTo>
                    <a:pt x="1787" y="1337"/>
                  </a:lnTo>
                  <a:close/>
                  <a:moveTo>
                    <a:pt x="7240" y="5100"/>
                  </a:moveTo>
                  <a:lnTo>
                    <a:pt x="7240" y="10720"/>
                  </a:lnTo>
                  <a:lnTo>
                    <a:pt x="5264" y="10720"/>
                  </a:lnTo>
                  <a:lnTo>
                    <a:pt x="5264" y="5100"/>
                  </a:lnTo>
                  <a:close/>
                  <a:moveTo>
                    <a:pt x="10717" y="7600"/>
                  </a:moveTo>
                  <a:lnTo>
                    <a:pt x="10717" y="10720"/>
                  </a:lnTo>
                  <a:lnTo>
                    <a:pt x="8765" y="10720"/>
                  </a:lnTo>
                  <a:lnTo>
                    <a:pt x="8765" y="7600"/>
                  </a:lnTo>
                  <a:close/>
                  <a:moveTo>
                    <a:pt x="917" y="0"/>
                  </a:moveTo>
                  <a:cubicBezTo>
                    <a:pt x="815" y="0"/>
                    <a:pt x="739" y="88"/>
                    <a:pt x="739" y="194"/>
                  </a:cubicBezTo>
                  <a:lnTo>
                    <a:pt x="739" y="980"/>
                  </a:lnTo>
                  <a:lnTo>
                    <a:pt x="572" y="980"/>
                  </a:lnTo>
                  <a:cubicBezTo>
                    <a:pt x="477" y="980"/>
                    <a:pt x="382" y="1075"/>
                    <a:pt x="382" y="1171"/>
                  </a:cubicBezTo>
                  <a:cubicBezTo>
                    <a:pt x="382" y="1266"/>
                    <a:pt x="477" y="1313"/>
                    <a:pt x="549" y="1313"/>
                  </a:cubicBezTo>
                  <a:lnTo>
                    <a:pt x="739" y="1313"/>
                  </a:lnTo>
                  <a:lnTo>
                    <a:pt x="739" y="2218"/>
                  </a:lnTo>
                  <a:lnTo>
                    <a:pt x="549" y="2218"/>
                  </a:lnTo>
                  <a:cubicBezTo>
                    <a:pt x="453" y="2218"/>
                    <a:pt x="358" y="2266"/>
                    <a:pt x="358" y="2361"/>
                  </a:cubicBezTo>
                  <a:cubicBezTo>
                    <a:pt x="358" y="2480"/>
                    <a:pt x="429" y="2576"/>
                    <a:pt x="549" y="2576"/>
                  </a:cubicBezTo>
                  <a:lnTo>
                    <a:pt x="739" y="2576"/>
                  </a:lnTo>
                  <a:lnTo>
                    <a:pt x="739" y="3457"/>
                  </a:lnTo>
                  <a:lnTo>
                    <a:pt x="549" y="3457"/>
                  </a:lnTo>
                  <a:cubicBezTo>
                    <a:pt x="453" y="3457"/>
                    <a:pt x="358" y="3528"/>
                    <a:pt x="358" y="3600"/>
                  </a:cubicBezTo>
                  <a:cubicBezTo>
                    <a:pt x="358" y="3719"/>
                    <a:pt x="429" y="3814"/>
                    <a:pt x="549" y="3814"/>
                  </a:cubicBezTo>
                  <a:lnTo>
                    <a:pt x="739" y="3814"/>
                  </a:lnTo>
                  <a:lnTo>
                    <a:pt x="739" y="4719"/>
                  </a:lnTo>
                  <a:lnTo>
                    <a:pt x="549" y="4719"/>
                  </a:lnTo>
                  <a:cubicBezTo>
                    <a:pt x="453" y="4719"/>
                    <a:pt x="358" y="4767"/>
                    <a:pt x="358" y="4862"/>
                  </a:cubicBezTo>
                  <a:cubicBezTo>
                    <a:pt x="358" y="4981"/>
                    <a:pt x="429" y="5076"/>
                    <a:pt x="549" y="5076"/>
                  </a:cubicBezTo>
                  <a:lnTo>
                    <a:pt x="739" y="5076"/>
                  </a:lnTo>
                  <a:lnTo>
                    <a:pt x="739" y="5957"/>
                  </a:lnTo>
                  <a:lnTo>
                    <a:pt x="549" y="5957"/>
                  </a:lnTo>
                  <a:cubicBezTo>
                    <a:pt x="453" y="5957"/>
                    <a:pt x="358" y="6029"/>
                    <a:pt x="358" y="6100"/>
                  </a:cubicBezTo>
                  <a:cubicBezTo>
                    <a:pt x="358" y="6219"/>
                    <a:pt x="429" y="6314"/>
                    <a:pt x="549" y="6314"/>
                  </a:cubicBezTo>
                  <a:lnTo>
                    <a:pt x="739" y="6314"/>
                  </a:lnTo>
                  <a:lnTo>
                    <a:pt x="739" y="7219"/>
                  </a:lnTo>
                  <a:lnTo>
                    <a:pt x="549" y="7219"/>
                  </a:lnTo>
                  <a:cubicBezTo>
                    <a:pt x="453" y="7219"/>
                    <a:pt x="358" y="7267"/>
                    <a:pt x="358" y="7362"/>
                  </a:cubicBezTo>
                  <a:cubicBezTo>
                    <a:pt x="358" y="7481"/>
                    <a:pt x="429" y="7577"/>
                    <a:pt x="549" y="7577"/>
                  </a:cubicBezTo>
                  <a:lnTo>
                    <a:pt x="739" y="7577"/>
                  </a:lnTo>
                  <a:lnTo>
                    <a:pt x="739" y="8458"/>
                  </a:lnTo>
                  <a:lnTo>
                    <a:pt x="549" y="8458"/>
                  </a:lnTo>
                  <a:cubicBezTo>
                    <a:pt x="453" y="8458"/>
                    <a:pt x="358" y="8529"/>
                    <a:pt x="358" y="8601"/>
                  </a:cubicBezTo>
                  <a:cubicBezTo>
                    <a:pt x="358" y="8720"/>
                    <a:pt x="429" y="8815"/>
                    <a:pt x="549" y="8815"/>
                  </a:cubicBezTo>
                  <a:lnTo>
                    <a:pt x="739" y="8815"/>
                  </a:lnTo>
                  <a:lnTo>
                    <a:pt x="739" y="9720"/>
                  </a:lnTo>
                  <a:lnTo>
                    <a:pt x="549" y="9720"/>
                  </a:lnTo>
                  <a:cubicBezTo>
                    <a:pt x="453" y="9720"/>
                    <a:pt x="358" y="9768"/>
                    <a:pt x="358" y="9863"/>
                  </a:cubicBezTo>
                  <a:cubicBezTo>
                    <a:pt x="358" y="9982"/>
                    <a:pt x="429" y="10077"/>
                    <a:pt x="549" y="10077"/>
                  </a:cubicBezTo>
                  <a:lnTo>
                    <a:pt x="715" y="10077"/>
                  </a:lnTo>
                  <a:lnTo>
                    <a:pt x="715" y="10696"/>
                  </a:lnTo>
                  <a:lnTo>
                    <a:pt x="310" y="10696"/>
                  </a:lnTo>
                  <a:cubicBezTo>
                    <a:pt x="144" y="10696"/>
                    <a:pt x="1" y="10815"/>
                    <a:pt x="1" y="10982"/>
                  </a:cubicBezTo>
                  <a:lnTo>
                    <a:pt x="1" y="11673"/>
                  </a:lnTo>
                  <a:cubicBezTo>
                    <a:pt x="1" y="11768"/>
                    <a:pt x="96" y="11863"/>
                    <a:pt x="191" y="11863"/>
                  </a:cubicBezTo>
                  <a:lnTo>
                    <a:pt x="2001" y="11863"/>
                  </a:lnTo>
                  <a:cubicBezTo>
                    <a:pt x="2025" y="11863"/>
                    <a:pt x="2049" y="11863"/>
                    <a:pt x="2096" y="11816"/>
                  </a:cubicBezTo>
                  <a:cubicBezTo>
                    <a:pt x="2216" y="11673"/>
                    <a:pt x="2120" y="11530"/>
                    <a:pt x="1977" y="11530"/>
                  </a:cubicBezTo>
                  <a:lnTo>
                    <a:pt x="334" y="11530"/>
                  </a:lnTo>
                  <a:lnTo>
                    <a:pt x="334" y="11054"/>
                  </a:lnTo>
                  <a:lnTo>
                    <a:pt x="11503" y="11054"/>
                  </a:lnTo>
                  <a:lnTo>
                    <a:pt x="11503" y="11530"/>
                  </a:lnTo>
                  <a:lnTo>
                    <a:pt x="2739" y="11530"/>
                  </a:lnTo>
                  <a:cubicBezTo>
                    <a:pt x="2644" y="11530"/>
                    <a:pt x="2573" y="11577"/>
                    <a:pt x="2573" y="11673"/>
                  </a:cubicBezTo>
                  <a:cubicBezTo>
                    <a:pt x="2573" y="11792"/>
                    <a:pt x="2620" y="11887"/>
                    <a:pt x="2739" y="11887"/>
                  </a:cubicBezTo>
                  <a:lnTo>
                    <a:pt x="11551" y="11887"/>
                  </a:lnTo>
                  <a:cubicBezTo>
                    <a:pt x="11694" y="11887"/>
                    <a:pt x="11837" y="11768"/>
                    <a:pt x="11837" y="11577"/>
                  </a:cubicBezTo>
                  <a:lnTo>
                    <a:pt x="11837" y="11030"/>
                  </a:lnTo>
                  <a:cubicBezTo>
                    <a:pt x="11813" y="10839"/>
                    <a:pt x="11694" y="10720"/>
                    <a:pt x="11551" y="10720"/>
                  </a:cubicBezTo>
                  <a:lnTo>
                    <a:pt x="11075" y="10720"/>
                  </a:lnTo>
                  <a:lnTo>
                    <a:pt x="11075" y="7481"/>
                  </a:lnTo>
                  <a:cubicBezTo>
                    <a:pt x="11075" y="7338"/>
                    <a:pt x="10955" y="7243"/>
                    <a:pt x="10836" y="7243"/>
                  </a:cubicBezTo>
                  <a:lnTo>
                    <a:pt x="8669" y="7243"/>
                  </a:lnTo>
                  <a:cubicBezTo>
                    <a:pt x="8526" y="7243"/>
                    <a:pt x="8431" y="7362"/>
                    <a:pt x="8431" y="7481"/>
                  </a:cubicBezTo>
                  <a:lnTo>
                    <a:pt x="8431" y="10720"/>
                  </a:lnTo>
                  <a:lnTo>
                    <a:pt x="7621" y="10720"/>
                  </a:lnTo>
                  <a:lnTo>
                    <a:pt x="7621" y="4981"/>
                  </a:lnTo>
                  <a:cubicBezTo>
                    <a:pt x="7621" y="4838"/>
                    <a:pt x="7502" y="4743"/>
                    <a:pt x="7383" y="4743"/>
                  </a:cubicBezTo>
                  <a:lnTo>
                    <a:pt x="5216" y="4743"/>
                  </a:lnTo>
                  <a:cubicBezTo>
                    <a:pt x="5073" y="4743"/>
                    <a:pt x="4978" y="4862"/>
                    <a:pt x="4978" y="4981"/>
                  </a:cubicBezTo>
                  <a:lnTo>
                    <a:pt x="4978" y="10720"/>
                  </a:lnTo>
                  <a:lnTo>
                    <a:pt x="4192" y="10720"/>
                  </a:lnTo>
                  <a:lnTo>
                    <a:pt x="4192" y="1218"/>
                  </a:lnTo>
                  <a:cubicBezTo>
                    <a:pt x="4192" y="1075"/>
                    <a:pt x="4073" y="980"/>
                    <a:pt x="3954" y="980"/>
                  </a:cubicBezTo>
                  <a:lnTo>
                    <a:pt x="1763" y="980"/>
                  </a:lnTo>
                  <a:cubicBezTo>
                    <a:pt x="1620" y="980"/>
                    <a:pt x="1525" y="1099"/>
                    <a:pt x="1525" y="1218"/>
                  </a:cubicBezTo>
                  <a:lnTo>
                    <a:pt x="1525" y="10720"/>
                  </a:lnTo>
                  <a:lnTo>
                    <a:pt x="1072" y="10720"/>
                  </a:lnTo>
                  <a:lnTo>
                    <a:pt x="1072" y="194"/>
                  </a:lnTo>
                  <a:cubicBezTo>
                    <a:pt x="1072" y="99"/>
                    <a:pt x="1025" y="27"/>
                    <a:pt x="953" y="4"/>
                  </a:cubicBezTo>
                  <a:cubicBezTo>
                    <a:pt x="941" y="1"/>
                    <a:pt x="929" y="0"/>
                    <a:pt x="91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6" name="Google Shape;3406;p52"/>
            <p:cNvSpPr/>
            <p:nvPr/>
          </p:nvSpPr>
          <p:spPr>
            <a:xfrm>
              <a:off x="5088265" y="2995149"/>
              <a:ext cx="201669" cy="166129"/>
            </a:xfrm>
            <a:custGeom>
              <a:rect b="b" l="l" r="r" t="t"/>
              <a:pathLst>
                <a:path extrusionOk="0" h="5572" w="6764">
                  <a:moveTo>
                    <a:pt x="606" y="0"/>
                  </a:moveTo>
                  <a:cubicBezTo>
                    <a:pt x="434" y="0"/>
                    <a:pt x="264" y="74"/>
                    <a:pt x="167" y="213"/>
                  </a:cubicBezTo>
                  <a:cubicBezTo>
                    <a:pt x="72" y="332"/>
                    <a:pt x="0" y="475"/>
                    <a:pt x="48" y="641"/>
                  </a:cubicBezTo>
                  <a:cubicBezTo>
                    <a:pt x="48" y="784"/>
                    <a:pt x="119" y="927"/>
                    <a:pt x="238" y="1023"/>
                  </a:cubicBezTo>
                  <a:lnTo>
                    <a:pt x="4620" y="4476"/>
                  </a:lnTo>
                  <a:cubicBezTo>
                    <a:pt x="4525" y="4571"/>
                    <a:pt x="4477" y="4690"/>
                    <a:pt x="4454" y="4809"/>
                  </a:cubicBezTo>
                  <a:cubicBezTo>
                    <a:pt x="4406" y="4952"/>
                    <a:pt x="4477" y="5095"/>
                    <a:pt x="4573" y="5214"/>
                  </a:cubicBezTo>
                  <a:cubicBezTo>
                    <a:pt x="4644" y="5333"/>
                    <a:pt x="4811" y="5428"/>
                    <a:pt x="4954" y="5428"/>
                  </a:cubicBezTo>
                  <a:lnTo>
                    <a:pt x="6073" y="5571"/>
                  </a:lnTo>
                  <a:cubicBezTo>
                    <a:pt x="6192" y="5571"/>
                    <a:pt x="6287" y="5571"/>
                    <a:pt x="6383" y="5523"/>
                  </a:cubicBezTo>
                  <a:cubicBezTo>
                    <a:pt x="6430" y="5476"/>
                    <a:pt x="6525" y="5428"/>
                    <a:pt x="6597" y="5357"/>
                  </a:cubicBezTo>
                  <a:cubicBezTo>
                    <a:pt x="6716" y="5214"/>
                    <a:pt x="6764" y="5047"/>
                    <a:pt x="6740" y="4857"/>
                  </a:cubicBezTo>
                  <a:lnTo>
                    <a:pt x="6502" y="3737"/>
                  </a:lnTo>
                  <a:cubicBezTo>
                    <a:pt x="6439" y="3468"/>
                    <a:pt x="6197" y="3271"/>
                    <a:pt x="5932" y="3271"/>
                  </a:cubicBezTo>
                  <a:cubicBezTo>
                    <a:pt x="5892" y="3271"/>
                    <a:pt x="5851" y="3276"/>
                    <a:pt x="5811" y="3285"/>
                  </a:cubicBezTo>
                  <a:cubicBezTo>
                    <a:pt x="5644" y="3309"/>
                    <a:pt x="5525" y="3428"/>
                    <a:pt x="5430" y="3547"/>
                  </a:cubicBezTo>
                  <a:lnTo>
                    <a:pt x="3168" y="1761"/>
                  </a:lnTo>
                  <a:cubicBezTo>
                    <a:pt x="3125" y="1739"/>
                    <a:pt x="3082" y="1728"/>
                    <a:pt x="3043" y="1728"/>
                  </a:cubicBezTo>
                  <a:cubicBezTo>
                    <a:pt x="2996" y="1728"/>
                    <a:pt x="2956" y="1745"/>
                    <a:pt x="2929" y="1785"/>
                  </a:cubicBezTo>
                  <a:cubicBezTo>
                    <a:pt x="2858" y="1880"/>
                    <a:pt x="2858" y="1975"/>
                    <a:pt x="2953" y="2023"/>
                  </a:cubicBezTo>
                  <a:lnTo>
                    <a:pt x="5430" y="3999"/>
                  </a:lnTo>
                  <a:cubicBezTo>
                    <a:pt x="5464" y="4016"/>
                    <a:pt x="5509" y="4033"/>
                    <a:pt x="5550" y="4033"/>
                  </a:cubicBezTo>
                  <a:cubicBezTo>
                    <a:pt x="5567" y="4033"/>
                    <a:pt x="5583" y="4030"/>
                    <a:pt x="5597" y="4023"/>
                  </a:cubicBezTo>
                  <a:cubicBezTo>
                    <a:pt x="5668" y="3999"/>
                    <a:pt x="5692" y="3928"/>
                    <a:pt x="5692" y="3880"/>
                  </a:cubicBezTo>
                  <a:cubicBezTo>
                    <a:pt x="5692" y="3761"/>
                    <a:pt x="5763" y="3666"/>
                    <a:pt x="5882" y="3642"/>
                  </a:cubicBezTo>
                  <a:cubicBezTo>
                    <a:pt x="5898" y="3639"/>
                    <a:pt x="5913" y="3638"/>
                    <a:pt x="5928" y="3638"/>
                  </a:cubicBezTo>
                  <a:cubicBezTo>
                    <a:pt x="6031" y="3638"/>
                    <a:pt x="6124" y="3705"/>
                    <a:pt x="6144" y="3809"/>
                  </a:cubicBezTo>
                  <a:lnTo>
                    <a:pt x="6383" y="4952"/>
                  </a:lnTo>
                  <a:cubicBezTo>
                    <a:pt x="6406" y="5000"/>
                    <a:pt x="6383" y="5095"/>
                    <a:pt x="6311" y="5166"/>
                  </a:cubicBezTo>
                  <a:cubicBezTo>
                    <a:pt x="6276" y="5201"/>
                    <a:pt x="6229" y="5223"/>
                    <a:pt x="6178" y="5223"/>
                  </a:cubicBezTo>
                  <a:cubicBezTo>
                    <a:pt x="6159" y="5223"/>
                    <a:pt x="6140" y="5220"/>
                    <a:pt x="6121" y="5214"/>
                  </a:cubicBezTo>
                  <a:lnTo>
                    <a:pt x="4977" y="5071"/>
                  </a:lnTo>
                  <a:cubicBezTo>
                    <a:pt x="4930" y="5071"/>
                    <a:pt x="4858" y="5047"/>
                    <a:pt x="4835" y="4976"/>
                  </a:cubicBezTo>
                  <a:cubicBezTo>
                    <a:pt x="4811" y="4928"/>
                    <a:pt x="4763" y="4857"/>
                    <a:pt x="4763" y="4809"/>
                  </a:cubicBezTo>
                  <a:cubicBezTo>
                    <a:pt x="4763" y="4714"/>
                    <a:pt x="4858" y="4618"/>
                    <a:pt x="4954" y="4595"/>
                  </a:cubicBezTo>
                  <a:cubicBezTo>
                    <a:pt x="5001" y="4571"/>
                    <a:pt x="5073" y="4523"/>
                    <a:pt x="5073" y="4476"/>
                  </a:cubicBezTo>
                  <a:cubicBezTo>
                    <a:pt x="5073" y="4404"/>
                    <a:pt x="5073" y="4357"/>
                    <a:pt x="5001" y="4285"/>
                  </a:cubicBezTo>
                  <a:lnTo>
                    <a:pt x="453" y="761"/>
                  </a:lnTo>
                  <a:cubicBezTo>
                    <a:pt x="405" y="713"/>
                    <a:pt x="357" y="665"/>
                    <a:pt x="357" y="594"/>
                  </a:cubicBezTo>
                  <a:cubicBezTo>
                    <a:pt x="357" y="546"/>
                    <a:pt x="357" y="475"/>
                    <a:pt x="429" y="427"/>
                  </a:cubicBezTo>
                  <a:cubicBezTo>
                    <a:pt x="453" y="356"/>
                    <a:pt x="524" y="332"/>
                    <a:pt x="572" y="332"/>
                  </a:cubicBezTo>
                  <a:cubicBezTo>
                    <a:pt x="643" y="332"/>
                    <a:pt x="691" y="332"/>
                    <a:pt x="762" y="403"/>
                  </a:cubicBezTo>
                  <a:lnTo>
                    <a:pt x="2310" y="1618"/>
                  </a:lnTo>
                  <a:cubicBezTo>
                    <a:pt x="2342" y="1639"/>
                    <a:pt x="2379" y="1651"/>
                    <a:pt x="2417" y="1651"/>
                  </a:cubicBezTo>
                  <a:cubicBezTo>
                    <a:pt x="2463" y="1651"/>
                    <a:pt x="2509" y="1633"/>
                    <a:pt x="2548" y="1594"/>
                  </a:cubicBezTo>
                  <a:cubicBezTo>
                    <a:pt x="2596" y="1499"/>
                    <a:pt x="2596" y="1404"/>
                    <a:pt x="2501" y="1356"/>
                  </a:cubicBezTo>
                  <a:lnTo>
                    <a:pt x="953" y="118"/>
                  </a:lnTo>
                  <a:cubicBezTo>
                    <a:pt x="853" y="38"/>
                    <a:pt x="729" y="0"/>
                    <a:pt x="6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07" name="Google Shape;3407;p52"/>
          <p:cNvGrpSpPr/>
          <p:nvPr/>
        </p:nvGrpSpPr>
        <p:grpSpPr>
          <a:xfrm>
            <a:off x="5510974" y="3002186"/>
            <a:ext cx="354351" cy="336582"/>
            <a:chOff x="5549061" y="3002186"/>
            <a:chExt cx="354351" cy="336582"/>
          </a:xfrm>
        </p:grpSpPr>
        <p:sp>
          <p:nvSpPr>
            <p:cNvPr id="3408" name="Google Shape;3408;p52"/>
            <p:cNvSpPr/>
            <p:nvPr/>
          </p:nvSpPr>
          <p:spPr>
            <a:xfrm>
              <a:off x="5624345" y="3007880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4" y="0"/>
                    <a:pt x="0" y="1524"/>
                    <a:pt x="0" y="3382"/>
                  </a:cubicBezTo>
                  <a:cubicBezTo>
                    <a:pt x="0" y="5263"/>
                    <a:pt x="1524" y="6787"/>
                    <a:pt x="3406" y="6787"/>
                  </a:cubicBezTo>
                  <a:cubicBezTo>
                    <a:pt x="5263" y="6787"/>
                    <a:pt x="6787" y="5263"/>
                    <a:pt x="6787" y="3382"/>
                  </a:cubicBezTo>
                  <a:cubicBezTo>
                    <a:pt x="6787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9" name="Google Shape;3409;p52"/>
            <p:cNvSpPr/>
            <p:nvPr/>
          </p:nvSpPr>
          <p:spPr>
            <a:xfrm>
              <a:off x="5669784" y="3016378"/>
              <a:ext cx="156946" cy="193887"/>
            </a:xfrm>
            <a:custGeom>
              <a:rect b="b" l="l" r="r" t="t"/>
              <a:pathLst>
                <a:path extrusionOk="0" h="6503" w="5264">
                  <a:moveTo>
                    <a:pt x="3311" y="1"/>
                  </a:moveTo>
                  <a:lnTo>
                    <a:pt x="3311" y="1"/>
                  </a:lnTo>
                  <a:cubicBezTo>
                    <a:pt x="4239" y="596"/>
                    <a:pt x="4835" y="1644"/>
                    <a:pt x="4835" y="2835"/>
                  </a:cubicBezTo>
                  <a:cubicBezTo>
                    <a:pt x="4835" y="4716"/>
                    <a:pt x="3311" y="6240"/>
                    <a:pt x="1429" y="6240"/>
                  </a:cubicBezTo>
                  <a:cubicBezTo>
                    <a:pt x="929" y="6240"/>
                    <a:pt x="453" y="6145"/>
                    <a:pt x="0" y="5931"/>
                  </a:cubicBezTo>
                  <a:lnTo>
                    <a:pt x="0" y="5931"/>
                  </a:lnTo>
                  <a:cubicBezTo>
                    <a:pt x="548" y="6288"/>
                    <a:pt x="1191" y="6502"/>
                    <a:pt x="1882" y="6502"/>
                  </a:cubicBezTo>
                  <a:cubicBezTo>
                    <a:pt x="3763" y="6502"/>
                    <a:pt x="5263" y="4978"/>
                    <a:pt x="5263" y="3097"/>
                  </a:cubicBezTo>
                  <a:cubicBezTo>
                    <a:pt x="5263" y="1739"/>
                    <a:pt x="4477" y="572"/>
                    <a:pt x="331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0" name="Google Shape;3410;p52"/>
            <p:cNvSpPr/>
            <p:nvPr/>
          </p:nvSpPr>
          <p:spPr>
            <a:xfrm>
              <a:off x="5553325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406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406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1" name="Google Shape;3411;p52"/>
            <p:cNvSpPr/>
            <p:nvPr/>
          </p:nvSpPr>
          <p:spPr>
            <a:xfrm>
              <a:off x="5598764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cubicBezTo>
                    <a:pt x="4240" y="595"/>
                    <a:pt x="4835" y="1619"/>
                    <a:pt x="4835" y="2810"/>
                  </a:cubicBezTo>
                  <a:cubicBezTo>
                    <a:pt x="4835" y="4691"/>
                    <a:pt x="3311" y="6216"/>
                    <a:pt x="1430" y="6216"/>
                  </a:cubicBezTo>
                  <a:cubicBezTo>
                    <a:pt x="930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49" y="6263"/>
                    <a:pt x="1192" y="6478"/>
                    <a:pt x="1882" y="6478"/>
                  </a:cubicBezTo>
                  <a:cubicBezTo>
                    <a:pt x="3764" y="6478"/>
                    <a:pt x="5264" y="4953"/>
                    <a:pt x="5264" y="3096"/>
                  </a:cubicBezTo>
                  <a:cubicBezTo>
                    <a:pt x="5264" y="1715"/>
                    <a:pt x="4478" y="524"/>
                    <a:pt x="331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2" name="Google Shape;3412;p52"/>
            <p:cNvSpPr/>
            <p:nvPr/>
          </p:nvSpPr>
          <p:spPr>
            <a:xfrm>
              <a:off x="5694620" y="3132837"/>
              <a:ext cx="202384" cy="202384"/>
            </a:xfrm>
            <a:custGeom>
              <a:rect b="b" l="l" r="r" t="t"/>
              <a:pathLst>
                <a:path extrusionOk="0" h="6788" w="6788">
                  <a:moveTo>
                    <a:pt x="3382" y="0"/>
                  </a:moveTo>
                  <a:cubicBezTo>
                    <a:pt x="1525" y="0"/>
                    <a:pt x="1" y="1525"/>
                    <a:pt x="1" y="3406"/>
                  </a:cubicBezTo>
                  <a:cubicBezTo>
                    <a:pt x="1" y="5263"/>
                    <a:pt x="1525" y="6788"/>
                    <a:pt x="3382" y="6788"/>
                  </a:cubicBezTo>
                  <a:cubicBezTo>
                    <a:pt x="5264" y="6788"/>
                    <a:pt x="6788" y="5263"/>
                    <a:pt x="6788" y="3406"/>
                  </a:cubicBezTo>
                  <a:cubicBezTo>
                    <a:pt x="6788" y="1525"/>
                    <a:pt x="5264" y="0"/>
                    <a:pt x="33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3" name="Google Shape;3413;p52"/>
            <p:cNvSpPr/>
            <p:nvPr/>
          </p:nvSpPr>
          <p:spPr>
            <a:xfrm>
              <a:off x="5740059" y="3142079"/>
              <a:ext cx="156946" cy="193142"/>
            </a:xfrm>
            <a:custGeom>
              <a:rect b="b" l="l" r="r" t="t"/>
              <a:pathLst>
                <a:path extrusionOk="0" h="6478" w="5264">
                  <a:moveTo>
                    <a:pt x="3311" y="0"/>
                  </a:moveTo>
                  <a:lnTo>
                    <a:pt x="3311" y="0"/>
                  </a:lnTo>
                  <a:cubicBezTo>
                    <a:pt x="4216" y="595"/>
                    <a:pt x="4811" y="1619"/>
                    <a:pt x="4811" y="2810"/>
                  </a:cubicBezTo>
                  <a:cubicBezTo>
                    <a:pt x="4811" y="4691"/>
                    <a:pt x="3287" y="6216"/>
                    <a:pt x="1430" y="6216"/>
                  </a:cubicBezTo>
                  <a:cubicBezTo>
                    <a:pt x="906" y="6216"/>
                    <a:pt x="453" y="6120"/>
                    <a:pt x="1" y="5906"/>
                  </a:cubicBezTo>
                  <a:lnTo>
                    <a:pt x="1" y="5906"/>
                  </a:lnTo>
                  <a:cubicBezTo>
                    <a:pt x="525" y="6263"/>
                    <a:pt x="1192" y="6478"/>
                    <a:pt x="1858" y="6478"/>
                  </a:cubicBezTo>
                  <a:cubicBezTo>
                    <a:pt x="3740" y="6478"/>
                    <a:pt x="5264" y="4953"/>
                    <a:pt x="5264" y="3096"/>
                  </a:cubicBezTo>
                  <a:cubicBezTo>
                    <a:pt x="5264" y="1715"/>
                    <a:pt x="4454" y="524"/>
                    <a:pt x="331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4" name="Google Shape;3414;p52"/>
            <p:cNvSpPr/>
            <p:nvPr/>
          </p:nvSpPr>
          <p:spPr>
            <a:xfrm>
              <a:off x="5698884" y="3132837"/>
              <a:ext cx="124299" cy="77430"/>
            </a:xfrm>
            <a:custGeom>
              <a:rect b="b" l="l" r="r" t="t"/>
              <a:pathLst>
                <a:path extrusionOk="0" h="2597" w="4169">
                  <a:moveTo>
                    <a:pt x="3287" y="0"/>
                  </a:moveTo>
                  <a:cubicBezTo>
                    <a:pt x="1739" y="0"/>
                    <a:pt x="406" y="1048"/>
                    <a:pt x="1" y="2477"/>
                  </a:cubicBezTo>
                  <a:cubicBezTo>
                    <a:pt x="286" y="2549"/>
                    <a:pt x="572" y="2596"/>
                    <a:pt x="906" y="2596"/>
                  </a:cubicBezTo>
                  <a:cubicBezTo>
                    <a:pt x="2454" y="2596"/>
                    <a:pt x="3787" y="1548"/>
                    <a:pt x="4168" y="120"/>
                  </a:cubicBezTo>
                  <a:cubicBezTo>
                    <a:pt x="3882" y="24"/>
                    <a:pt x="3573" y="0"/>
                    <a:pt x="3287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5" name="Google Shape;3415;p52"/>
            <p:cNvSpPr/>
            <p:nvPr/>
          </p:nvSpPr>
          <p:spPr>
            <a:xfrm>
              <a:off x="5693904" y="3161251"/>
              <a:ext cx="61806" cy="145557"/>
            </a:xfrm>
            <a:custGeom>
              <a:rect b="b" l="l" r="r" t="t"/>
              <a:pathLst>
                <a:path extrusionOk="0" h="4882" w="2073">
                  <a:moveTo>
                    <a:pt x="1049" y="0"/>
                  </a:moveTo>
                  <a:cubicBezTo>
                    <a:pt x="382" y="619"/>
                    <a:pt x="1" y="1500"/>
                    <a:pt x="1" y="2453"/>
                  </a:cubicBezTo>
                  <a:cubicBezTo>
                    <a:pt x="1" y="3406"/>
                    <a:pt x="406" y="4263"/>
                    <a:pt x="1049" y="4882"/>
                  </a:cubicBezTo>
                  <a:cubicBezTo>
                    <a:pt x="1692" y="4263"/>
                    <a:pt x="2073" y="3406"/>
                    <a:pt x="2073" y="2453"/>
                  </a:cubicBezTo>
                  <a:cubicBezTo>
                    <a:pt x="2073" y="1500"/>
                    <a:pt x="1692" y="619"/>
                    <a:pt x="1049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6" name="Google Shape;3416;p52"/>
            <p:cNvSpPr/>
            <p:nvPr/>
          </p:nvSpPr>
          <p:spPr>
            <a:xfrm>
              <a:off x="5627178" y="3132837"/>
              <a:ext cx="124984" cy="77430"/>
            </a:xfrm>
            <a:custGeom>
              <a:rect b="b" l="l" r="r" t="t"/>
              <a:pathLst>
                <a:path extrusionOk="0" h="2597" w="4192">
                  <a:moveTo>
                    <a:pt x="929" y="0"/>
                  </a:moveTo>
                  <a:cubicBezTo>
                    <a:pt x="596" y="0"/>
                    <a:pt x="310" y="24"/>
                    <a:pt x="0" y="120"/>
                  </a:cubicBezTo>
                  <a:cubicBezTo>
                    <a:pt x="429" y="1548"/>
                    <a:pt x="1739" y="2596"/>
                    <a:pt x="3287" y="2596"/>
                  </a:cubicBezTo>
                  <a:cubicBezTo>
                    <a:pt x="3596" y="2596"/>
                    <a:pt x="3906" y="2549"/>
                    <a:pt x="4192" y="2477"/>
                  </a:cubicBezTo>
                  <a:cubicBezTo>
                    <a:pt x="3811" y="1048"/>
                    <a:pt x="2501" y="0"/>
                    <a:pt x="929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7" name="Google Shape;3417;p52"/>
            <p:cNvSpPr/>
            <p:nvPr/>
          </p:nvSpPr>
          <p:spPr>
            <a:xfrm>
              <a:off x="5698168" y="3161251"/>
              <a:ext cx="53995" cy="49284"/>
            </a:xfrm>
            <a:custGeom>
              <a:rect b="b" l="l" r="r" t="t"/>
              <a:pathLst>
                <a:path extrusionOk="0" h="1653" w="1811">
                  <a:moveTo>
                    <a:pt x="882" y="0"/>
                  </a:moveTo>
                  <a:lnTo>
                    <a:pt x="858" y="24"/>
                  </a:lnTo>
                  <a:cubicBezTo>
                    <a:pt x="811" y="119"/>
                    <a:pt x="739" y="167"/>
                    <a:pt x="691" y="238"/>
                  </a:cubicBezTo>
                  <a:cubicBezTo>
                    <a:pt x="596" y="333"/>
                    <a:pt x="501" y="476"/>
                    <a:pt x="430" y="595"/>
                  </a:cubicBezTo>
                  <a:cubicBezTo>
                    <a:pt x="263" y="857"/>
                    <a:pt x="120" y="1167"/>
                    <a:pt x="25" y="1453"/>
                  </a:cubicBezTo>
                  <a:cubicBezTo>
                    <a:pt x="1" y="1500"/>
                    <a:pt x="1" y="1500"/>
                    <a:pt x="1" y="1524"/>
                  </a:cubicBezTo>
                  <a:cubicBezTo>
                    <a:pt x="72" y="1524"/>
                    <a:pt x="96" y="1548"/>
                    <a:pt x="120" y="1548"/>
                  </a:cubicBezTo>
                  <a:cubicBezTo>
                    <a:pt x="215" y="1572"/>
                    <a:pt x="334" y="1572"/>
                    <a:pt x="453" y="1619"/>
                  </a:cubicBezTo>
                  <a:cubicBezTo>
                    <a:pt x="549" y="1643"/>
                    <a:pt x="596" y="1643"/>
                    <a:pt x="691" y="1643"/>
                  </a:cubicBezTo>
                  <a:cubicBezTo>
                    <a:pt x="763" y="1649"/>
                    <a:pt x="837" y="1652"/>
                    <a:pt x="914" y="1652"/>
                  </a:cubicBezTo>
                  <a:cubicBezTo>
                    <a:pt x="1142" y="1652"/>
                    <a:pt x="1388" y="1625"/>
                    <a:pt x="1620" y="1572"/>
                  </a:cubicBezTo>
                  <a:cubicBezTo>
                    <a:pt x="1668" y="1572"/>
                    <a:pt x="1692" y="1548"/>
                    <a:pt x="1763" y="1548"/>
                  </a:cubicBezTo>
                  <a:cubicBezTo>
                    <a:pt x="1787" y="1524"/>
                    <a:pt x="1787" y="1524"/>
                    <a:pt x="1811" y="1524"/>
                  </a:cubicBezTo>
                  <a:lnTo>
                    <a:pt x="1811" y="1429"/>
                  </a:lnTo>
                  <a:cubicBezTo>
                    <a:pt x="1763" y="1215"/>
                    <a:pt x="1668" y="1000"/>
                    <a:pt x="1549" y="810"/>
                  </a:cubicBezTo>
                  <a:cubicBezTo>
                    <a:pt x="1430" y="619"/>
                    <a:pt x="1311" y="476"/>
                    <a:pt x="1192" y="286"/>
                  </a:cubicBezTo>
                  <a:cubicBezTo>
                    <a:pt x="1120" y="262"/>
                    <a:pt x="1096" y="214"/>
                    <a:pt x="1073" y="167"/>
                  </a:cubicBezTo>
                  <a:lnTo>
                    <a:pt x="930" y="24"/>
                  </a:lnTo>
                  <a:lnTo>
                    <a:pt x="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8" name="Google Shape;3418;p52"/>
            <p:cNvSpPr/>
            <p:nvPr/>
          </p:nvSpPr>
          <p:spPr>
            <a:xfrm>
              <a:off x="5704578" y="3053319"/>
              <a:ext cx="43321" cy="50447"/>
            </a:xfrm>
            <a:custGeom>
              <a:rect b="b" l="l" r="r" t="t"/>
              <a:pathLst>
                <a:path extrusionOk="0" h="1692" w="1453">
                  <a:moveTo>
                    <a:pt x="715" y="596"/>
                  </a:moveTo>
                  <a:lnTo>
                    <a:pt x="858" y="1000"/>
                  </a:lnTo>
                  <a:lnTo>
                    <a:pt x="572" y="1000"/>
                  </a:lnTo>
                  <a:lnTo>
                    <a:pt x="715" y="596"/>
                  </a:lnTo>
                  <a:close/>
                  <a:moveTo>
                    <a:pt x="715" y="0"/>
                  </a:moveTo>
                  <a:cubicBezTo>
                    <a:pt x="619" y="0"/>
                    <a:pt x="572" y="48"/>
                    <a:pt x="524" y="119"/>
                  </a:cubicBezTo>
                  <a:lnTo>
                    <a:pt x="24" y="1453"/>
                  </a:lnTo>
                  <a:cubicBezTo>
                    <a:pt x="0" y="1548"/>
                    <a:pt x="24" y="1620"/>
                    <a:pt x="119" y="1667"/>
                  </a:cubicBezTo>
                  <a:cubicBezTo>
                    <a:pt x="145" y="1680"/>
                    <a:pt x="172" y="1686"/>
                    <a:pt x="199" y="1686"/>
                  </a:cubicBezTo>
                  <a:cubicBezTo>
                    <a:pt x="272" y="1686"/>
                    <a:pt x="340" y="1642"/>
                    <a:pt x="357" y="1572"/>
                  </a:cubicBezTo>
                  <a:lnTo>
                    <a:pt x="453" y="1358"/>
                  </a:lnTo>
                  <a:lnTo>
                    <a:pt x="1000" y="1358"/>
                  </a:lnTo>
                  <a:lnTo>
                    <a:pt x="1096" y="1572"/>
                  </a:lnTo>
                  <a:cubicBezTo>
                    <a:pt x="1119" y="1620"/>
                    <a:pt x="1191" y="1691"/>
                    <a:pt x="1239" y="1691"/>
                  </a:cubicBezTo>
                  <a:lnTo>
                    <a:pt x="1310" y="1691"/>
                  </a:lnTo>
                  <a:cubicBezTo>
                    <a:pt x="1405" y="1667"/>
                    <a:pt x="1453" y="1572"/>
                    <a:pt x="1405" y="1477"/>
                  </a:cubicBezTo>
                  <a:lnTo>
                    <a:pt x="881" y="119"/>
                  </a:lnTo>
                  <a:cubicBezTo>
                    <a:pt x="858" y="24"/>
                    <a:pt x="762" y="0"/>
                    <a:pt x="7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9" name="Google Shape;3419;p52"/>
            <p:cNvSpPr/>
            <p:nvPr/>
          </p:nvSpPr>
          <p:spPr>
            <a:xfrm>
              <a:off x="5612270" y="3211639"/>
              <a:ext cx="35539" cy="51878"/>
            </a:xfrm>
            <a:custGeom>
              <a:rect b="b" l="l" r="r" t="t"/>
              <a:pathLst>
                <a:path extrusionOk="0" h="1740" w="1192">
                  <a:moveTo>
                    <a:pt x="572" y="358"/>
                  </a:moveTo>
                  <a:cubicBezTo>
                    <a:pt x="619" y="358"/>
                    <a:pt x="691" y="406"/>
                    <a:pt x="715" y="477"/>
                  </a:cubicBezTo>
                  <a:cubicBezTo>
                    <a:pt x="739" y="572"/>
                    <a:pt x="643" y="668"/>
                    <a:pt x="572" y="668"/>
                  </a:cubicBezTo>
                  <a:lnTo>
                    <a:pt x="334" y="668"/>
                  </a:lnTo>
                  <a:lnTo>
                    <a:pt x="334" y="358"/>
                  </a:lnTo>
                  <a:close/>
                  <a:moveTo>
                    <a:pt x="643" y="1001"/>
                  </a:moveTo>
                  <a:cubicBezTo>
                    <a:pt x="762" y="1001"/>
                    <a:pt x="834" y="1073"/>
                    <a:pt x="834" y="1168"/>
                  </a:cubicBezTo>
                  <a:cubicBezTo>
                    <a:pt x="834" y="1263"/>
                    <a:pt x="739" y="1382"/>
                    <a:pt x="643" y="1382"/>
                  </a:cubicBezTo>
                  <a:lnTo>
                    <a:pt x="358" y="1382"/>
                  </a:lnTo>
                  <a:lnTo>
                    <a:pt x="358" y="1001"/>
                  </a:lnTo>
                  <a:close/>
                  <a:moveTo>
                    <a:pt x="167" y="1"/>
                  </a:moveTo>
                  <a:cubicBezTo>
                    <a:pt x="96" y="1"/>
                    <a:pt x="0" y="96"/>
                    <a:pt x="0" y="191"/>
                  </a:cubicBezTo>
                  <a:lnTo>
                    <a:pt x="0" y="1549"/>
                  </a:lnTo>
                  <a:lnTo>
                    <a:pt x="0" y="1620"/>
                  </a:lnTo>
                  <a:cubicBezTo>
                    <a:pt x="24" y="1716"/>
                    <a:pt x="96" y="1739"/>
                    <a:pt x="167" y="1739"/>
                  </a:cubicBezTo>
                  <a:lnTo>
                    <a:pt x="643" y="1739"/>
                  </a:lnTo>
                  <a:cubicBezTo>
                    <a:pt x="953" y="1739"/>
                    <a:pt x="1191" y="1501"/>
                    <a:pt x="1191" y="1192"/>
                  </a:cubicBezTo>
                  <a:cubicBezTo>
                    <a:pt x="1191" y="1025"/>
                    <a:pt x="1096" y="882"/>
                    <a:pt x="977" y="787"/>
                  </a:cubicBezTo>
                  <a:cubicBezTo>
                    <a:pt x="1048" y="691"/>
                    <a:pt x="1072" y="572"/>
                    <a:pt x="1048" y="430"/>
                  </a:cubicBezTo>
                  <a:cubicBezTo>
                    <a:pt x="1001" y="191"/>
                    <a:pt x="810" y="1"/>
                    <a:pt x="5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0" name="Google Shape;3420;p52"/>
            <p:cNvSpPr/>
            <p:nvPr/>
          </p:nvSpPr>
          <p:spPr>
            <a:xfrm>
              <a:off x="5794024" y="3211639"/>
              <a:ext cx="45468" cy="51878"/>
            </a:xfrm>
            <a:custGeom>
              <a:rect b="b" l="l" r="r" t="t"/>
              <a:pathLst>
                <a:path extrusionOk="0" h="1740" w="1525">
                  <a:moveTo>
                    <a:pt x="858" y="1"/>
                  </a:moveTo>
                  <a:cubicBezTo>
                    <a:pt x="382" y="1"/>
                    <a:pt x="1" y="382"/>
                    <a:pt x="1" y="858"/>
                  </a:cubicBezTo>
                  <a:cubicBezTo>
                    <a:pt x="1" y="1334"/>
                    <a:pt x="382" y="1739"/>
                    <a:pt x="858" y="1739"/>
                  </a:cubicBezTo>
                  <a:cubicBezTo>
                    <a:pt x="1049" y="1739"/>
                    <a:pt x="1215" y="1668"/>
                    <a:pt x="1334" y="1549"/>
                  </a:cubicBezTo>
                  <a:cubicBezTo>
                    <a:pt x="1382" y="1525"/>
                    <a:pt x="1406" y="1501"/>
                    <a:pt x="1406" y="1454"/>
                  </a:cubicBezTo>
                  <a:cubicBezTo>
                    <a:pt x="1525" y="1382"/>
                    <a:pt x="1525" y="1287"/>
                    <a:pt x="1430" y="1239"/>
                  </a:cubicBezTo>
                  <a:cubicBezTo>
                    <a:pt x="1408" y="1206"/>
                    <a:pt x="1370" y="1188"/>
                    <a:pt x="1329" y="1188"/>
                  </a:cubicBezTo>
                  <a:cubicBezTo>
                    <a:pt x="1282" y="1188"/>
                    <a:pt x="1230" y="1212"/>
                    <a:pt x="1192" y="1263"/>
                  </a:cubicBezTo>
                  <a:lnTo>
                    <a:pt x="1168" y="1287"/>
                  </a:lnTo>
                  <a:cubicBezTo>
                    <a:pt x="1096" y="1358"/>
                    <a:pt x="1025" y="1382"/>
                    <a:pt x="906" y="1382"/>
                  </a:cubicBezTo>
                  <a:cubicBezTo>
                    <a:pt x="620" y="1382"/>
                    <a:pt x="382" y="1144"/>
                    <a:pt x="382" y="882"/>
                  </a:cubicBezTo>
                  <a:cubicBezTo>
                    <a:pt x="382" y="596"/>
                    <a:pt x="620" y="358"/>
                    <a:pt x="906" y="358"/>
                  </a:cubicBezTo>
                  <a:cubicBezTo>
                    <a:pt x="977" y="358"/>
                    <a:pt x="1096" y="406"/>
                    <a:pt x="1168" y="453"/>
                  </a:cubicBezTo>
                  <a:cubicBezTo>
                    <a:pt x="1199" y="469"/>
                    <a:pt x="1229" y="477"/>
                    <a:pt x="1256" y="477"/>
                  </a:cubicBezTo>
                  <a:cubicBezTo>
                    <a:pt x="1311" y="477"/>
                    <a:pt x="1358" y="445"/>
                    <a:pt x="1406" y="382"/>
                  </a:cubicBezTo>
                  <a:cubicBezTo>
                    <a:pt x="1454" y="310"/>
                    <a:pt x="1430" y="215"/>
                    <a:pt x="1334" y="144"/>
                  </a:cubicBezTo>
                  <a:cubicBezTo>
                    <a:pt x="1192" y="72"/>
                    <a:pt x="1049" y="1"/>
                    <a:pt x="85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1" name="Google Shape;3421;p52"/>
            <p:cNvSpPr/>
            <p:nvPr/>
          </p:nvSpPr>
          <p:spPr>
            <a:xfrm>
              <a:off x="5549061" y="3002186"/>
              <a:ext cx="354351" cy="336582"/>
            </a:xfrm>
            <a:custGeom>
              <a:rect b="b" l="l" r="r" t="t"/>
              <a:pathLst>
                <a:path extrusionOk="0" h="11289" w="11885">
                  <a:moveTo>
                    <a:pt x="3549" y="4525"/>
                  </a:moveTo>
                  <a:cubicBezTo>
                    <a:pt x="4359" y="4525"/>
                    <a:pt x="5097" y="4835"/>
                    <a:pt x="5669" y="5335"/>
                  </a:cubicBezTo>
                  <a:cubicBezTo>
                    <a:pt x="5288" y="5716"/>
                    <a:pt x="5026" y="6169"/>
                    <a:pt x="4883" y="6645"/>
                  </a:cubicBezTo>
                  <a:cubicBezTo>
                    <a:pt x="3930" y="6311"/>
                    <a:pt x="3192" y="5573"/>
                    <a:pt x="2859" y="4621"/>
                  </a:cubicBezTo>
                  <a:cubicBezTo>
                    <a:pt x="3073" y="4549"/>
                    <a:pt x="3311" y="4525"/>
                    <a:pt x="3549" y="4525"/>
                  </a:cubicBezTo>
                  <a:close/>
                  <a:moveTo>
                    <a:pt x="8288" y="4573"/>
                  </a:moveTo>
                  <a:cubicBezTo>
                    <a:pt x="8526" y="4573"/>
                    <a:pt x="8765" y="4597"/>
                    <a:pt x="8955" y="4621"/>
                  </a:cubicBezTo>
                  <a:cubicBezTo>
                    <a:pt x="8645" y="5573"/>
                    <a:pt x="7883" y="6311"/>
                    <a:pt x="6931" y="6645"/>
                  </a:cubicBezTo>
                  <a:cubicBezTo>
                    <a:pt x="6788" y="6169"/>
                    <a:pt x="6526" y="5716"/>
                    <a:pt x="6169" y="5335"/>
                  </a:cubicBezTo>
                  <a:cubicBezTo>
                    <a:pt x="6740" y="4859"/>
                    <a:pt x="7479" y="4573"/>
                    <a:pt x="8288" y="4573"/>
                  </a:cubicBezTo>
                  <a:close/>
                  <a:moveTo>
                    <a:pt x="5931" y="5573"/>
                  </a:moveTo>
                  <a:cubicBezTo>
                    <a:pt x="6216" y="5907"/>
                    <a:pt x="6455" y="6288"/>
                    <a:pt x="6621" y="6740"/>
                  </a:cubicBezTo>
                  <a:cubicBezTo>
                    <a:pt x="6407" y="6788"/>
                    <a:pt x="6169" y="6835"/>
                    <a:pt x="5931" y="6835"/>
                  </a:cubicBezTo>
                  <a:cubicBezTo>
                    <a:pt x="5692" y="6835"/>
                    <a:pt x="5454" y="6788"/>
                    <a:pt x="5240" y="6764"/>
                  </a:cubicBezTo>
                  <a:cubicBezTo>
                    <a:pt x="5383" y="6288"/>
                    <a:pt x="5621" y="5907"/>
                    <a:pt x="5931" y="5573"/>
                  </a:cubicBezTo>
                  <a:close/>
                  <a:moveTo>
                    <a:pt x="6669" y="7073"/>
                  </a:moveTo>
                  <a:cubicBezTo>
                    <a:pt x="6693" y="7240"/>
                    <a:pt x="6717" y="7431"/>
                    <a:pt x="6717" y="7597"/>
                  </a:cubicBezTo>
                  <a:cubicBezTo>
                    <a:pt x="6764" y="8312"/>
                    <a:pt x="6550" y="9026"/>
                    <a:pt x="6169" y="9598"/>
                  </a:cubicBezTo>
                  <a:cubicBezTo>
                    <a:pt x="6121" y="9622"/>
                    <a:pt x="6121" y="9645"/>
                    <a:pt x="6097" y="9645"/>
                  </a:cubicBezTo>
                  <a:cubicBezTo>
                    <a:pt x="6143" y="9714"/>
                    <a:pt x="5949" y="9957"/>
                    <a:pt x="5932" y="9957"/>
                  </a:cubicBezTo>
                  <a:cubicBezTo>
                    <a:pt x="5931" y="9957"/>
                    <a:pt x="5931" y="9956"/>
                    <a:pt x="5931" y="9955"/>
                  </a:cubicBezTo>
                  <a:cubicBezTo>
                    <a:pt x="5454" y="9455"/>
                    <a:pt x="5121" y="8764"/>
                    <a:pt x="5073" y="8026"/>
                  </a:cubicBezTo>
                  <a:lnTo>
                    <a:pt x="5073" y="7455"/>
                  </a:lnTo>
                  <a:cubicBezTo>
                    <a:pt x="5073" y="7335"/>
                    <a:pt x="5097" y="7216"/>
                    <a:pt x="5121" y="7073"/>
                  </a:cubicBezTo>
                  <a:cubicBezTo>
                    <a:pt x="5359" y="7121"/>
                    <a:pt x="5621" y="7145"/>
                    <a:pt x="5883" y="7145"/>
                  </a:cubicBezTo>
                  <a:cubicBezTo>
                    <a:pt x="6169" y="7145"/>
                    <a:pt x="6431" y="7121"/>
                    <a:pt x="6669" y="7073"/>
                  </a:cubicBezTo>
                  <a:close/>
                  <a:moveTo>
                    <a:pt x="9288" y="4668"/>
                  </a:moveTo>
                  <a:cubicBezTo>
                    <a:pt x="10574" y="5097"/>
                    <a:pt x="11503" y="6311"/>
                    <a:pt x="11503" y="7740"/>
                  </a:cubicBezTo>
                  <a:cubicBezTo>
                    <a:pt x="11503" y="9574"/>
                    <a:pt x="10074" y="11003"/>
                    <a:pt x="8288" y="11003"/>
                  </a:cubicBezTo>
                  <a:cubicBezTo>
                    <a:pt x="7479" y="11003"/>
                    <a:pt x="6740" y="10693"/>
                    <a:pt x="6169" y="10193"/>
                  </a:cubicBezTo>
                  <a:cubicBezTo>
                    <a:pt x="6788" y="9526"/>
                    <a:pt x="7121" y="8669"/>
                    <a:pt x="7098" y="7740"/>
                  </a:cubicBezTo>
                  <a:lnTo>
                    <a:pt x="7121" y="7740"/>
                  </a:lnTo>
                  <a:cubicBezTo>
                    <a:pt x="7121" y="7478"/>
                    <a:pt x="7098" y="7216"/>
                    <a:pt x="7026" y="6931"/>
                  </a:cubicBezTo>
                  <a:cubicBezTo>
                    <a:pt x="8098" y="6573"/>
                    <a:pt x="8931" y="5740"/>
                    <a:pt x="9288" y="4668"/>
                  </a:cubicBezTo>
                  <a:close/>
                  <a:moveTo>
                    <a:pt x="5931" y="1"/>
                  </a:moveTo>
                  <a:cubicBezTo>
                    <a:pt x="3954" y="1"/>
                    <a:pt x="2358" y="1620"/>
                    <a:pt x="2358" y="3573"/>
                  </a:cubicBezTo>
                  <a:cubicBezTo>
                    <a:pt x="2358" y="3859"/>
                    <a:pt x="2382" y="4121"/>
                    <a:pt x="2454" y="4382"/>
                  </a:cubicBezTo>
                  <a:cubicBezTo>
                    <a:pt x="1025" y="4859"/>
                    <a:pt x="1" y="6192"/>
                    <a:pt x="1" y="7788"/>
                  </a:cubicBezTo>
                  <a:cubicBezTo>
                    <a:pt x="1" y="8264"/>
                    <a:pt x="96" y="8693"/>
                    <a:pt x="263" y="9122"/>
                  </a:cubicBezTo>
                  <a:cubicBezTo>
                    <a:pt x="299" y="9194"/>
                    <a:pt x="377" y="9225"/>
                    <a:pt x="444" y="9225"/>
                  </a:cubicBezTo>
                  <a:cubicBezTo>
                    <a:pt x="465" y="9225"/>
                    <a:pt x="484" y="9222"/>
                    <a:pt x="501" y="9217"/>
                  </a:cubicBezTo>
                  <a:cubicBezTo>
                    <a:pt x="596" y="9169"/>
                    <a:pt x="620" y="9050"/>
                    <a:pt x="596" y="8979"/>
                  </a:cubicBezTo>
                  <a:cubicBezTo>
                    <a:pt x="453" y="8574"/>
                    <a:pt x="358" y="8169"/>
                    <a:pt x="358" y="7740"/>
                  </a:cubicBezTo>
                  <a:cubicBezTo>
                    <a:pt x="358" y="6311"/>
                    <a:pt x="1287" y="5121"/>
                    <a:pt x="2573" y="4692"/>
                  </a:cubicBezTo>
                  <a:cubicBezTo>
                    <a:pt x="2930" y="5764"/>
                    <a:pt x="3764" y="6597"/>
                    <a:pt x="4835" y="6954"/>
                  </a:cubicBezTo>
                  <a:cubicBezTo>
                    <a:pt x="4788" y="7097"/>
                    <a:pt x="4764" y="7240"/>
                    <a:pt x="4764" y="7359"/>
                  </a:cubicBezTo>
                  <a:cubicBezTo>
                    <a:pt x="4740" y="7550"/>
                    <a:pt x="4740" y="7716"/>
                    <a:pt x="4764" y="7907"/>
                  </a:cubicBezTo>
                  <a:cubicBezTo>
                    <a:pt x="4788" y="8717"/>
                    <a:pt x="5145" y="9526"/>
                    <a:pt x="5716" y="10122"/>
                  </a:cubicBezTo>
                  <a:cubicBezTo>
                    <a:pt x="5145" y="10646"/>
                    <a:pt x="4407" y="10931"/>
                    <a:pt x="3597" y="10931"/>
                  </a:cubicBezTo>
                  <a:cubicBezTo>
                    <a:pt x="2573" y="10931"/>
                    <a:pt x="1573" y="10431"/>
                    <a:pt x="977" y="9598"/>
                  </a:cubicBezTo>
                  <a:cubicBezTo>
                    <a:pt x="952" y="9547"/>
                    <a:pt x="906" y="9523"/>
                    <a:pt x="857" y="9523"/>
                  </a:cubicBezTo>
                  <a:cubicBezTo>
                    <a:pt x="816" y="9523"/>
                    <a:pt x="772" y="9541"/>
                    <a:pt x="739" y="9574"/>
                  </a:cubicBezTo>
                  <a:cubicBezTo>
                    <a:pt x="668" y="9622"/>
                    <a:pt x="668" y="9741"/>
                    <a:pt x="715" y="9812"/>
                  </a:cubicBezTo>
                  <a:cubicBezTo>
                    <a:pt x="1406" y="10717"/>
                    <a:pt x="2478" y="11289"/>
                    <a:pt x="3597" y="11289"/>
                  </a:cubicBezTo>
                  <a:cubicBezTo>
                    <a:pt x="4502" y="11289"/>
                    <a:pt x="5335" y="10955"/>
                    <a:pt x="5954" y="10408"/>
                  </a:cubicBezTo>
                  <a:cubicBezTo>
                    <a:pt x="6574" y="10955"/>
                    <a:pt x="7407" y="11289"/>
                    <a:pt x="8312" y="11289"/>
                  </a:cubicBezTo>
                  <a:cubicBezTo>
                    <a:pt x="10265" y="11289"/>
                    <a:pt x="11884" y="9693"/>
                    <a:pt x="11884" y="7716"/>
                  </a:cubicBezTo>
                  <a:cubicBezTo>
                    <a:pt x="11860" y="6192"/>
                    <a:pt x="10813" y="4859"/>
                    <a:pt x="9408" y="4382"/>
                  </a:cubicBezTo>
                  <a:cubicBezTo>
                    <a:pt x="9479" y="4121"/>
                    <a:pt x="9503" y="3859"/>
                    <a:pt x="9503" y="3573"/>
                  </a:cubicBezTo>
                  <a:cubicBezTo>
                    <a:pt x="9503" y="2763"/>
                    <a:pt x="9241" y="2001"/>
                    <a:pt x="8717" y="1382"/>
                  </a:cubicBezTo>
                  <a:cubicBezTo>
                    <a:pt x="8691" y="1331"/>
                    <a:pt x="8645" y="1307"/>
                    <a:pt x="8597" y="1307"/>
                  </a:cubicBezTo>
                  <a:cubicBezTo>
                    <a:pt x="8555" y="1307"/>
                    <a:pt x="8512" y="1325"/>
                    <a:pt x="8479" y="1358"/>
                  </a:cubicBezTo>
                  <a:cubicBezTo>
                    <a:pt x="8407" y="1406"/>
                    <a:pt x="8407" y="1525"/>
                    <a:pt x="8455" y="1572"/>
                  </a:cubicBezTo>
                  <a:cubicBezTo>
                    <a:pt x="8907" y="2144"/>
                    <a:pt x="9146" y="2835"/>
                    <a:pt x="9146" y="3573"/>
                  </a:cubicBezTo>
                  <a:cubicBezTo>
                    <a:pt x="9146" y="3811"/>
                    <a:pt x="9122" y="4049"/>
                    <a:pt x="9050" y="4287"/>
                  </a:cubicBezTo>
                  <a:cubicBezTo>
                    <a:pt x="8812" y="4240"/>
                    <a:pt x="8550" y="4216"/>
                    <a:pt x="8288" y="4216"/>
                  </a:cubicBezTo>
                  <a:cubicBezTo>
                    <a:pt x="7383" y="4216"/>
                    <a:pt x="6550" y="4525"/>
                    <a:pt x="5931" y="5097"/>
                  </a:cubicBezTo>
                  <a:cubicBezTo>
                    <a:pt x="5311" y="4525"/>
                    <a:pt x="4478" y="4216"/>
                    <a:pt x="3573" y="4216"/>
                  </a:cubicBezTo>
                  <a:cubicBezTo>
                    <a:pt x="3311" y="4216"/>
                    <a:pt x="3049" y="4240"/>
                    <a:pt x="2811" y="4287"/>
                  </a:cubicBezTo>
                  <a:cubicBezTo>
                    <a:pt x="2739" y="4049"/>
                    <a:pt x="2716" y="3811"/>
                    <a:pt x="2716" y="3573"/>
                  </a:cubicBezTo>
                  <a:cubicBezTo>
                    <a:pt x="2716" y="1787"/>
                    <a:pt x="4168" y="358"/>
                    <a:pt x="5931" y="358"/>
                  </a:cubicBezTo>
                  <a:cubicBezTo>
                    <a:pt x="6669" y="358"/>
                    <a:pt x="7360" y="596"/>
                    <a:pt x="7931" y="1048"/>
                  </a:cubicBezTo>
                  <a:cubicBezTo>
                    <a:pt x="7964" y="1082"/>
                    <a:pt x="8002" y="1099"/>
                    <a:pt x="8041" y="1099"/>
                  </a:cubicBezTo>
                  <a:cubicBezTo>
                    <a:pt x="8086" y="1099"/>
                    <a:pt x="8131" y="1076"/>
                    <a:pt x="8169" y="1025"/>
                  </a:cubicBezTo>
                  <a:cubicBezTo>
                    <a:pt x="8217" y="929"/>
                    <a:pt x="8217" y="834"/>
                    <a:pt x="8122" y="787"/>
                  </a:cubicBezTo>
                  <a:cubicBezTo>
                    <a:pt x="7502" y="286"/>
                    <a:pt x="6740" y="1"/>
                    <a:pt x="593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2" name="Google Shape;3422;p52"/>
          <p:cNvGrpSpPr/>
          <p:nvPr/>
        </p:nvGrpSpPr>
        <p:grpSpPr>
          <a:xfrm>
            <a:off x="6296026" y="2994553"/>
            <a:ext cx="307482" cy="354172"/>
            <a:chOff x="6181713" y="2994553"/>
            <a:chExt cx="307482" cy="354172"/>
          </a:xfrm>
        </p:grpSpPr>
        <p:sp>
          <p:nvSpPr>
            <p:cNvPr id="3423" name="Google Shape;3423;p52"/>
            <p:cNvSpPr/>
            <p:nvPr/>
          </p:nvSpPr>
          <p:spPr>
            <a:xfrm>
              <a:off x="6186692" y="3000069"/>
              <a:ext cx="296093" cy="342962"/>
            </a:xfrm>
            <a:custGeom>
              <a:rect b="b" l="l" r="r" t="t"/>
              <a:pathLst>
                <a:path extrusionOk="0" h="11503" w="9931">
                  <a:moveTo>
                    <a:pt x="5001" y="0"/>
                  </a:moveTo>
                  <a:lnTo>
                    <a:pt x="0" y="2882"/>
                  </a:lnTo>
                  <a:lnTo>
                    <a:pt x="0" y="8621"/>
                  </a:lnTo>
                  <a:lnTo>
                    <a:pt x="4954" y="11503"/>
                  </a:lnTo>
                  <a:lnTo>
                    <a:pt x="9931" y="8621"/>
                  </a:lnTo>
                  <a:lnTo>
                    <a:pt x="9931" y="2882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4" name="Google Shape;3424;p52"/>
            <p:cNvSpPr/>
            <p:nvPr/>
          </p:nvSpPr>
          <p:spPr>
            <a:xfrm>
              <a:off x="6320176" y="3076754"/>
              <a:ext cx="163327" cy="266278"/>
            </a:xfrm>
            <a:custGeom>
              <a:rect b="b" l="l" r="r" t="t"/>
              <a:pathLst>
                <a:path extrusionOk="0" h="8931" w="5478">
                  <a:moveTo>
                    <a:pt x="5001" y="0"/>
                  </a:moveTo>
                  <a:lnTo>
                    <a:pt x="5001" y="5763"/>
                  </a:lnTo>
                  <a:lnTo>
                    <a:pt x="0" y="8645"/>
                  </a:lnTo>
                  <a:lnTo>
                    <a:pt x="477" y="8931"/>
                  </a:lnTo>
                  <a:lnTo>
                    <a:pt x="5478" y="6049"/>
                  </a:lnTo>
                  <a:lnTo>
                    <a:pt x="5478" y="310"/>
                  </a:lnTo>
                  <a:lnTo>
                    <a:pt x="5001" y="0"/>
                  </a:ln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5" name="Google Shape;3425;p52"/>
            <p:cNvSpPr/>
            <p:nvPr/>
          </p:nvSpPr>
          <p:spPr>
            <a:xfrm>
              <a:off x="6229984" y="3049771"/>
              <a:ext cx="210911" cy="244990"/>
            </a:xfrm>
            <a:custGeom>
              <a:rect b="b" l="l" r="r" t="t"/>
              <a:pathLst>
                <a:path extrusionOk="0" h="8217" w="7074">
                  <a:moveTo>
                    <a:pt x="3549" y="0"/>
                  </a:moveTo>
                  <a:lnTo>
                    <a:pt x="1" y="2048"/>
                  </a:lnTo>
                  <a:lnTo>
                    <a:pt x="1" y="6144"/>
                  </a:lnTo>
                  <a:lnTo>
                    <a:pt x="3549" y="8216"/>
                  </a:lnTo>
                  <a:lnTo>
                    <a:pt x="7074" y="6144"/>
                  </a:lnTo>
                  <a:lnTo>
                    <a:pt x="7074" y="2048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6" name="Google Shape;3426;p52"/>
            <p:cNvSpPr/>
            <p:nvPr/>
          </p:nvSpPr>
          <p:spPr>
            <a:xfrm>
              <a:off x="6318745" y="3101590"/>
              <a:ext cx="122152" cy="193171"/>
            </a:xfrm>
            <a:custGeom>
              <a:rect b="b" l="l" r="r" t="t"/>
              <a:pathLst>
                <a:path extrusionOk="0" h="6479" w="4097">
                  <a:moveTo>
                    <a:pt x="3597" y="1"/>
                  </a:moveTo>
                  <a:lnTo>
                    <a:pt x="3597" y="3978"/>
                  </a:lnTo>
                  <a:cubicBezTo>
                    <a:pt x="3597" y="4025"/>
                    <a:pt x="3573" y="4049"/>
                    <a:pt x="3549" y="4097"/>
                  </a:cubicBezTo>
                  <a:lnTo>
                    <a:pt x="1" y="6145"/>
                  </a:lnTo>
                  <a:lnTo>
                    <a:pt x="572" y="6478"/>
                  </a:lnTo>
                  <a:lnTo>
                    <a:pt x="4097" y="4406"/>
                  </a:lnTo>
                  <a:lnTo>
                    <a:pt x="4097" y="310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7" name="Google Shape;3427;p52"/>
            <p:cNvSpPr/>
            <p:nvPr/>
          </p:nvSpPr>
          <p:spPr>
            <a:xfrm>
              <a:off x="6187408" y="3000069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4977" y="0"/>
                  </a:moveTo>
                  <a:lnTo>
                    <a:pt x="0" y="2882"/>
                  </a:lnTo>
                  <a:lnTo>
                    <a:pt x="1429" y="3715"/>
                  </a:lnTo>
                  <a:lnTo>
                    <a:pt x="4977" y="1667"/>
                  </a:lnTo>
                  <a:lnTo>
                    <a:pt x="4977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8" name="Google Shape;3428;p52"/>
            <p:cNvSpPr/>
            <p:nvPr/>
          </p:nvSpPr>
          <p:spPr>
            <a:xfrm>
              <a:off x="6335799" y="3000069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0" y="0"/>
                  </a:moveTo>
                  <a:lnTo>
                    <a:pt x="0" y="1667"/>
                  </a:lnTo>
                  <a:lnTo>
                    <a:pt x="3525" y="3715"/>
                  </a:lnTo>
                  <a:lnTo>
                    <a:pt x="4954" y="28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9" name="Google Shape;3429;p52"/>
            <p:cNvSpPr/>
            <p:nvPr/>
          </p:nvSpPr>
          <p:spPr>
            <a:xfrm>
              <a:off x="6469282" y="3078155"/>
              <a:ext cx="14222" cy="15653"/>
            </a:xfrm>
            <a:custGeom>
              <a:rect b="b" l="l" r="r" t="t"/>
              <a:pathLst>
                <a:path extrusionOk="0" h="525" w="477">
                  <a:moveTo>
                    <a:pt x="0" y="1"/>
                  </a:moveTo>
                  <a:lnTo>
                    <a:pt x="0" y="525"/>
                  </a:lnTo>
                  <a:lnTo>
                    <a:pt x="477" y="2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0" name="Google Shape;3430;p52"/>
            <p:cNvSpPr/>
            <p:nvPr/>
          </p:nvSpPr>
          <p:spPr>
            <a:xfrm>
              <a:off x="6187408" y="3232241"/>
              <a:ext cx="148419" cy="110793"/>
            </a:xfrm>
            <a:custGeom>
              <a:rect b="b" l="l" r="r" t="t"/>
              <a:pathLst>
                <a:path extrusionOk="0" h="3716" w="4978">
                  <a:moveTo>
                    <a:pt x="1429" y="0"/>
                  </a:moveTo>
                  <a:lnTo>
                    <a:pt x="0" y="834"/>
                  </a:lnTo>
                  <a:lnTo>
                    <a:pt x="4977" y="3716"/>
                  </a:lnTo>
                  <a:lnTo>
                    <a:pt x="4977" y="2049"/>
                  </a:lnTo>
                  <a:lnTo>
                    <a:pt x="142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1" name="Google Shape;3431;p52"/>
            <p:cNvSpPr/>
            <p:nvPr/>
          </p:nvSpPr>
          <p:spPr>
            <a:xfrm>
              <a:off x="6335799" y="3232241"/>
              <a:ext cx="147704" cy="110793"/>
            </a:xfrm>
            <a:custGeom>
              <a:rect b="b" l="l" r="r" t="t"/>
              <a:pathLst>
                <a:path extrusionOk="0" h="3716" w="4954">
                  <a:moveTo>
                    <a:pt x="3525" y="0"/>
                  </a:moveTo>
                  <a:lnTo>
                    <a:pt x="0" y="2049"/>
                  </a:lnTo>
                  <a:lnTo>
                    <a:pt x="0" y="3716"/>
                  </a:lnTo>
                  <a:lnTo>
                    <a:pt x="4954" y="834"/>
                  </a:lnTo>
                  <a:lnTo>
                    <a:pt x="3525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2" name="Google Shape;3432;p52"/>
            <p:cNvSpPr/>
            <p:nvPr/>
          </p:nvSpPr>
          <p:spPr>
            <a:xfrm>
              <a:off x="6334368" y="3249295"/>
              <a:ext cx="149135" cy="93738"/>
            </a:xfrm>
            <a:custGeom>
              <a:rect b="b" l="l" r="r" t="t"/>
              <a:pathLst>
                <a:path extrusionOk="0" h="3144" w="5002">
                  <a:moveTo>
                    <a:pt x="4502" y="0"/>
                  </a:moveTo>
                  <a:lnTo>
                    <a:pt x="1" y="2596"/>
                  </a:lnTo>
                  <a:lnTo>
                    <a:pt x="1" y="3144"/>
                  </a:lnTo>
                  <a:lnTo>
                    <a:pt x="5002" y="262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3" name="Google Shape;3433;p52"/>
            <p:cNvSpPr/>
            <p:nvPr/>
          </p:nvSpPr>
          <p:spPr>
            <a:xfrm>
              <a:off x="6321577" y="3326666"/>
              <a:ext cx="14252" cy="16368"/>
            </a:xfrm>
            <a:custGeom>
              <a:rect b="b" l="l" r="r" t="t"/>
              <a:pathLst>
                <a:path extrusionOk="0" h="549" w="478">
                  <a:moveTo>
                    <a:pt x="477" y="1"/>
                  </a:moveTo>
                  <a:lnTo>
                    <a:pt x="1" y="263"/>
                  </a:lnTo>
                  <a:lnTo>
                    <a:pt x="477" y="549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4" name="Google Shape;3434;p52"/>
            <p:cNvSpPr/>
            <p:nvPr/>
          </p:nvSpPr>
          <p:spPr>
            <a:xfrm>
              <a:off x="6290360" y="3140648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0"/>
                  </a:moveTo>
                  <a:cubicBezTo>
                    <a:pt x="119" y="0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310"/>
                    <a:pt x="3001" y="215"/>
                  </a:cubicBezTo>
                  <a:cubicBezTo>
                    <a:pt x="3001" y="120"/>
                    <a:pt x="2906" y="0"/>
                    <a:pt x="28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5" name="Google Shape;3435;p52"/>
            <p:cNvSpPr/>
            <p:nvPr/>
          </p:nvSpPr>
          <p:spPr>
            <a:xfrm>
              <a:off x="6290360" y="3166916"/>
              <a:ext cx="89475" cy="10674"/>
            </a:xfrm>
            <a:custGeom>
              <a:rect b="b" l="l" r="r" t="t"/>
              <a:pathLst>
                <a:path extrusionOk="0" h="358" w="3001">
                  <a:moveTo>
                    <a:pt x="214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5" y="358"/>
                    <a:pt x="214" y="358"/>
                  </a:cubicBezTo>
                  <a:lnTo>
                    <a:pt x="2834" y="358"/>
                  </a:lnTo>
                  <a:cubicBezTo>
                    <a:pt x="2906" y="358"/>
                    <a:pt x="2977" y="286"/>
                    <a:pt x="3001" y="191"/>
                  </a:cubicBezTo>
                  <a:cubicBezTo>
                    <a:pt x="3001" y="72"/>
                    <a:pt x="2906" y="1"/>
                    <a:pt x="28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6" name="Google Shape;3436;p52"/>
            <p:cNvSpPr/>
            <p:nvPr/>
          </p:nvSpPr>
          <p:spPr>
            <a:xfrm>
              <a:off x="6308816" y="3191782"/>
              <a:ext cx="51848" cy="10674"/>
            </a:xfrm>
            <a:custGeom>
              <a:rect b="b" l="l" r="r" t="t"/>
              <a:pathLst>
                <a:path extrusionOk="0" h="358" w="1739">
                  <a:moveTo>
                    <a:pt x="215" y="0"/>
                  </a:moveTo>
                  <a:cubicBezTo>
                    <a:pt x="119" y="0"/>
                    <a:pt x="48" y="48"/>
                    <a:pt x="24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1524" y="357"/>
                  </a:lnTo>
                  <a:cubicBezTo>
                    <a:pt x="1620" y="357"/>
                    <a:pt x="1667" y="286"/>
                    <a:pt x="1691" y="191"/>
                  </a:cubicBezTo>
                  <a:cubicBezTo>
                    <a:pt x="1739" y="72"/>
                    <a:pt x="1644" y="0"/>
                    <a:pt x="1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7" name="Google Shape;3437;p52"/>
            <p:cNvSpPr/>
            <p:nvPr/>
          </p:nvSpPr>
          <p:spPr>
            <a:xfrm>
              <a:off x="6181713" y="2994553"/>
              <a:ext cx="307482" cy="354172"/>
            </a:xfrm>
            <a:custGeom>
              <a:rect b="b" l="l" r="r" t="t"/>
              <a:pathLst>
                <a:path extrusionOk="0" h="11879" w="10313">
                  <a:moveTo>
                    <a:pt x="4954" y="471"/>
                  </a:moveTo>
                  <a:lnTo>
                    <a:pt x="4954" y="1733"/>
                  </a:lnTo>
                  <a:lnTo>
                    <a:pt x="1596" y="3662"/>
                  </a:lnTo>
                  <a:lnTo>
                    <a:pt x="477" y="3067"/>
                  </a:lnTo>
                  <a:lnTo>
                    <a:pt x="929" y="2805"/>
                  </a:lnTo>
                  <a:lnTo>
                    <a:pt x="4954" y="471"/>
                  </a:lnTo>
                  <a:close/>
                  <a:moveTo>
                    <a:pt x="9955" y="3353"/>
                  </a:moveTo>
                  <a:lnTo>
                    <a:pt x="9955" y="8520"/>
                  </a:lnTo>
                  <a:lnTo>
                    <a:pt x="8860" y="7877"/>
                  </a:lnTo>
                  <a:lnTo>
                    <a:pt x="8860" y="3995"/>
                  </a:lnTo>
                  <a:lnTo>
                    <a:pt x="9955" y="3353"/>
                  </a:lnTo>
                  <a:close/>
                  <a:moveTo>
                    <a:pt x="5311" y="471"/>
                  </a:moveTo>
                  <a:lnTo>
                    <a:pt x="9764" y="3067"/>
                  </a:lnTo>
                  <a:lnTo>
                    <a:pt x="8669" y="3686"/>
                  </a:lnTo>
                  <a:lnTo>
                    <a:pt x="6669" y="2519"/>
                  </a:lnTo>
                  <a:cubicBezTo>
                    <a:pt x="6645" y="2503"/>
                    <a:pt x="6618" y="2495"/>
                    <a:pt x="6591" y="2495"/>
                  </a:cubicBezTo>
                  <a:cubicBezTo>
                    <a:pt x="6536" y="2495"/>
                    <a:pt x="6478" y="2527"/>
                    <a:pt x="6430" y="2590"/>
                  </a:cubicBezTo>
                  <a:cubicBezTo>
                    <a:pt x="6383" y="2686"/>
                    <a:pt x="6407" y="2757"/>
                    <a:pt x="6502" y="2829"/>
                  </a:cubicBezTo>
                  <a:lnTo>
                    <a:pt x="8502" y="3995"/>
                  </a:lnTo>
                  <a:lnTo>
                    <a:pt x="8502" y="7877"/>
                  </a:lnTo>
                  <a:lnTo>
                    <a:pt x="5121" y="9830"/>
                  </a:lnTo>
                  <a:lnTo>
                    <a:pt x="1763" y="7877"/>
                  </a:lnTo>
                  <a:lnTo>
                    <a:pt x="1763" y="3995"/>
                  </a:lnTo>
                  <a:lnTo>
                    <a:pt x="5121" y="2043"/>
                  </a:lnTo>
                  <a:lnTo>
                    <a:pt x="5811" y="2424"/>
                  </a:lnTo>
                  <a:cubicBezTo>
                    <a:pt x="5849" y="2452"/>
                    <a:pt x="5886" y="2465"/>
                    <a:pt x="5921" y="2465"/>
                  </a:cubicBezTo>
                  <a:cubicBezTo>
                    <a:pt x="5974" y="2465"/>
                    <a:pt x="6021" y="2434"/>
                    <a:pt x="6049" y="2376"/>
                  </a:cubicBezTo>
                  <a:cubicBezTo>
                    <a:pt x="6121" y="2281"/>
                    <a:pt x="6073" y="2186"/>
                    <a:pt x="6002" y="2138"/>
                  </a:cubicBezTo>
                  <a:lnTo>
                    <a:pt x="5311" y="1757"/>
                  </a:lnTo>
                  <a:lnTo>
                    <a:pt x="5311" y="471"/>
                  </a:lnTo>
                  <a:close/>
                  <a:moveTo>
                    <a:pt x="1620" y="8211"/>
                  </a:moveTo>
                  <a:lnTo>
                    <a:pt x="4978" y="10140"/>
                  </a:lnTo>
                  <a:lnTo>
                    <a:pt x="4978" y="11402"/>
                  </a:lnTo>
                  <a:lnTo>
                    <a:pt x="2739" y="10116"/>
                  </a:lnTo>
                  <a:lnTo>
                    <a:pt x="524" y="8830"/>
                  </a:lnTo>
                  <a:lnTo>
                    <a:pt x="1620" y="8211"/>
                  </a:lnTo>
                  <a:close/>
                  <a:moveTo>
                    <a:pt x="8669" y="8211"/>
                  </a:moveTo>
                  <a:lnTo>
                    <a:pt x="9764" y="8830"/>
                  </a:lnTo>
                  <a:lnTo>
                    <a:pt x="7550" y="10116"/>
                  </a:lnTo>
                  <a:lnTo>
                    <a:pt x="5311" y="11402"/>
                  </a:lnTo>
                  <a:lnTo>
                    <a:pt x="5311" y="10140"/>
                  </a:lnTo>
                  <a:lnTo>
                    <a:pt x="8669" y="8211"/>
                  </a:lnTo>
                  <a:close/>
                  <a:moveTo>
                    <a:pt x="5156" y="1"/>
                  </a:moveTo>
                  <a:cubicBezTo>
                    <a:pt x="5127" y="1"/>
                    <a:pt x="5097" y="7"/>
                    <a:pt x="5073" y="18"/>
                  </a:cubicBezTo>
                  <a:lnTo>
                    <a:pt x="96" y="2924"/>
                  </a:lnTo>
                  <a:cubicBezTo>
                    <a:pt x="48" y="2948"/>
                    <a:pt x="1" y="2995"/>
                    <a:pt x="1" y="3067"/>
                  </a:cubicBezTo>
                  <a:lnTo>
                    <a:pt x="1" y="6520"/>
                  </a:lnTo>
                  <a:cubicBezTo>
                    <a:pt x="1" y="6615"/>
                    <a:pt x="72" y="6663"/>
                    <a:pt x="167" y="6687"/>
                  </a:cubicBezTo>
                  <a:cubicBezTo>
                    <a:pt x="189" y="6695"/>
                    <a:pt x="209" y="6699"/>
                    <a:pt x="227" y="6699"/>
                  </a:cubicBezTo>
                  <a:cubicBezTo>
                    <a:pt x="310" y="6699"/>
                    <a:pt x="358" y="6617"/>
                    <a:pt x="358" y="6520"/>
                  </a:cubicBezTo>
                  <a:lnTo>
                    <a:pt x="358" y="3353"/>
                  </a:lnTo>
                  <a:lnTo>
                    <a:pt x="1477" y="3995"/>
                  </a:lnTo>
                  <a:lnTo>
                    <a:pt x="1477" y="7877"/>
                  </a:lnTo>
                  <a:lnTo>
                    <a:pt x="358" y="8520"/>
                  </a:lnTo>
                  <a:lnTo>
                    <a:pt x="358" y="7329"/>
                  </a:lnTo>
                  <a:cubicBezTo>
                    <a:pt x="358" y="7234"/>
                    <a:pt x="310" y="7163"/>
                    <a:pt x="215" y="7139"/>
                  </a:cubicBezTo>
                  <a:cubicBezTo>
                    <a:pt x="202" y="7136"/>
                    <a:pt x="190" y="7135"/>
                    <a:pt x="178" y="7135"/>
                  </a:cubicBezTo>
                  <a:cubicBezTo>
                    <a:pt x="77" y="7135"/>
                    <a:pt x="1" y="7223"/>
                    <a:pt x="1" y="7329"/>
                  </a:cubicBezTo>
                  <a:lnTo>
                    <a:pt x="1" y="8806"/>
                  </a:lnTo>
                  <a:cubicBezTo>
                    <a:pt x="1" y="8877"/>
                    <a:pt x="48" y="8925"/>
                    <a:pt x="96" y="8949"/>
                  </a:cubicBezTo>
                  <a:lnTo>
                    <a:pt x="5073" y="11854"/>
                  </a:lnTo>
                  <a:cubicBezTo>
                    <a:pt x="5097" y="11878"/>
                    <a:pt x="5121" y="11878"/>
                    <a:pt x="5168" y="11878"/>
                  </a:cubicBezTo>
                  <a:cubicBezTo>
                    <a:pt x="5192" y="11878"/>
                    <a:pt x="5216" y="11878"/>
                    <a:pt x="5240" y="11854"/>
                  </a:cubicBezTo>
                  <a:lnTo>
                    <a:pt x="10217" y="8949"/>
                  </a:lnTo>
                  <a:cubicBezTo>
                    <a:pt x="10288" y="8925"/>
                    <a:pt x="10312" y="8877"/>
                    <a:pt x="10312" y="8806"/>
                  </a:cubicBezTo>
                  <a:lnTo>
                    <a:pt x="10312" y="3067"/>
                  </a:lnTo>
                  <a:cubicBezTo>
                    <a:pt x="10312" y="2995"/>
                    <a:pt x="10241" y="2948"/>
                    <a:pt x="10217" y="2924"/>
                  </a:cubicBezTo>
                  <a:lnTo>
                    <a:pt x="5240" y="18"/>
                  </a:lnTo>
                  <a:cubicBezTo>
                    <a:pt x="5216" y="7"/>
                    <a:pt x="5186" y="1"/>
                    <a:pt x="515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8" name="Google Shape;3438;p52"/>
          <p:cNvGrpSpPr/>
          <p:nvPr/>
        </p:nvGrpSpPr>
        <p:grpSpPr>
          <a:xfrm>
            <a:off x="7000129" y="2994374"/>
            <a:ext cx="353606" cy="353636"/>
            <a:chOff x="6733416" y="2994374"/>
            <a:chExt cx="353606" cy="353636"/>
          </a:xfrm>
        </p:grpSpPr>
        <p:sp>
          <p:nvSpPr>
            <p:cNvPr id="3439" name="Google Shape;3439;p52"/>
            <p:cNvSpPr/>
            <p:nvPr/>
          </p:nvSpPr>
          <p:spPr>
            <a:xfrm>
              <a:off x="6791645" y="3159820"/>
              <a:ext cx="67471" cy="159779"/>
            </a:xfrm>
            <a:custGeom>
              <a:rect b="b" l="l" r="r" t="t"/>
              <a:pathLst>
                <a:path extrusionOk="0" h="5359" w="2263">
                  <a:moveTo>
                    <a:pt x="0" y="0"/>
                  </a:moveTo>
                  <a:lnTo>
                    <a:pt x="0" y="5359"/>
                  </a:lnTo>
                  <a:lnTo>
                    <a:pt x="2263" y="5359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0" name="Google Shape;3440;p52"/>
            <p:cNvSpPr/>
            <p:nvPr/>
          </p:nvSpPr>
          <p:spPr>
            <a:xfrm>
              <a:off x="6825725" y="3159820"/>
              <a:ext cx="33393" cy="159779"/>
            </a:xfrm>
            <a:custGeom>
              <a:rect b="b" l="l" r="r" t="t"/>
              <a:pathLst>
                <a:path extrusionOk="0" h="5359" w="1120">
                  <a:moveTo>
                    <a:pt x="1120" y="0"/>
                  </a:moveTo>
                  <a:lnTo>
                    <a:pt x="0" y="643"/>
                  </a:lnTo>
                  <a:lnTo>
                    <a:pt x="0" y="5359"/>
                  </a:lnTo>
                  <a:lnTo>
                    <a:pt x="1120" y="535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1" name="Google Shape;3441;p52"/>
            <p:cNvSpPr/>
            <p:nvPr/>
          </p:nvSpPr>
          <p:spPr>
            <a:xfrm>
              <a:off x="6844896" y="3159820"/>
              <a:ext cx="14222" cy="159779"/>
            </a:xfrm>
            <a:custGeom>
              <a:rect b="b" l="l" r="r" t="t"/>
              <a:pathLst>
                <a:path extrusionOk="0" h="5359" w="477">
                  <a:moveTo>
                    <a:pt x="477" y="0"/>
                  </a:moveTo>
                  <a:lnTo>
                    <a:pt x="0" y="262"/>
                  </a:lnTo>
                  <a:lnTo>
                    <a:pt x="0" y="5359"/>
                  </a:lnTo>
                  <a:lnTo>
                    <a:pt x="477" y="5359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2" name="Google Shape;3442;p52"/>
            <p:cNvSpPr/>
            <p:nvPr/>
          </p:nvSpPr>
          <p:spPr>
            <a:xfrm>
              <a:off x="6886071" y="3048340"/>
              <a:ext cx="67471" cy="271257"/>
            </a:xfrm>
            <a:custGeom>
              <a:rect b="b" l="l" r="r" t="t"/>
              <a:pathLst>
                <a:path extrusionOk="0" h="9098" w="2263">
                  <a:moveTo>
                    <a:pt x="1" y="1"/>
                  </a:moveTo>
                  <a:lnTo>
                    <a:pt x="1" y="9098"/>
                  </a:lnTo>
                  <a:lnTo>
                    <a:pt x="2263" y="9098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3" name="Google Shape;3443;p52"/>
            <p:cNvSpPr/>
            <p:nvPr/>
          </p:nvSpPr>
          <p:spPr>
            <a:xfrm>
              <a:off x="6919434" y="3049771"/>
              <a:ext cx="34108" cy="269826"/>
            </a:xfrm>
            <a:custGeom>
              <a:rect b="b" l="l" r="r" t="t"/>
              <a:pathLst>
                <a:path extrusionOk="0" h="9050" w="1144">
                  <a:moveTo>
                    <a:pt x="1144" y="0"/>
                  </a:moveTo>
                  <a:lnTo>
                    <a:pt x="1" y="643"/>
                  </a:lnTo>
                  <a:lnTo>
                    <a:pt x="1" y="9050"/>
                  </a:lnTo>
                  <a:lnTo>
                    <a:pt x="1144" y="9050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4" name="Google Shape;3444;p52"/>
            <p:cNvSpPr/>
            <p:nvPr/>
          </p:nvSpPr>
          <p:spPr>
            <a:xfrm>
              <a:off x="6939321" y="3048340"/>
              <a:ext cx="14222" cy="271257"/>
            </a:xfrm>
            <a:custGeom>
              <a:rect b="b" l="l" r="r" t="t"/>
              <a:pathLst>
                <a:path extrusionOk="0" h="9098" w="477">
                  <a:moveTo>
                    <a:pt x="477" y="1"/>
                  </a:moveTo>
                  <a:lnTo>
                    <a:pt x="1" y="310"/>
                  </a:lnTo>
                  <a:lnTo>
                    <a:pt x="1" y="9098"/>
                  </a:lnTo>
                  <a:lnTo>
                    <a:pt x="477" y="9098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5" name="Google Shape;3445;p52"/>
            <p:cNvSpPr/>
            <p:nvPr/>
          </p:nvSpPr>
          <p:spPr>
            <a:xfrm>
              <a:off x="6979095" y="3111548"/>
              <a:ext cx="67471" cy="208049"/>
            </a:xfrm>
            <a:custGeom>
              <a:rect b="b" l="l" r="r" t="t"/>
              <a:pathLst>
                <a:path extrusionOk="0" h="6978" w="2263">
                  <a:moveTo>
                    <a:pt x="0" y="0"/>
                  </a:moveTo>
                  <a:lnTo>
                    <a:pt x="0" y="6978"/>
                  </a:lnTo>
                  <a:lnTo>
                    <a:pt x="2263" y="6978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6" name="Google Shape;3446;p52"/>
            <p:cNvSpPr/>
            <p:nvPr/>
          </p:nvSpPr>
          <p:spPr>
            <a:xfrm>
              <a:off x="7012458" y="3112234"/>
              <a:ext cx="34108" cy="207363"/>
            </a:xfrm>
            <a:custGeom>
              <a:rect b="b" l="l" r="r" t="t"/>
              <a:pathLst>
                <a:path extrusionOk="0" h="6955" w="1144">
                  <a:moveTo>
                    <a:pt x="1144" y="1"/>
                  </a:moveTo>
                  <a:lnTo>
                    <a:pt x="0" y="668"/>
                  </a:lnTo>
                  <a:lnTo>
                    <a:pt x="0" y="6955"/>
                  </a:lnTo>
                  <a:lnTo>
                    <a:pt x="1144" y="695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7" name="Google Shape;3447;p52"/>
            <p:cNvSpPr/>
            <p:nvPr/>
          </p:nvSpPr>
          <p:spPr>
            <a:xfrm>
              <a:off x="7033060" y="3111548"/>
              <a:ext cx="13506" cy="208049"/>
            </a:xfrm>
            <a:custGeom>
              <a:rect b="b" l="l" r="r" t="t"/>
              <a:pathLst>
                <a:path extrusionOk="0" h="6978" w="453">
                  <a:moveTo>
                    <a:pt x="453" y="0"/>
                  </a:moveTo>
                  <a:lnTo>
                    <a:pt x="0" y="310"/>
                  </a:lnTo>
                  <a:lnTo>
                    <a:pt x="0" y="6978"/>
                  </a:lnTo>
                  <a:lnTo>
                    <a:pt x="453" y="6978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8" name="Google Shape;3448;p52"/>
            <p:cNvSpPr/>
            <p:nvPr/>
          </p:nvSpPr>
          <p:spPr>
            <a:xfrm>
              <a:off x="6791645" y="314011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8"/>
                  </a:cubicBezTo>
                  <a:lnTo>
                    <a:pt x="0" y="661"/>
                  </a:lnTo>
                  <a:lnTo>
                    <a:pt x="1143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9" name="Google Shape;3449;p52"/>
            <p:cNvSpPr/>
            <p:nvPr/>
          </p:nvSpPr>
          <p:spPr>
            <a:xfrm>
              <a:off x="6886071" y="3030063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20" y="0"/>
                  </a:moveTo>
                  <a:cubicBezTo>
                    <a:pt x="1090" y="0"/>
                    <a:pt x="1060" y="6"/>
                    <a:pt x="1025" y="18"/>
                  </a:cubicBezTo>
                  <a:lnTo>
                    <a:pt x="1" y="661"/>
                  </a:lnTo>
                  <a:lnTo>
                    <a:pt x="1120" y="1304"/>
                  </a:lnTo>
                  <a:lnTo>
                    <a:pt x="2263" y="661"/>
                  </a:lnTo>
                  <a:lnTo>
                    <a:pt x="1215" y="18"/>
                  </a:lnTo>
                  <a:cubicBezTo>
                    <a:pt x="1179" y="6"/>
                    <a:pt x="1150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0" name="Google Shape;3450;p52"/>
            <p:cNvSpPr/>
            <p:nvPr/>
          </p:nvSpPr>
          <p:spPr>
            <a:xfrm>
              <a:off x="6912338" y="3030063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5" y="0"/>
                  </a:moveTo>
                  <a:cubicBezTo>
                    <a:pt x="245" y="0"/>
                    <a:pt x="215" y="6"/>
                    <a:pt x="191" y="18"/>
                  </a:cubicBezTo>
                  <a:lnTo>
                    <a:pt x="1" y="113"/>
                  </a:lnTo>
                  <a:lnTo>
                    <a:pt x="787" y="566"/>
                  </a:lnTo>
                  <a:cubicBezTo>
                    <a:pt x="834" y="590"/>
                    <a:pt x="834" y="661"/>
                    <a:pt x="787" y="685"/>
                  </a:cubicBezTo>
                  <a:lnTo>
                    <a:pt x="1" y="1137"/>
                  </a:lnTo>
                  <a:lnTo>
                    <a:pt x="239" y="1280"/>
                  </a:lnTo>
                  <a:lnTo>
                    <a:pt x="1382" y="614"/>
                  </a:lnTo>
                  <a:lnTo>
                    <a:pt x="358" y="18"/>
                  </a:lnTo>
                  <a:cubicBezTo>
                    <a:pt x="334" y="6"/>
                    <a:pt x="304" y="0"/>
                    <a:pt x="275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1" name="Google Shape;3451;p52"/>
            <p:cNvSpPr/>
            <p:nvPr/>
          </p:nvSpPr>
          <p:spPr>
            <a:xfrm>
              <a:off x="6818629" y="3141006"/>
              <a:ext cx="40489" cy="38014"/>
            </a:xfrm>
            <a:custGeom>
              <a:rect b="b" l="l" r="r" t="t"/>
              <a:pathLst>
                <a:path extrusionOk="0" h="1275" w="1358">
                  <a:moveTo>
                    <a:pt x="262" y="0"/>
                  </a:moveTo>
                  <a:cubicBezTo>
                    <a:pt x="232" y="0"/>
                    <a:pt x="203" y="12"/>
                    <a:pt x="167" y="36"/>
                  </a:cubicBezTo>
                  <a:lnTo>
                    <a:pt x="0" y="108"/>
                  </a:lnTo>
                  <a:lnTo>
                    <a:pt x="762" y="560"/>
                  </a:lnTo>
                  <a:cubicBezTo>
                    <a:pt x="834" y="584"/>
                    <a:pt x="834" y="655"/>
                    <a:pt x="762" y="679"/>
                  </a:cubicBezTo>
                  <a:lnTo>
                    <a:pt x="0" y="1132"/>
                  </a:lnTo>
                  <a:lnTo>
                    <a:pt x="238" y="1274"/>
                  </a:lnTo>
                  <a:lnTo>
                    <a:pt x="1358" y="631"/>
                  </a:lnTo>
                  <a:lnTo>
                    <a:pt x="357" y="36"/>
                  </a:lnTo>
                  <a:cubicBezTo>
                    <a:pt x="322" y="12"/>
                    <a:pt x="292" y="0"/>
                    <a:pt x="262" y="0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2" name="Google Shape;3452;p52"/>
            <p:cNvSpPr/>
            <p:nvPr/>
          </p:nvSpPr>
          <p:spPr>
            <a:xfrm>
              <a:off x="6979095" y="3093242"/>
              <a:ext cx="67471" cy="38909"/>
            </a:xfrm>
            <a:custGeom>
              <a:rect b="b" l="l" r="r" t="t"/>
              <a:pathLst>
                <a:path extrusionOk="0" h="1305" w="2263">
                  <a:moveTo>
                    <a:pt x="1131" y="1"/>
                  </a:moveTo>
                  <a:cubicBezTo>
                    <a:pt x="1102" y="1"/>
                    <a:pt x="1072" y="7"/>
                    <a:pt x="1048" y="19"/>
                  </a:cubicBezTo>
                  <a:lnTo>
                    <a:pt x="0" y="638"/>
                  </a:lnTo>
                  <a:lnTo>
                    <a:pt x="1119" y="1305"/>
                  </a:lnTo>
                  <a:lnTo>
                    <a:pt x="2263" y="638"/>
                  </a:lnTo>
                  <a:lnTo>
                    <a:pt x="1215" y="19"/>
                  </a:lnTo>
                  <a:cubicBezTo>
                    <a:pt x="1191" y="7"/>
                    <a:pt x="1161" y="1"/>
                    <a:pt x="1131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3" name="Google Shape;3453;p52"/>
            <p:cNvSpPr/>
            <p:nvPr/>
          </p:nvSpPr>
          <p:spPr>
            <a:xfrm>
              <a:off x="7005362" y="3093957"/>
              <a:ext cx="41204" cy="38193"/>
            </a:xfrm>
            <a:custGeom>
              <a:rect b="b" l="l" r="r" t="t"/>
              <a:pathLst>
                <a:path extrusionOk="0" h="1281" w="1382">
                  <a:moveTo>
                    <a:pt x="274" y="1"/>
                  </a:moveTo>
                  <a:cubicBezTo>
                    <a:pt x="244" y="1"/>
                    <a:pt x="215" y="7"/>
                    <a:pt x="191" y="19"/>
                  </a:cubicBezTo>
                  <a:lnTo>
                    <a:pt x="0" y="114"/>
                  </a:lnTo>
                  <a:lnTo>
                    <a:pt x="786" y="566"/>
                  </a:lnTo>
                  <a:cubicBezTo>
                    <a:pt x="834" y="590"/>
                    <a:pt x="834" y="661"/>
                    <a:pt x="786" y="685"/>
                  </a:cubicBezTo>
                  <a:lnTo>
                    <a:pt x="0" y="1138"/>
                  </a:lnTo>
                  <a:lnTo>
                    <a:pt x="238" y="1281"/>
                  </a:lnTo>
                  <a:lnTo>
                    <a:pt x="1382" y="614"/>
                  </a:lnTo>
                  <a:lnTo>
                    <a:pt x="358" y="19"/>
                  </a:lnTo>
                  <a:cubicBezTo>
                    <a:pt x="334" y="7"/>
                    <a:pt x="304" y="1"/>
                    <a:pt x="274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4" name="Google Shape;3454;p52"/>
            <p:cNvSpPr/>
            <p:nvPr/>
          </p:nvSpPr>
          <p:spPr>
            <a:xfrm>
              <a:off x="6737680" y="3319570"/>
              <a:ext cx="343678" cy="23464"/>
            </a:xfrm>
            <a:custGeom>
              <a:rect b="b" l="l" r="r" t="t"/>
              <a:pathLst>
                <a:path extrusionOk="0" h="787" w="11527">
                  <a:moveTo>
                    <a:pt x="119" y="1"/>
                  </a:moveTo>
                  <a:cubicBezTo>
                    <a:pt x="48" y="1"/>
                    <a:pt x="0" y="48"/>
                    <a:pt x="0" y="120"/>
                  </a:cubicBezTo>
                  <a:lnTo>
                    <a:pt x="0" y="667"/>
                  </a:lnTo>
                  <a:cubicBezTo>
                    <a:pt x="0" y="739"/>
                    <a:pt x="48" y="787"/>
                    <a:pt x="119" y="787"/>
                  </a:cubicBezTo>
                  <a:lnTo>
                    <a:pt x="11407" y="787"/>
                  </a:lnTo>
                  <a:cubicBezTo>
                    <a:pt x="11455" y="787"/>
                    <a:pt x="11526" y="739"/>
                    <a:pt x="11526" y="667"/>
                  </a:cubicBezTo>
                  <a:lnTo>
                    <a:pt x="11526" y="120"/>
                  </a:lnTo>
                  <a:cubicBezTo>
                    <a:pt x="11526" y="48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5" name="Google Shape;3455;p52"/>
            <p:cNvSpPr/>
            <p:nvPr/>
          </p:nvSpPr>
          <p:spPr>
            <a:xfrm>
              <a:off x="7063591" y="3319570"/>
              <a:ext cx="17770" cy="23464"/>
            </a:xfrm>
            <a:custGeom>
              <a:rect b="b" l="l" r="r" t="t"/>
              <a:pathLst>
                <a:path extrusionOk="0" h="787" w="596">
                  <a:moveTo>
                    <a:pt x="0" y="1"/>
                  </a:moveTo>
                  <a:cubicBezTo>
                    <a:pt x="48" y="1"/>
                    <a:pt x="119" y="48"/>
                    <a:pt x="119" y="120"/>
                  </a:cubicBezTo>
                  <a:lnTo>
                    <a:pt x="119" y="667"/>
                  </a:lnTo>
                  <a:cubicBezTo>
                    <a:pt x="119" y="739"/>
                    <a:pt x="48" y="787"/>
                    <a:pt x="0" y="787"/>
                  </a:cubicBezTo>
                  <a:lnTo>
                    <a:pt x="476" y="787"/>
                  </a:lnTo>
                  <a:cubicBezTo>
                    <a:pt x="524" y="787"/>
                    <a:pt x="595" y="739"/>
                    <a:pt x="595" y="667"/>
                  </a:cubicBezTo>
                  <a:lnTo>
                    <a:pt x="595" y="120"/>
                  </a:lnTo>
                  <a:cubicBezTo>
                    <a:pt x="595" y="48"/>
                    <a:pt x="524" y="1"/>
                    <a:pt x="47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6" name="Google Shape;3456;p52"/>
            <p:cNvSpPr/>
            <p:nvPr/>
          </p:nvSpPr>
          <p:spPr>
            <a:xfrm>
              <a:off x="6733416" y="2994374"/>
              <a:ext cx="353606" cy="353636"/>
            </a:xfrm>
            <a:custGeom>
              <a:rect b="b" l="l" r="r" t="t"/>
              <a:pathLst>
                <a:path extrusionOk="0" h="11861" w="11860">
                  <a:moveTo>
                    <a:pt x="6240" y="1382"/>
                  </a:moveTo>
                  <a:lnTo>
                    <a:pt x="7026" y="1858"/>
                  </a:lnTo>
                  <a:lnTo>
                    <a:pt x="6240" y="2334"/>
                  </a:lnTo>
                  <a:lnTo>
                    <a:pt x="5478" y="1858"/>
                  </a:lnTo>
                  <a:lnTo>
                    <a:pt x="6240" y="1382"/>
                  </a:lnTo>
                  <a:close/>
                  <a:moveTo>
                    <a:pt x="9359" y="3478"/>
                  </a:moveTo>
                  <a:lnTo>
                    <a:pt x="10145" y="3954"/>
                  </a:lnTo>
                  <a:lnTo>
                    <a:pt x="9907" y="4121"/>
                  </a:lnTo>
                  <a:lnTo>
                    <a:pt x="9359" y="4430"/>
                  </a:lnTo>
                  <a:lnTo>
                    <a:pt x="8597" y="3954"/>
                  </a:lnTo>
                  <a:lnTo>
                    <a:pt x="9359" y="3478"/>
                  </a:lnTo>
                  <a:close/>
                  <a:moveTo>
                    <a:pt x="3072" y="5073"/>
                  </a:moveTo>
                  <a:lnTo>
                    <a:pt x="3858" y="5549"/>
                  </a:lnTo>
                  <a:lnTo>
                    <a:pt x="3644" y="5668"/>
                  </a:lnTo>
                  <a:lnTo>
                    <a:pt x="3072" y="5978"/>
                  </a:lnTo>
                  <a:lnTo>
                    <a:pt x="2310" y="5549"/>
                  </a:lnTo>
                  <a:lnTo>
                    <a:pt x="3072" y="5073"/>
                  </a:lnTo>
                  <a:close/>
                  <a:moveTo>
                    <a:pt x="5287" y="2120"/>
                  </a:moveTo>
                  <a:lnTo>
                    <a:pt x="6049" y="2573"/>
                  </a:lnTo>
                  <a:lnTo>
                    <a:pt x="6049" y="10693"/>
                  </a:lnTo>
                  <a:lnTo>
                    <a:pt x="5287" y="10693"/>
                  </a:lnTo>
                  <a:lnTo>
                    <a:pt x="5287" y="2120"/>
                  </a:lnTo>
                  <a:close/>
                  <a:moveTo>
                    <a:pt x="4049" y="5835"/>
                  </a:moveTo>
                  <a:lnTo>
                    <a:pt x="4049" y="5978"/>
                  </a:lnTo>
                  <a:lnTo>
                    <a:pt x="4049" y="10717"/>
                  </a:lnTo>
                  <a:lnTo>
                    <a:pt x="3263" y="10717"/>
                  </a:lnTo>
                  <a:lnTo>
                    <a:pt x="3263" y="6311"/>
                  </a:lnTo>
                  <a:lnTo>
                    <a:pt x="3954" y="5930"/>
                  </a:lnTo>
                  <a:lnTo>
                    <a:pt x="4049" y="5835"/>
                  </a:lnTo>
                  <a:close/>
                  <a:moveTo>
                    <a:pt x="7216" y="2144"/>
                  </a:moveTo>
                  <a:lnTo>
                    <a:pt x="7216" y="10717"/>
                  </a:lnTo>
                  <a:lnTo>
                    <a:pt x="6454" y="10717"/>
                  </a:lnTo>
                  <a:lnTo>
                    <a:pt x="6454" y="2596"/>
                  </a:lnTo>
                  <a:lnTo>
                    <a:pt x="6549" y="2525"/>
                  </a:lnTo>
                  <a:lnTo>
                    <a:pt x="7216" y="2144"/>
                  </a:lnTo>
                  <a:close/>
                  <a:moveTo>
                    <a:pt x="8407" y="4263"/>
                  </a:moveTo>
                  <a:lnTo>
                    <a:pt x="9193" y="4716"/>
                  </a:lnTo>
                  <a:lnTo>
                    <a:pt x="9193" y="10717"/>
                  </a:lnTo>
                  <a:lnTo>
                    <a:pt x="8407" y="10717"/>
                  </a:lnTo>
                  <a:lnTo>
                    <a:pt x="8407" y="4263"/>
                  </a:lnTo>
                  <a:close/>
                  <a:moveTo>
                    <a:pt x="11455" y="11051"/>
                  </a:moveTo>
                  <a:lnTo>
                    <a:pt x="11455" y="11527"/>
                  </a:lnTo>
                  <a:lnTo>
                    <a:pt x="286" y="11527"/>
                  </a:lnTo>
                  <a:lnTo>
                    <a:pt x="286" y="11051"/>
                  </a:lnTo>
                  <a:close/>
                  <a:moveTo>
                    <a:pt x="905" y="1"/>
                  </a:moveTo>
                  <a:cubicBezTo>
                    <a:pt x="786" y="1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05" y="977"/>
                    <a:pt x="310" y="1049"/>
                    <a:pt x="310" y="1144"/>
                  </a:cubicBezTo>
                  <a:cubicBezTo>
                    <a:pt x="310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05" y="2239"/>
                    <a:pt x="310" y="2287"/>
                    <a:pt x="310" y="2382"/>
                  </a:cubicBezTo>
                  <a:cubicBezTo>
                    <a:pt x="310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8"/>
                  </a:lnTo>
                  <a:lnTo>
                    <a:pt x="500" y="3478"/>
                  </a:lnTo>
                  <a:cubicBezTo>
                    <a:pt x="405" y="3478"/>
                    <a:pt x="310" y="3549"/>
                    <a:pt x="310" y="3644"/>
                  </a:cubicBezTo>
                  <a:cubicBezTo>
                    <a:pt x="310" y="3763"/>
                    <a:pt x="381" y="3835"/>
                    <a:pt x="500" y="3835"/>
                  </a:cubicBezTo>
                  <a:lnTo>
                    <a:pt x="715" y="3835"/>
                  </a:lnTo>
                  <a:lnTo>
                    <a:pt x="715" y="4740"/>
                  </a:lnTo>
                  <a:lnTo>
                    <a:pt x="500" y="4740"/>
                  </a:lnTo>
                  <a:cubicBezTo>
                    <a:pt x="405" y="4740"/>
                    <a:pt x="310" y="4787"/>
                    <a:pt x="310" y="4883"/>
                  </a:cubicBezTo>
                  <a:cubicBezTo>
                    <a:pt x="310" y="5002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05" y="5978"/>
                    <a:pt x="310" y="6050"/>
                    <a:pt x="310" y="6145"/>
                  </a:cubicBezTo>
                  <a:cubicBezTo>
                    <a:pt x="310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05" y="7240"/>
                    <a:pt x="310" y="7288"/>
                    <a:pt x="310" y="7383"/>
                  </a:cubicBezTo>
                  <a:cubicBezTo>
                    <a:pt x="310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9"/>
                  </a:lnTo>
                  <a:lnTo>
                    <a:pt x="500" y="8479"/>
                  </a:lnTo>
                  <a:cubicBezTo>
                    <a:pt x="405" y="8479"/>
                    <a:pt x="310" y="8550"/>
                    <a:pt x="310" y="8645"/>
                  </a:cubicBezTo>
                  <a:cubicBezTo>
                    <a:pt x="310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1"/>
                  </a:lnTo>
                  <a:lnTo>
                    <a:pt x="524" y="9741"/>
                  </a:lnTo>
                  <a:cubicBezTo>
                    <a:pt x="429" y="9741"/>
                    <a:pt x="358" y="9788"/>
                    <a:pt x="358" y="9884"/>
                  </a:cubicBezTo>
                  <a:cubicBezTo>
                    <a:pt x="358" y="9979"/>
                    <a:pt x="405" y="10074"/>
                    <a:pt x="500" y="10074"/>
                  </a:cubicBezTo>
                  <a:lnTo>
                    <a:pt x="715" y="10074"/>
                  </a:lnTo>
                  <a:lnTo>
                    <a:pt x="715" y="10693"/>
                  </a:lnTo>
                  <a:lnTo>
                    <a:pt x="286" y="10693"/>
                  </a:lnTo>
                  <a:cubicBezTo>
                    <a:pt x="143" y="10693"/>
                    <a:pt x="0" y="10812"/>
                    <a:pt x="0" y="10979"/>
                  </a:cubicBezTo>
                  <a:lnTo>
                    <a:pt x="0" y="11551"/>
                  </a:lnTo>
                  <a:cubicBezTo>
                    <a:pt x="0" y="11694"/>
                    <a:pt x="119" y="11860"/>
                    <a:pt x="286" y="11860"/>
                  </a:cubicBezTo>
                  <a:lnTo>
                    <a:pt x="11574" y="11860"/>
                  </a:lnTo>
                  <a:cubicBezTo>
                    <a:pt x="11717" y="11860"/>
                    <a:pt x="11860" y="11741"/>
                    <a:pt x="11860" y="11551"/>
                  </a:cubicBezTo>
                  <a:lnTo>
                    <a:pt x="11860" y="10979"/>
                  </a:lnTo>
                  <a:cubicBezTo>
                    <a:pt x="11812" y="10836"/>
                    <a:pt x="11693" y="10717"/>
                    <a:pt x="11503" y="10717"/>
                  </a:cubicBezTo>
                  <a:lnTo>
                    <a:pt x="10669" y="10717"/>
                  </a:lnTo>
                  <a:lnTo>
                    <a:pt x="10669" y="6216"/>
                  </a:lnTo>
                  <a:cubicBezTo>
                    <a:pt x="10669" y="6145"/>
                    <a:pt x="10622" y="6050"/>
                    <a:pt x="10526" y="6050"/>
                  </a:cubicBezTo>
                  <a:cubicBezTo>
                    <a:pt x="10407" y="6050"/>
                    <a:pt x="10312" y="6097"/>
                    <a:pt x="10312" y="6216"/>
                  </a:cubicBezTo>
                  <a:lnTo>
                    <a:pt x="10312" y="10717"/>
                  </a:lnTo>
                  <a:lnTo>
                    <a:pt x="9550" y="10717"/>
                  </a:lnTo>
                  <a:lnTo>
                    <a:pt x="9550" y="4716"/>
                  </a:lnTo>
                  <a:lnTo>
                    <a:pt x="10312" y="4263"/>
                  </a:lnTo>
                  <a:lnTo>
                    <a:pt x="10312" y="5407"/>
                  </a:lnTo>
                  <a:cubicBezTo>
                    <a:pt x="10312" y="5502"/>
                    <a:pt x="10384" y="5597"/>
                    <a:pt x="10479" y="5597"/>
                  </a:cubicBezTo>
                  <a:cubicBezTo>
                    <a:pt x="10598" y="5597"/>
                    <a:pt x="10669" y="5526"/>
                    <a:pt x="10669" y="5407"/>
                  </a:cubicBezTo>
                  <a:lnTo>
                    <a:pt x="10669" y="3930"/>
                  </a:lnTo>
                  <a:cubicBezTo>
                    <a:pt x="10669" y="3859"/>
                    <a:pt x="10645" y="3811"/>
                    <a:pt x="10598" y="3787"/>
                  </a:cubicBezTo>
                  <a:lnTo>
                    <a:pt x="9550" y="3144"/>
                  </a:lnTo>
                  <a:cubicBezTo>
                    <a:pt x="9490" y="3120"/>
                    <a:pt x="9431" y="3108"/>
                    <a:pt x="9374" y="3108"/>
                  </a:cubicBezTo>
                  <a:cubicBezTo>
                    <a:pt x="9318" y="3108"/>
                    <a:pt x="9264" y="3120"/>
                    <a:pt x="9217" y="3144"/>
                  </a:cubicBezTo>
                  <a:lnTo>
                    <a:pt x="8169" y="3787"/>
                  </a:lnTo>
                  <a:cubicBezTo>
                    <a:pt x="8121" y="3811"/>
                    <a:pt x="8097" y="3859"/>
                    <a:pt x="8097" y="3930"/>
                  </a:cubicBezTo>
                  <a:lnTo>
                    <a:pt x="8097" y="10693"/>
                  </a:lnTo>
                  <a:lnTo>
                    <a:pt x="7526" y="10693"/>
                  </a:lnTo>
                  <a:lnTo>
                    <a:pt x="7526" y="1811"/>
                  </a:lnTo>
                  <a:lnTo>
                    <a:pt x="7526" y="1787"/>
                  </a:lnTo>
                  <a:cubicBezTo>
                    <a:pt x="7526" y="1739"/>
                    <a:pt x="7502" y="1691"/>
                    <a:pt x="7431" y="1668"/>
                  </a:cubicBezTo>
                  <a:lnTo>
                    <a:pt x="6383" y="1049"/>
                  </a:lnTo>
                  <a:cubicBezTo>
                    <a:pt x="6323" y="1013"/>
                    <a:pt x="6264" y="995"/>
                    <a:pt x="6210" y="995"/>
                  </a:cubicBezTo>
                  <a:cubicBezTo>
                    <a:pt x="6156" y="995"/>
                    <a:pt x="6109" y="1013"/>
                    <a:pt x="6073" y="1049"/>
                  </a:cubicBezTo>
                  <a:lnTo>
                    <a:pt x="5025" y="1668"/>
                  </a:lnTo>
                  <a:cubicBezTo>
                    <a:pt x="5001" y="1668"/>
                    <a:pt x="5001" y="1691"/>
                    <a:pt x="5001" y="1691"/>
                  </a:cubicBezTo>
                  <a:cubicBezTo>
                    <a:pt x="4954" y="1739"/>
                    <a:pt x="4954" y="1763"/>
                    <a:pt x="4954" y="1811"/>
                  </a:cubicBezTo>
                  <a:lnTo>
                    <a:pt x="4954" y="10693"/>
                  </a:lnTo>
                  <a:lnTo>
                    <a:pt x="4430" y="10693"/>
                  </a:lnTo>
                  <a:lnTo>
                    <a:pt x="4430" y="5502"/>
                  </a:lnTo>
                  <a:cubicBezTo>
                    <a:pt x="4430" y="5478"/>
                    <a:pt x="4406" y="5454"/>
                    <a:pt x="4358" y="5430"/>
                  </a:cubicBezTo>
                  <a:cubicBezTo>
                    <a:pt x="4335" y="5430"/>
                    <a:pt x="4335" y="5383"/>
                    <a:pt x="4311" y="5383"/>
                  </a:cubicBezTo>
                  <a:cubicBezTo>
                    <a:pt x="4287" y="5359"/>
                    <a:pt x="3287" y="4787"/>
                    <a:pt x="3287" y="4787"/>
                  </a:cubicBezTo>
                  <a:cubicBezTo>
                    <a:pt x="3227" y="4764"/>
                    <a:pt x="3168" y="4752"/>
                    <a:pt x="3114" y="4752"/>
                  </a:cubicBezTo>
                  <a:cubicBezTo>
                    <a:pt x="3061" y="4752"/>
                    <a:pt x="3013" y="4764"/>
                    <a:pt x="2977" y="4787"/>
                  </a:cubicBezTo>
                  <a:lnTo>
                    <a:pt x="1929" y="5430"/>
                  </a:lnTo>
                  <a:lnTo>
                    <a:pt x="1906" y="5454"/>
                  </a:lnTo>
                  <a:cubicBezTo>
                    <a:pt x="1858" y="5478"/>
                    <a:pt x="1834" y="5549"/>
                    <a:pt x="1858" y="5573"/>
                  </a:cubicBezTo>
                  <a:lnTo>
                    <a:pt x="1858" y="8598"/>
                  </a:lnTo>
                  <a:cubicBezTo>
                    <a:pt x="1858" y="8693"/>
                    <a:pt x="1929" y="8788"/>
                    <a:pt x="2048" y="8788"/>
                  </a:cubicBezTo>
                  <a:cubicBezTo>
                    <a:pt x="2168" y="8788"/>
                    <a:pt x="2191" y="8598"/>
                    <a:pt x="2191" y="8598"/>
                  </a:cubicBezTo>
                  <a:lnTo>
                    <a:pt x="2191" y="5835"/>
                  </a:lnTo>
                  <a:lnTo>
                    <a:pt x="2977" y="6288"/>
                  </a:lnTo>
                  <a:lnTo>
                    <a:pt x="2977" y="10693"/>
                  </a:lnTo>
                  <a:lnTo>
                    <a:pt x="2191" y="10693"/>
                  </a:lnTo>
                  <a:lnTo>
                    <a:pt x="2191" y="9384"/>
                  </a:lnTo>
                  <a:cubicBezTo>
                    <a:pt x="2191" y="9288"/>
                    <a:pt x="2144" y="9241"/>
                    <a:pt x="2072" y="9193"/>
                  </a:cubicBezTo>
                  <a:cubicBezTo>
                    <a:pt x="2060" y="9191"/>
                    <a:pt x="2047" y="9189"/>
                    <a:pt x="2035" y="9189"/>
                  </a:cubicBezTo>
                  <a:cubicBezTo>
                    <a:pt x="1930" y="9189"/>
                    <a:pt x="1834" y="9277"/>
                    <a:pt x="1834" y="9384"/>
                  </a:cubicBezTo>
                  <a:lnTo>
                    <a:pt x="1834" y="10693"/>
                  </a:lnTo>
                  <a:lnTo>
                    <a:pt x="1072" y="10693"/>
                  </a:lnTo>
                  <a:lnTo>
                    <a:pt x="1072" y="191"/>
                  </a:lnTo>
                  <a:cubicBezTo>
                    <a:pt x="1072" y="96"/>
                    <a:pt x="1001" y="1"/>
                    <a:pt x="9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7" name="Google Shape;3457;p52"/>
          <p:cNvGrpSpPr/>
          <p:nvPr/>
        </p:nvGrpSpPr>
        <p:grpSpPr>
          <a:xfrm>
            <a:off x="7743976" y="2994374"/>
            <a:ext cx="340845" cy="355037"/>
            <a:chOff x="7401063" y="2994374"/>
            <a:chExt cx="340845" cy="355037"/>
          </a:xfrm>
        </p:grpSpPr>
        <p:sp>
          <p:nvSpPr>
            <p:cNvPr id="3458" name="Google Shape;3458;p52"/>
            <p:cNvSpPr/>
            <p:nvPr/>
          </p:nvSpPr>
          <p:spPr>
            <a:xfrm>
              <a:off x="7570772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3668" y="1"/>
                  </a:moveTo>
                  <a:lnTo>
                    <a:pt x="1" y="1715"/>
                  </a:lnTo>
                  <a:lnTo>
                    <a:pt x="1" y="5669"/>
                  </a:lnTo>
                  <a:lnTo>
                    <a:pt x="5478" y="3025"/>
                  </a:lnTo>
                  <a:cubicBezTo>
                    <a:pt x="5502" y="3001"/>
                    <a:pt x="5549" y="2954"/>
                    <a:pt x="5502" y="2930"/>
                  </a:cubicBezTo>
                  <a:lnTo>
                    <a:pt x="3668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9" name="Google Shape;3459;p52"/>
            <p:cNvSpPr/>
            <p:nvPr/>
          </p:nvSpPr>
          <p:spPr>
            <a:xfrm>
              <a:off x="7570772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763" y="0"/>
                  </a:moveTo>
                  <a:lnTo>
                    <a:pt x="1" y="905"/>
                  </a:lnTo>
                  <a:lnTo>
                    <a:pt x="1" y="4763"/>
                  </a:lnTo>
                  <a:lnTo>
                    <a:pt x="3668" y="3049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0" name="Google Shape;3460;p52"/>
            <p:cNvSpPr/>
            <p:nvPr/>
          </p:nvSpPr>
          <p:spPr>
            <a:xfrm>
              <a:off x="7570772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" y="0"/>
                  </a:moveTo>
                  <a:lnTo>
                    <a:pt x="1" y="3691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D3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1" name="Google Shape;3461;p52"/>
            <p:cNvSpPr/>
            <p:nvPr/>
          </p:nvSpPr>
          <p:spPr>
            <a:xfrm>
              <a:off x="7665913" y="3173296"/>
              <a:ext cx="68902" cy="96601"/>
            </a:xfrm>
            <a:custGeom>
              <a:rect b="b" l="l" r="r" t="t"/>
              <a:pathLst>
                <a:path extrusionOk="0" h="3240" w="2311">
                  <a:moveTo>
                    <a:pt x="453" y="1"/>
                  </a:moveTo>
                  <a:lnTo>
                    <a:pt x="1" y="215"/>
                  </a:lnTo>
                  <a:lnTo>
                    <a:pt x="1882" y="3240"/>
                  </a:lnTo>
                  <a:lnTo>
                    <a:pt x="2263" y="3049"/>
                  </a:lnTo>
                  <a:cubicBezTo>
                    <a:pt x="2311" y="3049"/>
                    <a:pt x="2311" y="3002"/>
                    <a:pt x="2287" y="2954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2" name="Google Shape;3462;p52"/>
            <p:cNvSpPr/>
            <p:nvPr/>
          </p:nvSpPr>
          <p:spPr>
            <a:xfrm>
              <a:off x="7610546" y="3082419"/>
              <a:ext cx="69588" cy="97316"/>
            </a:xfrm>
            <a:custGeom>
              <a:rect b="b" l="l" r="r" t="t"/>
              <a:pathLst>
                <a:path extrusionOk="0" h="3264" w="2334">
                  <a:moveTo>
                    <a:pt x="453" y="1"/>
                  </a:moveTo>
                  <a:lnTo>
                    <a:pt x="0" y="239"/>
                  </a:lnTo>
                  <a:lnTo>
                    <a:pt x="1881" y="3263"/>
                  </a:lnTo>
                  <a:lnTo>
                    <a:pt x="2334" y="3073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3" name="Google Shape;3463;p52"/>
            <p:cNvSpPr/>
            <p:nvPr/>
          </p:nvSpPr>
          <p:spPr>
            <a:xfrm>
              <a:off x="7570772" y="3000069"/>
              <a:ext cx="52564" cy="90190"/>
            </a:xfrm>
            <a:custGeom>
              <a:rect b="b" l="l" r="r" t="t"/>
              <a:pathLst>
                <a:path extrusionOk="0" h="3025" w="1763">
                  <a:moveTo>
                    <a:pt x="1" y="0"/>
                  </a:moveTo>
                  <a:lnTo>
                    <a:pt x="1" y="953"/>
                  </a:lnTo>
                  <a:lnTo>
                    <a:pt x="1310" y="3025"/>
                  </a:lnTo>
                  <a:lnTo>
                    <a:pt x="1763" y="27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6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4" name="Google Shape;3464;p52"/>
            <p:cNvSpPr/>
            <p:nvPr/>
          </p:nvSpPr>
          <p:spPr>
            <a:xfrm>
              <a:off x="7405327" y="3174012"/>
              <a:ext cx="165473" cy="169021"/>
            </a:xfrm>
            <a:custGeom>
              <a:rect b="b" l="l" r="r" t="t"/>
              <a:pathLst>
                <a:path extrusionOk="0" h="5669" w="5550">
                  <a:moveTo>
                    <a:pt x="1882" y="1"/>
                  </a:moveTo>
                  <a:lnTo>
                    <a:pt x="48" y="2930"/>
                  </a:lnTo>
                  <a:cubicBezTo>
                    <a:pt x="1" y="2954"/>
                    <a:pt x="48" y="3001"/>
                    <a:pt x="72" y="3025"/>
                  </a:cubicBezTo>
                  <a:lnTo>
                    <a:pt x="5550" y="5669"/>
                  </a:lnTo>
                  <a:lnTo>
                    <a:pt x="5550" y="1715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5" name="Google Shape;3465;p52"/>
            <p:cNvSpPr/>
            <p:nvPr/>
          </p:nvSpPr>
          <p:spPr>
            <a:xfrm>
              <a:off x="7461439" y="3083134"/>
              <a:ext cx="109361" cy="142039"/>
            </a:xfrm>
            <a:custGeom>
              <a:rect b="b" l="l" r="r" t="t"/>
              <a:pathLst>
                <a:path extrusionOk="0" h="4764" w="3668">
                  <a:moveTo>
                    <a:pt x="1905" y="0"/>
                  </a:moveTo>
                  <a:lnTo>
                    <a:pt x="0" y="3049"/>
                  </a:lnTo>
                  <a:lnTo>
                    <a:pt x="3668" y="4763"/>
                  </a:lnTo>
                  <a:lnTo>
                    <a:pt x="3668" y="90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6" name="Google Shape;3466;p52"/>
            <p:cNvSpPr/>
            <p:nvPr/>
          </p:nvSpPr>
          <p:spPr>
            <a:xfrm>
              <a:off x="7570772" y="3089515"/>
              <a:ext cx="39087" cy="20632"/>
            </a:xfrm>
            <a:custGeom>
              <a:rect b="b" l="l" r="r" t="t"/>
              <a:pathLst>
                <a:path extrusionOk="0" h="692" w="1311">
                  <a:moveTo>
                    <a:pt x="1310" y="1"/>
                  </a:moveTo>
                  <a:lnTo>
                    <a:pt x="1" y="691"/>
                  </a:lnTo>
                  <a:lnTo>
                    <a:pt x="1" y="691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7" name="Google Shape;3467;p52"/>
            <p:cNvSpPr/>
            <p:nvPr/>
          </p:nvSpPr>
          <p:spPr>
            <a:xfrm>
              <a:off x="7518238" y="3000069"/>
              <a:ext cx="52564" cy="110077"/>
            </a:xfrm>
            <a:custGeom>
              <a:rect b="b" l="l" r="r" t="t"/>
              <a:pathLst>
                <a:path extrusionOk="0" h="3692" w="1763">
                  <a:moveTo>
                    <a:pt x="1763" y="0"/>
                  </a:moveTo>
                  <a:lnTo>
                    <a:pt x="0" y="2786"/>
                  </a:lnTo>
                  <a:lnTo>
                    <a:pt x="1763" y="3691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8" name="Google Shape;3468;p52"/>
            <p:cNvSpPr/>
            <p:nvPr/>
          </p:nvSpPr>
          <p:spPr>
            <a:xfrm>
              <a:off x="7401063" y="2994374"/>
              <a:ext cx="340845" cy="355037"/>
            </a:xfrm>
            <a:custGeom>
              <a:rect b="b" l="l" r="r" t="t"/>
              <a:pathLst>
                <a:path extrusionOk="0" h="11908" w="11432">
                  <a:moveTo>
                    <a:pt x="5526" y="787"/>
                  </a:moveTo>
                  <a:lnTo>
                    <a:pt x="5526" y="3573"/>
                  </a:lnTo>
                  <a:lnTo>
                    <a:pt x="4168" y="2882"/>
                  </a:lnTo>
                  <a:lnTo>
                    <a:pt x="5526" y="787"/>
                  </a:lnTo>
                  <a:close/>
                  <a:moveTo>
                    <a:pt x="4002" y="3192"/>
                  </a:moveTo>
                  <a:lnTo>
                    <a:pt x="5526" y="3954"/>
                  </a:lnTo>
                  <a:lnTo>
                    <a:pt x="5526" y="7455"/>
                  </a:lnTo>
                  <a:lnTo>
                    <a:pt x="2263" y="5930"/>
                  </a:lnTo>
                  <a:lnTo>
                    <a:pt x="4002" y="3192"/>
                  </a:lnTo>
                  <a:close/>
                  <a:moveTo>
                    <a:pt x="7383" y="3216"/>
                  </a:moveTo>
                  <a:lnTo>
                    <a:pt x="9098" y="5954"/>
                  </a:lnTo>
                  <a:lnTo>
                    <a:pt x="5883" y="7478"/>
                  </a:lnTo>
                  <a:lnTo>
                    <a:pt x="5883" y="4001"/>
                  </a:lnTo>
                  <a:lnTo>
                    <a:pt x="7383" y="3216"/>
                  </a:lnTo>
                  <a:close/>
                  <a:moveTo>
                    <a:pt x="9289" y="6264"/>
                  </a:moveTo>
                  <a:lnTo>
                    <a:pt x="11003" y="8955"/>
                  </a:lnTo>
                  <a:lnTo>
                    <a:pt x="5883" y="11432"/>
                  </a:lnTo>
                  <a:lnTo>
                    <a:pt x="5883" y="7859"/>
                  </a:lnTo>
                  <a:lnTo>
                    <a:pt x="9289" y="6264"/>
                  </a:lnTo>
                  <a:close/>
                  <a:moveTo>
                    <a:pt x="5693" y="1"/>
                  </a:moveTo>
                  <a:cubicBezTo>
                    <a:pt x="5669" y="1"/>
                    <a:pt x="5645" y="24"/>
                    <a:pt x="5597" y="72"/>
                  </a:cubicBezTo>
                  <a:lnTo>
                    <a:pt x="5573" y="96"/>
                  </a:lnTo>
                  <a:lnTo>
                    <a:pt x="72" y="8883"/>
                  </a:lnTo>
                  <a:cubicBezTo>
                    <a:pt x="48" y="8931"/>
                    <a:pt x="1" y="9003"/>
                    <a:pt x="48" y="9074"/>
                  </a:cubicBezTo>
                  <a:cubicBezTo>
                    <a:pt x="72" y="9145"/>
                    <a:pt x="96" y="9193"/>
                    <a:pt x="168" y="9241"/>
                  </a:cubicBezTo>
                  <a:lnTo>
                    <a:pt x="1501" y="9884"/>
                  </a:lnTo>
                  <a:cubicBezTo>
                    <a:pt x="1536" y="9892"/>
                    <a:pt x="1568" y="9898"/>
                    <a:pt x="1597" y="9898"/>
                  </a:cubicBezTo>
                  <a:cubicBezTo>
                    <a:pt x="1649" y="9898"/>
                    <a:pt x="1694" y="9881"/>
                    <a:pt x="1739" y="9836"/>
                  </a:cubicBezTo>
                  <a:cubicBezTo>
                    <a:pt x="1787" y="9741"/>
                    <a:pt x="1763" y="9622"/>
                    <a:pt x="1668" y="9598"/>
                  </a:cubicBezTo>
                  <a:lnTo>
                    <a:pt x="453" y="9003"/>
                  </a:lnTo>
                  <a:lnTo>
                    <a:pt x="2144" y="6288"/>
                  </a:lnTo>
                  <a:lnTo>
                    <a:pt x="5573" y="7883"/>
                  </a:lnTo>
                  <a:lnTo>
                    <a:pt x="5573" y="11455"/>
                  </a:lnTo>
                  <a:lnTo>
                    <a:pt x="2430" y="9955"/>
                  </a:lnTo>
                  <a:cubicBezTo>
                    <a:pt x="2403" y="9942"/>
                    <a:pt x="2377" y="9936"/>
                    <a:pt x="2351" y="9936"/>
                  </a:cubicBezTo>
                  <a:cubicBezTo>
                    <a:pt x="2285" y="9936"/>
                    <a:pt x="2226" y="9975"/>
                    <a:pt x="2192" y="10027"/>
                  </a:cubicBezTo>
                  <a:cubicBezTo>
                    <a:pt x="2144" y="10122"/>
                    <a:pt x="2192" y="10217"/>
                    <a:pt x="2263" y="10265"/>
                  </a:cubicBezTo>
                  <a:lnTo>
                    <a:pt x="5669" y="11908"/>
                  </a:lnTo>
                  <a:lnTo>
                    <a:pt x="5835" y="11908"/>
                  </a:lnTo>
                  <a:lnTo>
                    <a:pt x="11313" y="9264"/>
                  </a:lnTo>
                  <a:cubicBezTo>
                    <a:pt x="11384" y="9241"/>
                    <a:pt x="11432" y="9169"/>
                    <a:pt x="11432" y="9122"/>
                  </a:cubicBezTo>
                  <a:cubicBezTo>
                    <a:pt x="11384" y="9003"/>
                    <a:pt x="11384" y="8931"/>
                    <a:pt x="11360" y="8883"/>
                  </a:cubicBezTo>
                  <a:lnTo>
                    <a:pt x="7098" y="2049"/>
                  </a:lnTo>
                  <a:cubicBezTo>
                    <a:pt x="7051" y="2002"/>
                    <a:pt x="7005" y="1966"/>
                    <a:pt x="6951" y="1966"/>
                  </a:cubicBezTo>
                  <a:cubicBezTo>
                    <a:pt x="6923" y="1966"/>
                    <a:pt x="6893" y="1976"/>
                    <a:pt x="6859" y="2001"/>
                  </a:cubicBezTo>
                  <a:cubicBezTo>
                    <a:pt x="6764" y="2049"/>
                    <a:pt x="6740" y="2144"/>
                    <a:pt x="6788" y="2239"/>
                  </a:cubicBezTo>
                  <a:lnTo>
                    <a:pt x="7217" y="2882"/>
                  </a:lnTo>
                  <a:lnTo>
                    <a:pt x="5883" y="3573"/>
                  </a:lnTo>
                  <a:lnTo>
                    <a:pt x="5883" y="787"/>
                  </a:lnTo>
                  <a:lnTo>
                    <a:pt x="6383" y="1549"/>
                  </a:lnTo>
                  <a:cubicBezTo>
                    <a:pt x="6415" y="1612"/>
                    <a:pt x="6468" y="1644"/>
                    <a:pt x="6528" y="1644"/>
                  </a:cubicBezTo>
                  <a:cubicBezTo>
                    <a:pt x="6558" y="1644"/>
                    <a:pt x="6590" y="1636"/>
                    <a:pt x="6621" y="1620"/>
                  </a:cubicBezTo>
                  <a:cubicBezTo>
                    <a:pt x="6717" y="1549"/>
                    <a:pt x="6740" y="1453"/>
                    <a:pt x="6669" y="1382"/>
                  </a:cubicBezTo>
                  <a:lnTo>
                    <a:pt x="5883" y="96"/>
                  </a:lnTo>
                  <a:cubicBezTo>
                    <a:pt x="5835" y="24"/>
                    <a:pt x="5764" y="1"/>
                    <a:pt x="569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69" name="Google Shape;3469;p52"/>
          <p:cNvGrpSpPr/>
          <p:nvPr/>
        </p:nvGrpSpPr>
        <p:grpSpPr>
          <a:xfrm>
            <a:off x="7000129" y="3573776"/>
            <a:ext cx="345825" cy="351489"/>
            <a:chOff x="6733416" y="3573776"/>
            <a:chExt cx="345825" cy="351489"/>
          </a:xfrm>
        </p:grpSpPr>
        <p:sp>
          <p:nvSpPr>
            <p:cNvPr id="3470" name="Google Shape;3470;p52"/>
            <p:cNvSpPr/>
            <p:nvPr/>
          </p:nvSpPr>
          <p:spPr>
            <a:xfrm>
              <a:off x="6798027" y="3639787"/>
              <a:ext cx="221555" cy="221555"/>
            </a:xfrm>
            <a:custGeom>
              <a:rect b="b" l="l" r="r" t="t"/>
              <a:pathLst>
                <a:path extrusionOk="0" h="7431" w="7431">
                  <a:moveTo>
                    <a:pt x="3716" y="1"/>
                  </a:moveTo>
                  <a:cubicBezTo>
                    <a:pt x="1668" y="1"/>
                    <a:pt x="1" y="1668"/>
                    <a:pt x="1" y="3716"/>
                  </a:cubicBezTo>
                  <a:cubicBezTo>
                    <a:pt x="1" y="5764"/>
                    <a:pt x="1668" y="7431"/>
                    <a:pt x="3716" y="7431"/>
                  </a:cubicBezTo>
                  <a:cubicBezTo>
                    <a:pt x="5764" y="7431"/>
                    <a:pt x="7431" y="5764"/>
                    <a:pt x="7431" y="3716"/>
                  </a:cubicBezTo>
                  <a:cubicBezTo>
                    <a:pt x="7431" y="1668"/>
                    <a:pt x="5764" y="1"/>
                    <a:pt x="37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1" name="Google Shape;3471;p52"/>
            <p:cNvSpPr/>
            <p:nvPr/>
          </p:nvSpPr>
          <p:spPr>
            <a:xfrm>
              <a:off x="6834938" y="3658272"/>
              <a:ext cx="195288" cy="202951"/>
            </a:xfrm>
            <a:custGeom>
              <a:rect b="b" l="l" r="r" t="t"/>
              <a:pathLst>
                <a:path extrusionOk="0" h="6807" w="6550">
                  <a:moveTo>
                    <a:pt x="4597" y="0"/>
                  </a:moveTo>
                  <a:cubicBezTo>
                    <a:pt x="4621" y="72"/>
                    <a:pt x="4692" y="95"/>
                    <a:pt x="4740" y="143"/>
                  </a:cubicBezTo>
                  <a:cubicBezTo>
                    <a:pt x="6193" y="1619"/>
                    <a:pt x="6193" y="3953"/>
                    <a:pt x="4740" y="5430"/>
                  </a:cubicBezTo>
                  <a:cubicBezTo>
                    <a:pt x="4018" y="6165"/>
                    <a:pt x="3079" y="6532"/>
                    <a:pt x="2133" y="6532"/>
                  </a:cubicBezTo>
                  <a:cubicBezTo>
                    <a:pt x="1393" y="6532"/>
                    <a:pt x="649" y="6308"/>
                    <a:pt x="1" y="5858"/>
                  </a:cubicBezTo>
                  <a:lnTo>
                    <a:pt x="1" y="5858"/>
                  </a:lnTo>
                  <a:cubicBezTo>
                    <a:pt x="713" y="6490"/>
                    <a:pt x="1597" y="6806"/>
                    <a:pt x="2480" y="6806"/>
                  </a:cubicBezTo>
                  <a:cubicBezTo>
                    <a:pt x="3426" y="6806"/>
                    <a:pt x="4370" y="6443"/>
                    <a:pt x="5097" y="5716"/>
                  </a:cubicBezTo>
                  <a:cubicBezTo>
                    <a:pt x="6550" y="4263"/>
                    <a:pt x="6550" y="1905"/>
                    <a:pt x="5097" y="453"/>
                  </a:cubicBezTo>
                  <a:cubicBezTo>
                    <a:pt x="4954" y="262"/>
                    <a:pt x="4764" y="119"/>
                    <a:pt x="4597" y="0"/>
                  </a:cubicBezTo>
                  <a:close/>
                </a:path>
              </a:pathLst>
            </a:custGeom>
            <a:solidFill>
              <a:srgbClr val="F9FBF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2" name="Google Shape;3472;p52"/>
            <p:cNvSpPr/>
            <p:nvPr/>
          </p:nvSpPr>
          <p:spPr>
            <a:xfrm>
              <a:off x="6739081" y="3595958"/>
              <a:ext cx="339444" cy="309241"/>
            </a:xfrm>
            <a:custGeom>
              <a:rect b="b" l="l" r="r" t="t"/>
              <a:pathLst>
                <a:path extrusionOk="0" h="10372" w="11385">
                  <a:moveTo>
                    <a:pt x="5681" y="1453"/>
                  </a:moveTo>
                  <a:cubicBezTo>
                    <a:pt x="6633" y="1453"/>
                    <a:pt x="7586" y="1816"/>
                    <a:pt x="8312" y="2543"/>
                  </a:cubicBezTo>
                  <a:cubicBezTo>
                    <a:pt x="9765" y="3995"/>
                    <a:pt x="9765" y="6353"/>
                    <a:pt x="8312" y="7806"/>
                  </a:cubicBezTo>
                  <a:cubicBezTo>
                    <a:pt x="7586" y="8532"/>
                    <a:pt x="6633" y="8895"/>
                    <a:pt x="5681" y="8895"/>
                  </a:cubicBezTo>
                  <a:cubicBezTo>
                    <a:pt x="4728" y="8895"/>
                    <a:pt x="3776" y="8532"/>
                    <a:pt x="3049" y="7806"/>
                  </a:cubicBezTo>
                  <a:cubicBezTo>
                    <a:pt x="1596" y="6353"/>
                    <a:pt x="1596" y="3995"/>
                    <a:pt x="3049" y="2543"/>
                  </a:cubicBezTo>
                  <a:cubicBezTo>
                    <a:pt x="3776" y="1816"/>
                    <a:pt x="4728" y="1453"/>
                    <a:pt x="5681" y="1453"/>
                  </a:cubicBezTo>
                  <a:close/>
                  <a:moveTo>
                    <a:pt x="5693" y="0"/>
                  </a:moveTo>
                  <a:cubicBezTo>
                    <a:pt x="4365" y="0"/>
                    <a:pt x="3037" y="506"/>
                    <a:pt x="2025" y="1519"/>
                  </a:cubicBezTo>
                  <a:cubicBezTo>
                    <a:pt x="1" y="3543"/>
                    <a:pt x="1" y="6829"/>
                    <a:pt x="2025" y="8853"/>
                  </a:cubicBezTo>
                  <a:cubicBezTo>
                    <a:pt x="3037" y="9865"/>
                    <a:pt x="4365" y="10372"/>
                    <a:pt x="5693" y="10372"/>
                  </a:cubicBezTo>
                  <a:cubicBezTo>
                    <a:pt x="7020" y="10372"/>
                    <a:pt x="8348" y="9865"/>
                    <a:pt x="9360" y="8853"/>
                  </a:cubicBezTo>
                  <a:cubicBezTo>
                    <a:pt x="11384" y="6829"/>
                    <a:pt x="11384" y="3543"/>
                    <a:pt x="9360" y="1519"/>
                  </a:cubicBezTo>
                  <a:cubicBezTo>
                    <a:pt x="8348" y="506"/>
                    <a:pt x="7020" y="0"/>
                    <a:pt x="569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3" name="Google Shape;3473;p52"/>
            <p:cNvSpPr/>
            <p:nvPr/>
          </p:nvSpPr>
          <p:spPr>
            <a:xfrm>
              <a:off x="6873280" y="3597896"/>
              <a:ext cx="205246" cy="306796"/>
            </a:xfrm>
            <a:custGeom>
              <a:rect b="b" l="l" r="r" t="t"/>
              <a:pathLst>
                <a:path extrusionOk="0" h="10290" w="6884">
                  <a:moveTo>
                    <a:pt x="1906" y="1"/>
                  </a:moveTo>
                  <a:lnTo>
                    <a:pt x="1906" y="1"/>
                  </a:lnTo>
                  <a:cubicBezTo>
                    <a:pt x="2811" y="215"/>
                    <a:pt x="3668" y="692"/>
                    <a:pt x="4383" y="1382"/>
                  </a:cubicBezTo>
                  <a:cubicBezTo>
                    <a:pt x="6407" y="3406"/>
                    <a:pt x="6407" y="6669"/>
                    <a:pt x="4383" y="8693"/>
                  </a:cubicBezTo>
                  <a:cubicBezTo>
                    <a:pt x="3385" y="9691"/>
                    <a:pt x="2070" y="10204"/>
                    <a:pt x="759" y="10204"/>
                  </a:cubicBezTo>
                  <a:cubicBezTo>
                    <a:pt x="505" y="10204"/>
                    <a:pt x="252" y="10184"/>
                    <a:pt x="1" y="10146"/>
                  </a:cubicBezTo>
                  <a:lnTo>
                    <a:pt x="1" y="10146"/>
                  </a:lnTo>
                  <a:cubicBezTo>
                    <a:pt x="400" y="10241"/>
                    <a:pt x="809" y="10289"/>
                    <a:pt x="1217" y="10289"/>
                  </a:cubicBezTo>
                  <a:cubicBezTo>
                    <a:pt x="2538" y="10289"/>
                    <a:pt x="3858" y="9789"/>
                    <a:pt x="4859" y="8788"/>
                  </a:cubicBezTo>
                  <a:cubicBezTo>
                    <a:pt x="6883" y="6764"/>
                    <a:pt x="6883" y="3478"/>
                    <a:pt x="4859" y="1454"/>
                  </a:cubicBezTo>
                  <a:cubicBezTo>
                    <a:pt x="4025" y="620"/>
                    <a:pt x="2978" y="144"/>
                    <a:pt x="190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4" name="Google Shape;3474;p52"/>
            <p:cNvSpPr/>
            <p:nvPr/>
          </p:nvSpPr>
          <p:spPr>
            <a:xfrm>
              <a:off x="6800859" y="3640502"/>
              <a:ext cx="278383" cy="263445"/>
            </a:xfrm>
            <a:custGeom>
              <a:rect b="b" l="l" r="r" t="t"/>
              <a:pathLst>
                <a:path extrusionOk="0" h="8836" w="9337">
                  <a:moveTo>
                    <a:pt x="7312" y="1"/>
                  </a:moveTo>
                  <a:lnTo>
                    <a:pt x="6264" y="1049"/>
                  </a:lnTo>
                  <a:cubicBezTo>
                    <a:pt x="7740" y="2501"/>
                    <a:pt x="7740" y="4859"/>
                    <a:pt x="6264" y="6312"/>
                  </a:cubicBezTo>
                  <a:cubicBezTo>
                    <a:pt x="5538" y="7038"/>
                    <a:pt x="4585" y="7401"/>
                    <a:pt x="3632" y="7401"/>
                  </a:cubicBezTo>
                  <a:cubicBezTo>
                    <a:pt x="2680" y="7401"/>
                    <a:pt x="1727" y="7038"/>
                    <a:pt x="1001" y="6312"/>
                  </a:cubicBezTo>
                  <a:lnTo>
                    <a:pt x="1" y="7336"/>
                  </a:lnTo>
                  <a:cubicBezTo>
                    <a:pt x="1013" y="8336"/>
                    <a:pt x="2335" y="8836"/>
                    <a:pt x="3656" y="8836"/>
                  </a:cubicBezTo>
                  <a:cubicBezTo>
                    <a:pt x="4978" y="8836"/>
                    <a:pt x="6300" y="8336"/>
                    <a:pt x="7312" y="7336"/>
                  </a:cubicBezTo>
                  <a:cubicBezTo>
                    <a:pt x="9336" y="5288"/>
                    <a:pt x="9336" y="2025"/>
                    <a:pt x="731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5" name="Google Shape;3475;p52"/>
            <p:cNvSpPr/>
            <p:nvPr/>
          </p:nvSpPr>
          <p:spPr>
            <a:xfrm>
              <a:off x="6873280" y="3641218"/>
              <a:ext cx="205246" cy="262819"/>
            </a:xfrm>
            <a:custGeom>
              <a:rect b="b" l="l" r="r" t="t"/>
              <a:pathLst>
                <a:path extrusionOk="0" h="8815" w="6884">
                  <a:moveTo>
                    <a:pt x="1" y="8693"/>
                  </a:moveTo>
                  <a:cubicBezTo>
                    <a:pt x="51" y="8700"/>
                    <a:pt x="100" y="8707"/>
                    <a:pt x="150" y="8713"/>
                  </a:cubicBezTo>
                  <a:lnTo>
                    <a:pt x="150" y="8713"/>
                  </a:lnTo>
                  <a:cubicBezTo>
                    <a:pt x="132" y="8693"/>
                    <a:pt x="114" y="8693"/>
                    <a:pt x="96" y="8693"/>
                  </a:cubicBezTo>
                  <a:close/>
                  <a:moveTo>
                    <a:pt x="4859" y="1"/>
                  </a:moveTo>
                  <a:lnTo>
                    <a:pt x="4645" y="215"/>
                  </a:lnTo>
                  <a:cubicBezTo>
                    <a:pt x="6407" y="2239"/>
                    <a:pt x="6312" y="5311"/>
                    <a:pt x="4383" y="7240"/>
                  </a:cubicBezTo>
                  <a:cubicBezTo>
                    <a:pt x="3385" y="8238"/>
                    <a:pt x="2070" y="8751"/>
                    <a:pt x="759" y="8751"/>
                  </a:cubicBezTo>
                  <a:cubicBezTo>
                    <a:pt x="556" y="8751"/>
                    <a:pt x="352" y="8738"/>
                    <a:pt x="150" y="8713"/>
                  </a:cubicBezTo>
                  <a:lnTo>
                    <a:pt x="150" y="8713"/>
                  </a:lnTo>
                  <a:cubicBezTo>
                    <a:pt x="156" y="8720"/>
                    <a:pt x="162" y="8729"/>
                    <a:pt x="168" y="8740"/>
                  </a:cubicBezTo>
                  <a:lnTo>
                    <a:pt x="239" y="8740"/>
                  </a:lnTo>
                  <a:cubicBezTo>
                    <a:pt x="334" y="8764"/>
                    <a:pt x="406" y="8764"/>
                    <a:pt x="501" y="8764"/>
                  </a:cubicBezTo>
                  <a:cubicBezTo>
                    <a:pt x="572" y="8764"/>
                    <a:pt x="620" y="8764"/>
                    <a:pt x="691" y="8788"/>
                  </a:cubicBezTo>
                  <a:cubicBezTo>
                    <a:pt x="763" y="8788"/>
                    <a:pt x="906" y="8812"/>
                    <a:pt x="977" y="8812"/>
                  </a:cubicBezTo>
                  <a:lnTo>
                    <a:pt x="1144" y="8812"/>
                  </a:lnTo>
                  <a:cubicBezTo>
                    <a:pt x="1200" y="8814"/>
                    <a:pt x="1255" y="8815"/>
                    <a:pt x="1311" y="8815"/>
                  </a:cubicBezTo>
                  <a:cubicBezTo>
                    <a:pt x="2590" y="8815"/>
                    <a:pt x="3878" y="8293"/>
                    <a:pt x="4859" y="7312"/>
                  </a:cubicBezTo>
                  <a:cubicBezTo>
                    <a:pt x="6883" y="5311"/>
                    <a:pt x="6883" y="2025"/>
                    <a:pt x="4859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6" name="Google Shape;3476;p52"/>
            <p:cNvSpPr/>
            <p:nvPr/>
          </p:nvSpPr>
          <p:spPr>
            <a:xfrm>
              <a:off x="6737680" y="3704427"/>
              <a:ext cx="171138" cy="217292"/>
            </a:xfrm>
            <a:custGeom>
              <a:rect b="b" l="l" r="r" t="t"/>
              <a:pathLst>
                <a:path extrusionOk="0" h="7288" w="5740">
                  <a:moveTo>
                    <a:pt x="215" y="0"/>
                  </a:moveTo>
                  <a:lnTo>
                    <a:pt x="215" y="0"/>
                  </a:lnTo>
                  <a:cubicBezTo>
                    <a:pt x="96" y="476"/>
                    <a:pt x="0" y="976"/>
                    <a:pt x="0" y="1524"/>
                  </a:cubicBezTo>
                  <a:lnTo>
                    <a:pt x="0" y="1548"/>
                  </a:lnTo>
                  <a:cubicBezTo>
                    <a:pt x="0" y="4715"/>
                    <a:pt x="2525" y="7263"/>
                    <a:pt x="5692" y="7287"/>
                  </a:cubicBezTo>
                  <a:cubicBezTo>
                    <a:pt x="5716" y="7287"/>
                    <a:pt x="5740" y="7263"/>
                    <a:pt x="5740" y="7240"/>
                  </a:cubicBezTo>
                  <a:lnTo>
                    <a:pt x="5740" y="6882"/>
                  </a:lnTo>
                  <a:cubicBezTo>
                    <a:pt x="5740" y="6882"/>
                    <a:pt x="96" y="4263"/>
                    <a:pt x="96" y="1143"/>
                  </a:cubicBezTo>
                  <a:lnTo>
                    <a:pt x="96" y="1096"/>
                  </a:lnTo>
                  <a:cubicBezTo>
                    <a:pt x="96" y="738"/>
                    <a:pt x="143" y="357"/>
                    <a:pt x="21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7" name="Google Shape;3477;p52"/>
            <p:cNvSpPr/>
            <p:nvPr/>
          </p:nvSpPr>
          <p:spPr>
            <a:xfrm>
              <a:off x="6737680" y="3579441"/>
              <a:ext cx="171138" cy="342992"/>
            </a:xfrm>
            <a:custGeom>
              <a:rect b="b" l="l" r="r" t="t"/>
              <a:pathLst>
                <a:path extrusionOk="0" h="11504" w="5740">
                  <a:moveTo>
                    <a:pt x="5692" y="1"/>
                  </a:moveTo>
                  <a:cubicBezTo>
                    <a:pt x="2525" y="25"/>
                    <a:pt x="0" y="2596"/>
                    <a:pt x="0" y="5740"/>
                  </a:cubicBezTo>
                  <a:lnTo>
                    <a:pt x="0" y="5764"/>
                  </a:lnTo>
                  <a:cubicBezTo>
                    <a:pt x="0" y="8931"/>
                    <a:pt x="2548" y="11479"/>
                    <a:pt x="5692" y="11503"/>
                  </a:cubicBezTo>
                  <a:cubicBezTo>
                    <a:pt x="5716" y="11503"/>
                    <a:pt x="5740" y="11479"/>
                    <a:pt x="5740" y="11455"/>
                  </a:cubicBezTo>
                  <a:lnTo>
                    <a:pt x="5740" y="8883"/>
                  </a:lnTo>
                  <a:cubicBezTo>
                    <a:pt x="5740" y="8860"/>
                    <a:pt x="5716" y="8836"/>
                    <a:pt x="5692" y="8836"/>
                  </a:cubicBezTo>
                  <a:cubicBezTo>
                    <a:pt x="4025" y="8812"/>
                    <a:pt x="2667" y="7431"/>
                    <a:pt x="2667" y="5764"/>
                  </a:cubicBezTo>
                  <a:cubicBezTo>
                    <a:pt x="2667" y="4097"/>
                    <a:pt x="4025" y="2739"/>
                    <a:pt x="5692" y="2692"/>
                  </a:cubicBezTo>
                  <a:cubicBezTo>
                    <a:pt x="5716" y="2644"/>
                    <a:pt x="5740" y="2620"/>
                    <a:pt x="5740" y="2596"/>
                  </a:cubicBezTo>
                  <a:lnTo>
                    <a:pt x="5740" y="48"/>
                  </a:lnTo>
                  <a:cubicBezTo>
                    <a:pt x="5740" y="25"/>
                    <a:pt x="5716" y="1"/>
                    <a:pt x="5692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8" name="Google Shape;3478;p52"/>
            <p:cNvSpPr/>
            <p:nvPr/>
          </p:nvSpPr>
          <p:spPr>
            <a:xfrm>
              <a:off x="6851277" y="3725715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0"/>
                  </a:moveTo>
                  <a:cubicBezTo>
                    <a:pt x="120" y="0"/>
                    <a:pt x="48" y="72"/>
                    <a:pt x="24" y="143"/>
                  </a:cubicBezTo>
                  <a:cubicBezTo>
                    <a:pt x="1" y="262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120"/>
                    <a:pt x="3335" y="0"/>
                    <a:pt x="32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9" name="Google Shape;3479;p52"/>
            <p:cNvSpPr/>
            <p:nvPr/>
          </p:nvSpPr>
          <p:spPr>
            <a:xfrm>
              <a:off x="6851277" y="3751266"/>
              <a:ext cx="102265" cy="10674"/>
            </a:xfrm>
            <a:custGeom>
              <a:rect b="b" l="l" r="r" t="t"/>
              <a:pathLst>
                <a:path extrusionOk="0" h="358" w="3430">
                  <a:moveTo>
                    <a:pt x="215" y="1"/>
                  </a:moveTo>
                  <a:cubicBezTo>
                    <a:pt x="120" y="1"/>
                    <a:pt x="48" y="72"/>
                    <a:pt x="24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3239" y="358"/>
                  </a:lnTo>
                  <a:cubicBezTo>
                    <a:pt x="3335" y="358"/>
                    <a:pt x="3382" y="310"/>
                    <a:pt x="3430" y="215"/>
                  </a:cubicBezTo>
                  <a:cubicBezTo>
                    <a:pt x="3430" y="96"/>
                    <a:pt x="3335" y="1"/>
                    <a:pt x="32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0" name="Google Shape;3480;p52"/>
            <p:cNvSpPr/>
            <p:nvPr/>
          </p:nvSpPr>
          <p:spPr>
            <a:xfrm>
              <a:off x="6873280" y="3777534"/>
              <a:ext cx="57543" cy="10704"/>
            </a:xfrm>
            <a:custGeom>
              <a:rect b="b" l="l" r="r" t="t"/>
              <a:pathLst>
                <a:path extrusionOk="0" h="359" w="1930">
                  <a:moveTo>
                    <a:pt x="215" y="1"/>
                  </a:moveTo>
                  <a:cubicBezTo>
                    <a:pt x="120" y="1"/>
                    <a:pt x="72" y="49"/>
                    <a:pt x="25" y="144"/>
                  </a:cubicBezTo>
                  <a:cubicBezTo>
                    <a:pt x="1" y="263"/>
                    <a:pt x="96" y="358"/>
                    <a:pt x="215" y="358"/>
                  </a:cubicBezTo>
                  <a:lnTo>
                    <a:pt x="1739" y="358"/>
                  </a:lnTo>
                  <a:cubicBezTo>
                    <a:pt x="1811" y="358"/>
                    <a:pt x="1882" y="287"/>
                    <a:pt x="1906" y="191"/>
                  </a:cubicBezTo>
                  <a:cubicBezTo>
                    <a:pt x="1930" y="72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1" name="Google Shape;3481;p52"/>
            <p:cNvSpPr/>
            <p:nvPr/>
          </p:nvSpPr>
          <p:spPr>
            <a:xfrm>
              <a:off x="6733416" y="3573776"/>
              <a:ext cx="335150" cy="351489"/>
            </a:xfrm>
            <a:custGeom>
              <a:rect b="b" l="l" r="r" t="t"/>
              <a:pathLst>
                <a:path extrusionOk="0" h="11789" w="11241">
                  <a:moveTo>
                    <a:pt x="6073" y="929"/>
                  </a:moveTo>
                  <a:cubicBezTo>
                    <a:pt x="7288" y="953"/>
                    <a:pt x="8407" y="1429"/>
                    <a:pt x="9312" y="2263"/>
                  </a:cubicBezTo>
                  <a:lnTo>
                    <a:pt x="8502" y="3048"/>
                  </a:lnTo>
                  <a:cubicBezTo>
                    <a:pt x="7812" y="2429"/>
                    <a:pt x="6930" y="2072"/>
                    <a:pt x="6073" y="2024"/>
                  </a:cubicBezTo>
                  <a:lnTo>
                    <a:pt x="6073" y="929"/>
                  </a:lnTo>
                  <a:close/>
                  <a:moveTo>
                    <a:pt x="6049" y="2429"/>
                  </a:moveTo>
                  <a:cubicBezTo>
                    <a:pt x="6883" y="2453"/>
                    <a:pt x="7716" y="2810"/>
                    <a:pt x="8383" y="3453"/>
                  </a:cubicBezTo>
                  <a:cubicBezTo>
                    <a:pt x="9026" y="4120"/>
                    <a:pt x="9431" y="5001"/>
                    <a:pt x="9431" y="5954"/>
                  </a:cubicBezTo>
                  <a:cubicBezTo>
                    <a:pt x="9431" y="6859"/>
                    <a:pt x="9074" y="7716"/>
                    <a:pt x="8407" y="8383"/>
                  </a:cubicBezTo>
                  <a:cubicBezTo>
                    <a:pt x="7788" y="9026"/>
                    <a:pt x="6954" y="9407"/>
                    <a:pt x="6049" y="9455"/>
                  </a:cubicBezTo>
                  <a:lnTo>
                    <a:pt x="6049" y="9050"/>
                  </a:lnTo>
                  <a:cubicBezTo>
                    <a:pt x="6049" y="8931"/>
                    <a:pt x="5930" y="8812"/>
                    <a:pt x="5835" y="8812"/>
                  </a:cubicBezTo>
                  <a:cubicBezTo>
                    <a:pt x="5049" y="8788"/>
                    <a:pt x="4335" y="8502"/>
                    <a:pt x="3811" y="7954"/>
                  </a:cubicBezTo>
                  <a:cubicBezTo>
                    <a:pt x="3263" y="7430"/>
                    <a:pt x="2977" y="6668"/>
                    <a:pt x="2977" y="5930"/>
                  </a:cubicBezTo>
                  <a:cubicBezTo>
                    <a:pt x="2977" y="5168"/>
                    <a:pt x="3263" y="4453"/>
                    <a:pt x="3811" y="3906"/>
                  </a:cubicBezTo>
                  <a:cubicBezTo>
                    <a:pt x="4335" y="3382"/>
                    <a:pt x="5049" y="3048"/>
                    <a:pt x="5835" y="3048"/>
                  </a:cubicBezTo>
                  <a:cubicBezTo>
                    <a:pt x="5954" y="3048"/>
                    <a:pt x="6049" y="2929"/>
                    <a:pt x="6049" y="2810"/>
                  </a:cubicBezTo>
                  <a:lnTo>
                    <a:pt x="6049" y="2429"/>
                  </a:lnTo>
                  <a:close/>
                  <a:moveTo>
                    <a:pt x="5835" y="0"/>
                  </a:moveTo>
                  <a:cubicBezTo>
                    <a:pt x="4692" y="0"/>
                    <a:pt x="3596" y="357"/>
                    <a:pt x="2644" y="953"/>
                  </a:cubicBezTo>
                  <a:cubicBezTo>
                    <a:pt x="2572" y="1024"/>
                    <a:pt x="2549" y="1072"/>
                    <a:pt x="2572" y="1167"/>
                  </a:cubicBezTo>
                  <a:cubicBezTo>
                    <a:pt x="2605" y="1248"/>
                    <a:pt x="2682" y="1285"/>
                    <a:pt x="2758" y="1285"/>
                  </a:cubicBezTo>
                  <a:cubicBezTo>
                    <a:pt x="2793" y="1285"/>
                    <a:pt x="2828" y="1277"/>
                    <a:pt x="2858" y="1262"/>
                  </a:cubicBezTo>
                  <a:cubicBezTo>
                    <a:pt x="3715" y="691"/>
                    <a:pt x="4692" y="405"/>
                    <a:pt x="5740" y="334"/>
                  </a:cubicBezTo>
                  <a:lnTo>
                    <a:pt x="5740" y="2644"/>
                  </a:lnTo>
                  <a:cubicBezTo>
                    <a:pt x="4930" y="2691"/>
                    <a:pt x="4168" y="3048"/>
                    <a:pt x="3596" y="3644"/>
                  </a:cubicBezTo>
                  <a:cubicBezTo>
                    <a:pt x="3001" y="4263"/>
                    <a:pt x="2668" y="5073"/>
                    <a:pt x="2668" y="5906"/>
                  </a:cubicBezTo>
                  <a:cubicBezTo>
                    <a:pt x="2668" y="6763"/>
                    <a:pt x="3001" y="7573"/>
                    <a:pt x="3596" y="8169"/>
                  </a:cubicBezTo>
                  <a:cubicBezTo>
                    <a:pt x="4168" y="8764"/>
                    <a:pt x="4930" y="9097"/>
                    <a:pt x="5740" y="9145"/>
                  </a:cubicBezTo>
                  <a:lnTo>
                    <a:pt x="5740" y="11503"/>
                  </a:lnTo>
                  <a:cubicBezTo>
                    <a:pt x="4311" y="11455"/>
                    <a:pt x="2930" y="10860"/>
                    <a:pt x="1929" y="9836"/>
                  </a:cubicBezTo>
                  <a:cubicBezTo>
                    <a:pt x="882" y="8788"/>
                    <a:pt x="310" y="7383"/>
                    <a:pt x="310" y="5906"/>
                  </a:cubicBezTo>
                  <a:cubicBezTo>
                    <a:pt x="310" y="4287"/>
                    <a:pt x="1024" y="2763"/>
                    <a:pt x="2215" y="1691"/>
                  </a:cubicBezTo>
                  <a:cubicBezTo>
                    <a:pt x="2287" y="1643"/>
                    <a:pt x="2310" y="1524"/>
                    <a:pt x="2263" y="1453"/>
                  </a:cubicBezTo>
                  <a:cubicBezTo>
                    <a:pt x="2223" y="1414"/>
                    <a:pt x="2170" y="1396"/>
                    <a:pt x="2121" y="1396"/>
                  </a:cubicBezTo>
                  <a:cubicBezTo>
                    <a:pt x="2082" y="1396"/>
                    <a:pt x="2046" y="1408"/>
                    <a:pt x="2025" y="1429"/>
                  </a:cubicBezTo>
                  <a:cubicBezTo>
                    <a:pt x="739" y="2572"/>
                    <a:pt x="0" y="4168"/>
                    <a:pt x="0" y="5906"/>
                  </a:cubicBezTo>
                  <a:lnTo>
                    <a:pt x="24" y="5906"/>
                  </a:lnTo>
                  <a:cubicBezTo>
                    <a:pt x="24" y="7478"/>
                    <a:pt x="643" y="8931"/>
                    <a:pt x="1739" y="10026"/>
                  </a:cubicBezTo>
                  <a:cubicBezTo>
                    <a:pt x="2858" y="11145"/>
                    <a:pt x="4311" y="11764"/>
                    <a:pt x="5883" y="11788"/>
                  </a:cubicBezTo>
                  <a:cubicBezTo>
                    <a:pt x="5954" y="11788"/>
                    <a:pt x="6025" y="11764"/>
                    <a:pt x="6073" y="11693"/>
                  </a:cubicBezTo>
                  <a:cubicBezTo>
                    <a:pt x="6097" y="11669"/>
                    <a:pt x="6121" y="11622"/>
                    <a:pt x="6121" y="11550"/>
                  </a:cubicBezTo>
                  <a:lnTo>
                    <a:pt x="6121" y="11217"/>
                  </a:lnTo>
                  <a:cubicBezTo>
                    <a:pt x="7169" y="11193"/>
                    <a:pt x="8169" y="10836"/>
                    <a:pt x="9050" y="10240"/>
                  </a:cubicBezTo>
                  <a:cubicBezTo>
                    <a:pt x="9121" y="10193"/>
                    <a:pt x="9121" y="10097"/>
                    <a:pt x="9074" y="10002"/>
                  </a:cubicBezTo>
                  <a:cubicBezTo>
                    <a:pt x="9035" y="9951"/>
                    <a:pt x="8997" y="9927"/>
                    <a:pt x="8955" y="9927"/>
                  </a:cubicBezTo>
                  <a:cubicBezTo>
                    <a:pt x="8919" y="9927"/>
                    <a:pt x="8880" y="9945"/>
                    <a:pt x="8836" y="9978"/>
                  </a:cubicBezTo>
                  <a:cubicBezTo>
                    <a:pt x="8026" y="10550"/>
                    <a:pt x="7097" y="10860"/>
                    <a:pt x="6121" y="10907"/>
                  </a:cubicBezTo>
                  <a:lnTo>
                    <a:pt x="6121" y="9788"/>
                  </a:lnTo>
                  <a:cubicBezTo>
                    <a:pt x="7097" y="9764"/>
                    <a:pt x="8002" y="9359"/>
                    <a:pt x="8693" y="8669"/>
                  </a:cubicBezTo>
                  <a:cubicBezTo>
                    <a:pt x="9431" y="7930"/>
                    <a:pt x="9812" y="6978"/>
                    <a:pt x="9812" y="5930"/>
                  </a:cubicBezTo>
                  <a:cubicBezTo>
                    <a:pt x="9812" y="4954"/>
                    <a:pt x="9455" y="4025"/>
                    <a:pt x="8812" y="3310"/>
                  </a:cubicBezTo>
                  <a:lnTo>
                    <a:pt x="9574" y="2525"/>
                  </a:lnTo>
                  <a:cubicBezTo>
                    <a:pt x="10431" y="3453"/>
                    <a:pt x="10907" y="4644"/>
                    <a:pt x="10907" y="5930"/>
                  </a:cubicBezTo>
                  <a:cubicBezTo>
                    <a:pt x="10907" y="7264"/>
                    <a:pt x="10407" y="8526"/>
                    <a:pt x="9455" y="9431"/>
                  </a:cubicBezTo>
                  <a:lnTo>
                    <a:pt x="9383" y="9502"/>
                  </a:lnTo>
                  <a:cubicBezTo>
                    <a:pt x="9336" y="9550"/>
                    <a:pt x="9336" y="9669"/>
                    <a:pt x="9383" y="9740"/>
                  </a:cubicBezTo>
                  <a:cubicBezTo>
                    <a:pt x="9419" y="9764"/>
                    <a:pt x="9467" y="9776"/>
                    <a:pt x="9511" y="9776"/>
                  </a:cubicBezTo>
                  <a:cubicBezTo>
                    <a:pt x="9556" y="9776"/>
                    <a:pt x="9598" y="9764"/>
                    <a:pt x="9621" y="9740"/>
                  </a:cubicBezTo>
                  <a:lnTo>
                    <a:pt x="9693" y="9669"/>
                  </a:lnTo>
                  <a:cubicBezTo>
                    <a:pt x="10693" y="8669"/>
                    <a:pt x="11241" y="7335"/>
                    <a:pt x="11241" y="5906"/>
                  </a:cubicBezTo>
                  <a:cubicBezTo>
                    <a:pt x="11217" y="4501"/>
                    <a:pt x="10669" y="3168"/>
                    <a:pt x="9669" y="2143"/>
                  </a:cubicBezTo>
                  <a:cubicBezTo>
                    <a:pt x="8716" y="1191"/>
                    <a:pt x="7431" y="643"/>
                    <a:pt x="6073" y="596"/>
                  </a:cubicBezTo>
                  <a:lnTo>
                    <a:pt x="6073" y="238"/>
                  </a:lnTo>
                  <a:cubicBezTo>
                    <a:pt x="6073" y="191"/>
                    <a:pt x="6025" y="119"/>
                    <a:pt x="6002" y="95"/>
                  </a:cubicBezTo>
                  <a:cubicBezTo>
                    <a:pt x="5954" y="24"/>
                    <a:pt x="5883" y="0"/>
                    <a:pt x="5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2" name="Google Shape;3482;p52"/>
          <p:cNvGrpSpPr/>
          <p:nvPr/>
        </p:nvGrpSpPr>
        <p:grpSpPr>
          <a:xfrm>
            <a:off x="6271189" y="3573060"/>
            <a:ext cx="355037" cy="354321"/>
            <a:chOff x="6156877" y="3573060"/>
            <a:chExt cx="355037" cy="354321"/>
          </a:xfrm>
        </p:grpSpPr>
        <p:sp>
          <p:nvSpPr>
            <p:cNvPr id="3483" name="Google Shape;3483;p52"/>
            <p:cNvSpPr/>
            <p:nvPr/>
          </p:nvSpPr>
          <p:spPr>
            <a:xfrm>
              <a:off x="6206579" y="3648314"/>
              <a:ext cx="278353" cy="248538"/>
            </a:xfrm>
            <a:custGeom>
              <a:rect b="b" l="l" r="r" t="t"/>
              <a:pathLst>
                <a:path extrusionOk="0" h="8336" w="9336">
                  <a:moveTo>
                    <a:pt x="167" y="1"/>
                  </a:moveTo>
                  <a:cubicBezTo>
                    <a:pt x="95" y="1"/>
                    <a:pt x="0" y="48"/>
                    <a:pt x="0" y="96"/>
                  </a:cubicBezTo>
                  <a:lnTo>
                    <a:pt x="0" y="8336"/>
                  </a:lnTo>
                  <a:lnTo>
                    <a:pt x="9335" y="8336"/>
                  </a:lnTo>
                  <a:lnTo>
                    <a:pt x="9335" y="4930"/>
                  </a:lnTo>
                  <a:cubicBezTo>
                    <a:pt x="9335" y="4877"/>
                    <a:pt x="9295" y="4850"/>
                    <a:pt x="9255" y="4850"/>
                  </a:cubicBezTo>
                  <a:cubicBezTo>
                    <a:pt x="9242" y="4850"/>
                    <a:pt x="9228" y="4853"/>
                    <a:pt x="9216" y="4859"/>
                  </a:cubicBezTo>
                  <a:lnTo>
                    <a:pt x="7097" y="6073"/>
                  </a:lnTo>
                  <a:cubicBezTo>
                    <a:pt x="7089" y="6088"/>
                    <a:pt x="7080" y="6094"/>
                    <a:pt x="7069" y="6094"/>
                  </a:cubicBezTo>
                  <a:cubicBezTo>
                    <a:pt x="7046" y="6094"/>
                    <a:pt x="7018" y="6066"/>
                    <a:pt x="7002" y="6050"/>
                  </a:cubicBezTo>
                  <a:lnTo>
                    <a:pt x="4477" y="2430"/>
                  </a:lnTo>
                  <a:cubicBezTo>
                    <a:pt x="4453" y="2382"/>
                    <a:pt x="4406" y="2382"/>
                    <a:pt x="4382" y="2382"/>
                  </a:cubicBezTo>
                  <a:lnTo>
                    <a:pt x="2596" y="3549"/>
                  </a:lnTo>
                  <a:cubicBezTo>
                    <a:pt x="2589" y="3556"/>
                    <a:pt x="2578" y="3559"/>
                    <a:pt x="2566" y="3559"/>
                  </a:cubicBezTo>
                  <a:cubicBezTo>
                    <a:pt x="2536" y="3559"/>
                    <a:pt x="2501" y="3542"/>
                    <a:pt x="2501" y="3525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4" name="Google Shape;3484;p52"/>
            <p:cNvSpPr/>
            <p:nvPr/>
          </p:nvSpPr>
          <p:spPr>
            <a:xfrm>
              <a:off x="6206579" y="3649388"/>
              <a:ext cx="71019" cy="107155"/>
            </a:xfrm>
            <a:custGeom>
              <a:rect b="b" l="l" r="r" t="t"/>
              <a:pathLst>
                <a:path extrusionOk="0" h="3594" w="2382">
                  <a:moveTo>
                    <a:pt x="75" y="1"/>
                  </a:moveTo>
                  <a:cubicBezTo>
                    <a:pt x="40" y="1"/>
                    <a:pt x="0" y="37"/>
                    <a:pt x="0" y="84"/>
                  </a:cubicBezTo>
                  <a:lnTo>
                    <a:pt x="0" y="536"/>
                  </a:lnTo>
                  <a:lnTo>
                    <a:pt x="2024" y="3537"/>
                  </a:lnTo>
                  <a:cubicBezTo>
                    <a:pt x="2024" y="3572"/>
                    <a:pt x="2063" y="3594"/>
                    <a:pt x="2092" y="3594"/>
                  </a:cubicBezTo>
                  <a:cubicBezTo>
                    <a:pt x="2103" y="3594"/>
                    <a:pt x="2113" y="3591"/>
                    <a:pt x="2120" y="3584"/>
                  </a:cubicBezTo>
                  <a:lnTo>
                    <a:pt x="2381" y="3394"/>
                  </a:lnTo>
                  <a:lnTo>
                    <a:pt x="119" y="36"/>
                  </a:lnTo>
                  <a:cubicBezTo>
                    <a:pt x="111" y="11"/>
                    <a:pt x="94" y="1"/>
                    <a:pt x="7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5" name="Google Shape;3485;p52"/>
            <p:cNvSpPr/>
            <p:nvPr/>
          </p:nvSpPr>
          <p:spPr>
            <a:xfrm>
              <a:off x="6329389" y="3719841"/>
              <a:ext cx="82409" cy="110882"/>
            </a:xfrm>
            <a:custGeom>
              <a:rect b="b" l="l" r="r" t="t"/>
              <a:pathLst>
                <a:path extrusionOk="0" h="3719" w="2764">
                  <a:moveTo>
                    <a:pt x="270" y="0"/>
                  </a:moveTo>
                  <a:cubicBezTo>
                    <a:pt x="266" y="0"/>
                    <a:pt x="263" y="2"/>
                    <a:pt x="263" y="7"/>
                  </a:cubicBezTo>
                  <a:lnTo>
                    <a:pt x="1" y="197"/>
                  </a:lnTo>
                  <a:lnTo>
                    <a:pt x="2406" y="3674"/>
                  </a:lnTo>
                  <a:cubicBezTo>
                    <a:pt x="2423" y="3691"/>
                    <a:pt x="2450" y="3719"/>
                    <a:pt x="2474" y="3719"/>
                  </a:cubicBezTo>
                  <a:cubicBezTo>
                    <a:pt x="2484" y="3719"/>
                    <a:pt x="2494" y="3713"/>
                    <a:pt x="2501" y="3698"/>
                  </a:cubicBezTo>
                  <a:lnTo>
                    <a:pt x="2763" y="3555"/>
                  </a:lnTo>
                  <a:lnTo>
                    <a:pt x="334" y="55"/>
                  </a:lnTo>
                  <a:cubicBezTo>
                    <a:pt x="334" y="35"/>
                    <a:pt x="288" y="0"/>
                    <a:pt x="270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6" name="Google Shape;3486;p52"/>
            <p:cNvSpPr/>
            <p:nvPr/>
          </p:nvSpPr>
          <p:spPr>
            <a:xfrm>
              <a:off x="6469282" y="3792889"/>
              <a:ext cx="14222" cy="103965"/>
            </a:xfrm>
            <a:custGeom>
              <a:rect b="b" l="l" r="r" t="t"/>
              <a:pathLst>
                <a:path extrusionOk="0" h="3487" w="477">
                  <a:moveTo>
                    <a:pt x="416" y="1"/>
                  </a:moveTo>
                  <a:cubicBezTo>
                    <a:pt x="401" y="1"/>
                    <a:pt x="381" y="4"/>
                    <a:pt x="358" y="10"/>
                  </a:cubicBezTo>
                  <a:lnTo>
                    <a:pt x="0" y="224"/>
                  </a:lnTo>
                  <a:lnTo>
                    <a:pt x="0" y="3487"/>
                  </a:lnTo>
                  <a:lnTo>
                    <a:pt x="477" y="3487"/>
                  </a:lnTo>
                  <a:lnTo>
                    <a:pt x="477" y="81"/>
                  </a:lnTo>
                  <a:cubicBezTo>
                    <a:pt x="477" y="28"/>
                    <a:pt x="463" y="1"/>
                    <a:pt x="416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7" name="Google Shape;3487;p52"/>
            <p:cNvSpPr/>
            <p:nvPr/>
          </p:nvSpPr>
          <p:spPr>
            <a:xfrm>
              <a:off x="6163257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19" y="1"/>
                  </a:moveTo>
                  <a:cubicBezTo>
                    <a:pt x="72" y="1"/>
                    <a:pt x="0" y="72"/>
                    <a:pt x="0" y="120"/>
                  </a:cubicBezTo>
                  <a:lnTo>
                    <a:pt x="0" y="691"/>
                  </a:lnTo>
                  <a:cubicBezTo>
                    <a:pt x="0" y="739"/>
                    <a:pt x="72" y="810"/>
                    <a:pt x="119" y="810"/>
                  </a:cubicBezTo>
                  <a:lnTo>
                    <a:pt x="11407" y="810"/>
                  </a:lnTo>
                  <a:cubicBezTo>
                    <a:pt x="11455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55" y="1"/>
                    <a:pt x="11407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8" name="Google Shape;3488;p52"/>
            <p:cNvSpPr/>
            <p:nvPr/>
          </p:nvSpPr>
          <p:spPr>
            <a:xfrm>
              <a:off x="6488454" y="3896825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1"/>
                  </a:moveTo>
                  <a:cubicBezTo>
                    <a:pt x="48" y="1"/>
                    <a:pt x="119" y="72"/>
                    <a:pt x="119" y="120"/>
                  </a:cubicBezTo>
                  <a:lnTo>
                    <a:pt x="119" y="691"/>
                  </a:lnTo>
                  <a:cubicBezTo>
                    <a:pt x="119" y="739"/>
                    <a:pt x="48" y="810"/>
                    <a:pt x="0" y="810"/>
                  </a:cubicBezTo>
                  <a:lnTo>
                    <a:pt x="477" y="810"/>
                  </a:lnTo>
                  <a:cubicBezTo>
                    <a:pt x="524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9" name="Google Shape;3489;p52"/>
            <p:cNvSpPr/>
            <p:nvPr/>
          </p:nvSpPr>
          <p:spPr>
            <a:xfrm>
              <a:off x="6247754" y="3708273"/>
              <a:ext cx="241442" cy="128234"/>
            </a:xfrm>
            <a:custGeom>
              <a:rect b="b" l="l" r="r" t="t"/>
              <a:pathLst>
                <a:path extrusionOk="0" h="4301" w="8098">
                  <a:moveTo>
                    <a:pt x="172" y="1"/>
                  </a:moveTo>
                  <a:cubicBezTo>
                    <a:pt x="146" y="1"/>
                    <a:pt x="119" y="6"/>
                    <a:pt x="96" y="14"/>
                  </a:cubicBezTo>
                  <a:cubicBezTo>
                    <a:pt x="0" y="85"/>
                    <a:pt x="0" y="181"/>
                    <a:pt x="24" y="252"/>
                  </a:cubicBezTo>
                  <a:lnTo>
                    <a:pt x="953" y="1657"/>
                  </a:lnTo>
                  <a:cubicBezTo>
                    <a:pt x="983" y="1732"/>
                    <a:pt x="1068" y="1769"/>
                    <a:pt x="1151" y="1769"/>
                  </a:cubicBezTo>
                  <a:cubicBezTo>
                    <a:pt x="1201" y="1769"/>
                    <a:pt x="1251" y="1755"/>
                    <a:pt x="1286" y="1729"/>
                  </a:cubicBezTo>
                  <a:lnTo>
                    <a:pt x="2977" y="585"/>
                  </a:lnTo>
                  <a:lnTo>
                    <a:pt x="5454" y="4158"/>
                  </a:lnTo>
                  <a:cubicBezTo>
                    <a:pt x="5486" y="4221"/>
                    <a:pt x="5560" y="4263"/>
                    <a:pt x="5641" y="4263"/>
                  </a:cubicBezTo>
                  <a:cubicBezTo>
                    <a:pt x="5681" y="4263"/>
                    <a:pt x="5724" y="4253"/>
                    <a:pt x="5763" y="4229"/>
                  </a:cubicBezTo>
                  <a:lnTo>
                    <a:pt x="7740" y="3086"/>
                  </a:lnTo>
                  <a:lnTo>
                    <a:pt x="7740" y="4134"/>
                  </a:lnTo>
                  <a:cubicBezTo>
                    <a:pt x="7740" y="4229"/>
                    <a:pt x="7788" y="4301"/>
                    <a:pt x="7883" y="4301"/>
                  </a:cubicBezTo>
                  <a:cubicBezTo>
                    <a:pt x="8002" y="4301"/>
                    <a:pt x="8097" y="4253"/>
                    <a:pt x="8097" y="4134"/>
                  </a:cubicBezTo>
                  <a:lnTo>
                    <a:pt x="8097" y="2919"/>
                  </a:lnTo>
                  <a:cubicBezTo>
                    <a:pt x="8097" y="2848"/>
                    <a:pt x="8050" y="2800"/>
                    <a:pt x="8026" y="2753"/>
                  </a:cubicBezTo>
                  <a:cubicBezTo>
                    <a:pt x="7964" y="2706"/>
                    <a:pt x="7892" y="2670"/>
                    <a:pt x="7816" y="2670"/>
                  </a:cubicBezTo>
                  <a:cubicBezTo>
                    <a:pt x="7775" y="2670"/>
                    <a:pt x="7734" y="2680"/>
                    <a:pt x="7692" y="2705"/>
                  </a:cubicBezTo>
                  <a:lnTo>
                    <a:pt x="5668" y="3896"/>
                  </a:lnTo>
                  <a:lnTo>
                    <a:pt x="3215" y="324"/>
                  </a:lnTo>
                  <a:cubicBezTo>
                    <a:pt x="3156" y="249"/>
                    <a:pt x="3087" y="212"/>
                    <a:pt x="3015" y="212"/>
                  </a:cubicBezTo>
                  <a:cubicBezTo>
                    <a:pt x="2971" y="212"/>
                    <a:pt x="2926" y="225"/>
                    <a:pt x="2882" y="252"/>
                  </a:cubicBezTo>
                  <a:lnTo>
                    <a:pt x="1191" y="1395"/>
                  </a:lnTo>
                  <a:lnTo>
                    <a:pt x="310" y="85"/>
                  </a:lnTo>
                  <a:cubicBezTo>
                    <a:pt x="278" y="22"/>
                    <a:pt x="225" y="1"/>
                    <a:pt x="17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0" name="Google Shape;3490;p52"/>
            <p:cNvSpPr/>
            <p:nvPr/>
          </p:nvSpPr>
          <p:spPr>
            <a:xfrm>
              <a:off x="6156877" y="3573060"/>
              <a:ext cx="355037" cy="354321"/>
            </a:xfrm>
            <a:custGeom>
              <a:rect b="b" l="l" r="r" t="t"/>
              <a:pathLst>
                <a:path extrusionOk="0" h="11884" w="11908">
                  <a:moveTo>
                    <a:pt x="11550" y="11050"/>
                  </a:moveTo>
                  <a:lnTo>
                    <a:pt x="11550" y="11527"/>
                  </a:lnTo>
                  <a:lnTo>
                    <a:pt x="405" y="11527"/>
                  </a:lnTo>
                  <a:lnTo>
                    <a:pt x="405" y="11050"/>
                  </a:lnTo>
                  <a:close/>
                  <a:moveTo>
                    <a:pt x="929" y="0"/>
                  </a:moveTo>
                  <a:cubicBezTo>
                    <a:pt x="810" y="0"/>
                    <a:pt x="714" y="72"/>
                    <a:pt x="714" y="191"/>
                  </a:cubicBezTo>
                  <a:lnTo>
                    <a:pt x="714" y="977"/>
                  </a:lnTo>
                  <a:lnTo>
                    <a:pt x="524" y="977"/>
                  </a:lnTo>
                  <a:cubicBezTo>
                    <a:pt x="429" y="977"/>
                    <a:pt x="333" y="1048"/>
                    <a:pt x="333" y="1143"/>
                  </a:cubicBezTo>
                  <a:cubicBezTo>
                    <a:pt x="333" y="1263"/>
                    <a:pt x="405" y="1334"/>
                    <a:pt x="524" y="1334"/>
                  </a:cubicBezTo>
                  <a:lnTo>
                    <a:pt x="714" y="1334"/>
                  </a:lnTo>
                  <a:lnTo>
                    <a:pt x="714" y="2239"/>
                  </a:lnTo>
                  <a:lnTo>
                    <a:pt x="524" y="2239"/>
                  </a:lnTo>
                  <a:cubicBezTo>
                    <a:pt x="429" y="2239"/>
                    <a:pt x="333" y="2287"/>
                    <a:pt x="333" y="2382"/>
                  </a:cubicBezTo>
                  <a:cubicBezTo>
                    <a:pt x="333" y="2501"/>
                    <a:pt x="405" y="2596"/>
                    <a:pt x="524" y="2596"/>
                  </a:cubicBezTo>
                  <a:lnTo>
                    <a:pt x="714" y="2596"/>
                  </a:lnTo>
                  <a:lnTo>
                    <a:pt x="714" y="3477"/>
                  </a:lnTo>
                  <a:lnTo>
                    <a:pt x="524" y="3477"/>
                  </a:lnTo>
                  <a:cubicBezTo>
                    <a:pt x="429" y="3477"/>
                    <a:pt x="333" y="3549"/>
                    <a:pt x="333" y="3644"/>
                  </a:cubicBezTo>
                  <a:cubicBezTo>
                    <a:pt x="333" y="3763"/>
                    <a:pt x="405" y="3834"/>
                    <a:pt x="524" y="3834"/>
                  </a:cubicBezTo>
                  <a:lnTo>
                    <a:pt x="714" y="3834"/>
                  </a:lnTo>
                  <a:lnTo>
                    <a:pt x="714" y="4739"/>
                  </a:lnTo>
                  <a:lnTo>
                    <a:pt x="524" y="4739"/>
                  </a:lnTo>
                  <a:cubicBezTo>
                    <a:pt x="429" y="4739"/>
                    <a:pt x="333" y="4787"/>
                    <a:pt x="333" y="4882"/>
                  </a:cubicBezTo>
                  <a:cubicBezTo>
                    <a:pt x="333" y="5001"/>
                    <a:pt x="405" y="5097"/>
                    <a:pt x="524" y="5097"/>
                  </a:cubicBezTo>
                  <a:lnTo>
                    <a:pt x="714" y="5097"/>
                  </a:lnTo>
                  <a:lnTo>
                    <a:pt x="714" y="5978"/>
                  </a:lnTo>
                  <a:lnTo>
                    <a:pt x="524" y="5978"/>
                  </a:lnTo>
                  <a:cubicBezTo>
                    <a:pt x="429" y="5978"/>
                    <a:pt x="333" y="6049"/>
                    <a:pt x="333" y="6144"/>
                  </a:cubicBezTo>
                  <a:cubicBezTo>
                    <a:pt x="333" y="6264"/>
                    <a:pt x="405" y="6335"/>
                    <a:pt x="524" y="6335"/>
                  </a:cubicBezTo>
                  <a:lnTo>
                    <a:pt x="714" y="6335"/>
                  </a:lnTo>
                  <a:lnTo>
                    <a:pt x="714" y="7240"/>
                  </a:lnTo>
                  <a:lnTo>
                    <a:pt x="524" y="7240"/>
                  </a:lnTo>
                  <a:cubicBezTo>
                    <a:pt x="429" y="7240"/>
                    <a:pt x="333" y="7288"/>
                    <a:pt x="333" y="7383"/>
                  </a:cubicBezTo>
                  <a:cubicBezTo>
                    <a:pt x="333" y="7502"/>
                    <a:pt x="405" y="7597"/>
                    <a:pt x="524" y="7597"/>
                  </a:cubicBezTo>
                  <a:lnTo>
                    <a:pt x="714" y="7597"/>
                  </a:lnTo>
                  <a:lnTo>
                    <a:pt x="714" y="8478"/>
                  </a:lnTo>
                  <a:lnTo>
                    <a:pt x="524" y="8478"/>
                  </a:lnTo>
                  <a:cubicBezTo>
                    <a:pt x="429" y="8478"/>
                    <a:pt x="333" y="8550"/>
                    <a:pt x="333" y="8645"/>
                  </a:cubicBezTo>
                  <a:cubicBezTo>
                    <a:pt x="333" y="8764"/>
                    <a:pt x="405" y="8836"/>
                    <a:pt x="524" y="8836"/>
                  </a:cubicBezTo>
                  <a:lnTo>
                    <a:pt x="714" y="8836"/>
                  </a:lnTo>
                  <a:lnTo>
                    <a:pt x="714" y="9740"/>
                  </a:lnTo>
                  <a:lnTo>
                    <a:pt x="524" y="9740"/>
                  </a:lnTo>
                  <a:cubicBezTo>
                    <a:pt x="429" y="9740"/>
                    <a:pt x="333" y="9788"/>
                    <a:pt x="333" y="9883"/>
                  </a:cubicBezTo>
                  <a:cubicBezTo>
                    <a:pt x="333" y="10002"/>
                    <a:pt x="405" y="10098"/>
                    <a:pt x="524" y="10098"/>
                  </a:cubicBezTo>
                  <a:lnTo>
                    <a:pt x="714" y="10098"/>
                  </a:lnTo>
                  <a:lnTo>
                    <a:pt x="714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26"/>
                  </a:cubicBezTo>
                  <a:lnTo>
                    <a:pt x="0" y="11574"/>
                  </a:lnTo>
                  <a:cubicBezTo>
                    <a:pt x="0" y="11741"/>
                    <a:pt x="119" y="11884"/>
                    <a:pt x="310" y="11884"/>
                  </a:cubicBezTo>
                  <a:lnTo>
                    <a:pt x="11598" y="11884"/>
                  </a:lnTo>
                  <a:cubicBezTo>
                    <a:pt x="11741" y="11884"/>
                    <a:pt x="11883" y="11765"/>
                    <a:pt x="11883" y="11574"/>
                  </a:cubicBezTo>
                  <a:lnTo>
                    <a:pt x="11883" y="11026"/>
                  </a:lnTo>
                  <a:cubicBezTo>
                    <a:pt x="11907" y="10836"/>
                    <a:pt x="11764" y="10717"/>
                    <a:pt x="11621" y="10717"/>
                  </a:cubicBezTo>
                  <a:lnTo>
                    <a:pt x="11145" y="10717"/>
                  </a:lnTo>
                  <a:lnTo>
                    <a:pt x="11145" y="9526"/>
                  </a:lnTo>
                  <a:cubicBezTo>
                    <a:pt x="11145" y="9431"/>
                    <a:pt x="11074" y="9359"/>
                    <a:pt x="11002" y="9359"/>
                  </a:cubicBezTo>
                  <a:cubicBezTo>
                    <a:pt x="10883" y="9359"/>
                    <a:pt x="10788" y="9407"/>
                    <a:pt x="10788" y="9526"/>
                  </a:cubicBezTo>
                  <a:lnTo>
                    <a:pt x="10788" y="10717"/>
                  </a:lnTo>
                  <a:lnTo>
                    <a:pt x="1858" y="10717"/>
                  </a:lnTo>
                  <a:lnTo>
                    <a:pt x="1858" y="2977"/>
                  </a:lnTo>
                  <a:lnTo>
                    <a:pt x="2620" y="4144"/>
                  </a:lnTo>
                  <a:cubicBezTo>
                    <a:pt x="2661" y="4200"/>
                    <a:pt x="2711" y="4223"/>
                    <a:pt x="2760" y="4223"/>
                  </a:cubicBezTo>
                  <a:cubicBezTo>
                    <a:pt x="2794" y="4223"/>
                    <a:pt x="2828" y="4211"/>
                    <a:pt x="2858" y="4192"/>
                  </a:cubicBezTo>
                  <a:cubicBezTo>
                    <a:pt x="2953" y="4144"/>
                    <a:pt x="2953" y="4049"/>
                    <a:pt x="2929" y="3954"/>
                  </a:cubicBezTo>
                  <a:lnTo>
                    <a:pt x="1953" y="2501"/>
                  </a:lnTo>
                  <a:cubicBezTo>
                    <a:pt x="1898" y="2428"/>
                    <a:pt x="1816" y="2397"/>
                    <a:pt x="1738" y="2397"/>
                  </a:cubicBezTo>
                  <a:cubicBezTo>
                    <a:pt x="1713" y="2397"/>
                    <a:pt x="1690" y="2400"/>
                    <a:pt x="1667" y="2406"/>
                  </a:cubicBezTo>
                  <a:cubicBezTo>
                    <a:pt x="1596" y="2453"/>
                    <a:pt x="1500" y="2525"/>
                    <a:pt x="1500" y="2644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91" name="Google Shape;3491;p52"/>
          <p:cNvGrpSpPr/>
          <p:nvPr/>
        </p:nvGrpSpPr>
        <p:grpSpPr>
          <a:xfrm>
            <a:off x="5511689" y="3573060"/>
            <a:ext cx="354351" cy="352205"/>
            <a:chOff x="5549777" y="3573060"/>
            <a:chExt cx="354351" cy="352205"/>
          </a:xfrm>
        </p:grpSpPr>
        <p:sp>
          <p:nvSpPr>
            <p:cNvPr id="3492" name="Google Shape;3492;p52"/>
            <p:cNvSpPr/>
            <p:nvPr/>
          </p:nvSpPr>
          <p:spPr>
            <a:xfrm>
              <a:off x="5553325" y="3650640"/>
              <a:ext cx="172569" cy="99254"/>
            </a:xfrm>
            <a:custGeom>
              <a:rect b="b" l="l" r="r" t="t"/>
              <a:pathLst>
                <a:path extrusionOk="0" h="3329" w="5788">
                  <a:moveTo>
                    <a:pt x="635" y="0"/>
                  </a:moveTo>
                  <a:cubicBezTo>
                    <a:pt x="608" y="0"/>
                    <a:pt x="584" y="6"/>
                    <a:pt x="572" y="18"/>
                  </a:cubicBezTo>
                  <a:lnTo>
                    <a:pt x="1" y="447"/>
                  </a:lnTo>
                  <a:cubicBezTo>
                    <a:pt x="1" y="2042"/>
                    <a:pt x="1287" y="3328"/>
                    <a:pt x="2906" y="3328"/>
                  </a:cubicBezTo>
                  <a:cubicBezTo>
                    <a:pt x="4502" y="3328"/>
                    <a:pt x="5788" y="2018"/>
                    <a:pt x="5788" y="447"/>
                  </a:cubicBezTo>
                  <a:lnTo>
                    <a:pt x="4478" y="447"/>
                  </a:lnTo>
                  <a:cubicBezTo>
                    <a:pt x="4478" y="1328"/>
                    <a:pt x="3763" y="2042"/>
                    <a:pt x="2858" y="2042"/>
                  </a:cubicBezTo>
                  <a:cubicBezTo>
                    <a:pt x="1977" y="2042"/>
                    <a:pt x="1263" y="1328"/>
                    <a:pt x="1263" y="447"/>
                  </a:cubicBezTo>
                  <a:lnTo>
                    <a:pt x="715" y="18"/>
                  </a:lnTo>
                  <a:cubicBezTo>
                    <a:pt x="691" y="6"/>
                    <a:pt x="662" y="0"/>
                    <a:pt x="635" y="0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3" name="Google Shape;3493;p52"/>
            <p:cNvSpPr/>
            <p:nvPr/>
          </p:nvSpPr>
          <p:spPr>
            <a:xfrm>
              <a:off x="5631441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4" name="Google Shape;3494;p52"/>
            <p:cNvSpPr/>
            <p:nvPr/>
          </p:nvSpPr>
          <p:spPr>
            <a:xfrm>
              <a:off x="555475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906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5" name="Google Shape;3495;p52"/>
            <p:cNvSpPr/>
            <p:nvPr/>
          </p:nvSpPr>
          <p:spPr>
            <a:xfrm>
              <a:off x="5631441" y="3578725"/>
              <a:ext cx="94454" cy="97853"/>
            </a:xfrm>
            <a:custGeom>
              <a:rect b="b" l="l" r="r" t="t"/>
              <a:pathLst>
                <a:path extrusionOk="0" h="3282" w="3168">
                  <a:moveTo>
                    <a:pt x="0" y="1"/>
                  </a:moveTo>
                  <a:cubicBezTo>
                    <a:pt x="1429" y="144"/>
                    <a:pt x="2548" y="1263"/>
                    <a:pt x="2620" y="2668"/>
                  </a:cubicBezTo>
                  <a:cubicBezTo>
                    <a:pt x="2620" y="2787"/>
                    <a:pt x="2572" y="2906"/>
                    <a:pt x="2477" y="2978"/>
                  </a:cubicBezTo>
                  <a:lnTo>
                    <a:pt x="2263" y="3121"/>
                  </a:lnTo>
                  <a:lnTo>
                    <a:pt x="2453" y="3263"/>
                  </a:lnTo>
                  <a:cubicBezTo>
                    <a:pt x="2477" y="3275"/>
                    <a:pt x="2507" y="3281"/>
                    <a:pt x="2534" y="3281"/>
                  </a:cubicBezTo>
                  <a:cubicBezTo>
                    <a:pt x="2560" y="3281"/>
                    <a:pt x="2584" y="3275"/>
                    <a:pt x="2596" y="3263"/>
                  </a:cubicBezTo>
                  <a:lnTo>
                    <a:pt x="3168" y="2859"/>
                  </a:lnTo>
                  <a:cubicBezTo>
                    <a:pt x="3168" y="1263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6" name="Google Shape;3496;p52"/>
            <p:cNvSpPr/>
            <p:nvPr/>
          </p:nvSpPr>
          <p:spPr>
            <a:xfrm>
              <a:off x="5554756" y="3651325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47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7" name="Google Shape;3497;p52"/>
            <p:cNvSpPr/>
            <p:nvPr/>
          </p:nvSpPr>
          <p:spPr>
            <a:xfrm>
              <a:off x="5724465" y="3650640"/>
              <a:ext cx="172539" cy="99254"/>
            </a:xfrm>
            <a:custGeom>
              <a:rect b="b" l="l" r="r" t="t"/>
              <a:pathLst>
                <a:path extrusionOk="0" h="3329" w="5787">
                  <a:moveTo>
                    <a:pt x="637" y="0"/>
                  </a:moveTo>
                  <a:cubicBezTo>
                    <a:pt x="607" y="0"/>
                    <a:pt x="583" y="6"/>
                    <a:pt x="572" y="18"/>
                  </a:cubicBezTo>
                  <a:lnTo>
                    <a:pt x="0" y="447"/>
                  </a:lnTo>
                  <a:cubicBezTo>
                    <a:pt x="0" y="2042"/>
                    <a:pt x="1334" y="3328"/>
                    <a:pt x="2905" y="3328"/>
                  </a:cubicBezTo>
                  <a:cubicBezTo>
                    <a:pt x="4501" y="3328"/>
                    <a:pt x="5787" y="2018"/>
                    <a:pt x="5787" y="447"/>
                  </a:cubicBezTo>
                  <a:lnTo>
                    <a:pt x="4477" y="447"/>
                  </a:lnTo>
                  <a:cubicBezTo>
                    <a:pt x="4477" y="1328"/>
                    <a:pt x="3763" y="2042"/>
                    <a:pt x="2882" y="2042"/>
                  </a:cubicBezTo>
                  <a:cubicBezTo>
                    <a:pt x="1977" y="2042"/>
                    <a:pt x="1262" y="1328"/>
                    <a:pt x="1262" y="447"/>
                  </a:cubicBezTo>
                  <a:lnTo>
                    <a:pt x="738" y="18"/>
                  </a:lnTo>
                  <a:cubicBezTo>
                    <a:pt x="703" y="6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8" name="Google Shape;3498;p52"/>
            <p:cNvSpPr/>
            <p:nvPr/>
          </p:nvSpPr>
          <p:spPr>
            <a:xfrm>
              <a:off x="5802552" y="3663938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4"/>
                  </a:cubicBezTo>
                  <a:lnTo>
                    <a:pt x="3168" y="24"/>
                  </a:lnTo>
                  <a:lnTo>
                    <a:pt x="3168" y="1"/>
                  </a:lnTo>
                  <a:close/>
                  <a:moveTo>
                    <a:pt x="2620" y="24"/>
                  </a:moveTo>
                  <a:cubicBezTo>
                    <a:pt x="2620" y="1501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9" name="Google Shape;3499;p52"/>
            <p:cNvSpPr/>
            <p:nvPr/>
          </p:nvSpPr>
          <p:spPr>
            <a:xfrm>
              <a:off x="5725866" y="3577324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906"/>
                  </a:cubicBezTo>
                  <a:lnTo>
                    <a:pt x="1310" y="2906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906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906"/>
                  </a:lnTo>
                  <a:cubicBezTo>
                    <a:pt x="5764" y="1286"/>
                    <a:pt x="4454" y="0"/>
                    <a:pt x="288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0" name="Google Shape;3500;p52"/>
            <p:cNvSpPr/>
            <p:nvPr/>
          </p:nvSpPr>
          <p:spPr>
            <a:xfrm>
              <a:off x="5803267" y="3578725"/>
              <a:ext cx="93738" cy="97853"/>
            </a:xfrm>
            <a:custGeom>
              <a:rect b="b" l="l" r="r" t="t"/>
              <a:pathLst>
                <a:path extrusionOk="0" h="3282" w="3144">
                  <a:moveTo>
                    <a:pt x="0" y="1"/>
                  </a:moveTo>
                  <a:cubicBezTo>
                    <a:pt x="1429" y="144"/>
                    <a:pt x="2525" y="1263"/>
                    <a:pt x="2620" y="2668"/>
                  </a:cubicBezTo>
                  <a:cubicBezTo>
                    <a:pt x="2620" y="2787"/>
                    <a:pt x="2549" y="2906"/>
                    <a:pt x="2453" y="2978"/>
                  </a:cubicBezTo>
                  <a:lnTo>
                    <a:pt x="2263" y="3121"/>
                  </a:lnTo>
                  <a:lnTo>
                    <a:pt x="2429" y="3263"/>
                  </a:lnTo>
                  <a:cubicBezTo>
                    <a:pt x="2465" y="3275"/>
                    <a:pt x="2495" y="3281"/>
                    <a:pt x="2519" y="3281"/>
                  </a:cubicBezTo>
                  <a:cubicBezTo>
                    <a:pt x="2543" y="3281"/>
                    <a:pt x="2560" y="3275"/>
                    <a:pt x="2572" y="3263"/>
                  </a:cubicBezTo>
                  <a:lnTo>
                    <a:pt x="3144" y="2859"/>
                  </a:lnTo>
                  <a:cubicBezTo>
                    <a:pt x="3144" y="1263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1" name="Google Shape;3501;p52"/>
            <p:cNvSpPr/>
            <p:nvPr/>
          </p:nvSpPr>
          <p:spPr>
            <a:xfrm>
              <a:off x="5725866" y="3651325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47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43"/>
                    <a:pt x="1239" y="447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2" name="Google Shape;3502;p52"/>
            <p:cNvSpPr/>
            <p:nvPr/>
          </p:nvSpPr>
          <p:spPr>
            <a:xfrm>
              <a:off x="5553325" y="3822645"/>
              <a:ext cx="172569" cy="99075"/>
            </a:xfrm>
            <a:custGeom>
              <a:rect b="b" l="l" r="r" t="t"/>
              <a:pathLst>
                <a:path extrusionOk="0" h="3323" w="5788">
                  <a:moveTo>
                    <a:pt x="635" y="0"/>
                  </a:moveTo>
                  <a:cubicBezTo>
                    <a:pt x="608" y="0"/>
                    <a:pt x="584" y="12"/>
                    <a:pt x="572" y="36"/>
                  </a:cubicBezTo>
                  <a:lnTo>
                    <a:pt x="1" y="441"/>
                  </a:lnTo>
                  <a:cubicBezTo>
                    <a:pt x="1" y="2060"/>
                    <a:pt x="1287" y="3322"/>
                    <a:pt x="2906" y="3322"/>
                  </a:cubicBezTo>
                  <a:cubicBezTo>
                    <a:pt x="4502" y="3322"/>
                    <a:pt x="5788" y="2012"/>
                    <a:pt x="5788" y="441"/>
                  </a:cubicBezTo>
                  <a:lnTo>
                    <a:pt x="4478" y="441"/>
                  </a:lnTo>
                  <a:cubicBezTo>
                    <a:pt x="4478" y="1346"/>
                    <a:pt x="3763" y="2060"/>
                    <a:pt x="2858" y="2060"/>
                  </a:cubicBezTo>
                  <a:cubicBezTo>
                    <a:pt x="1977" y="2060"/>
                    <a:pt x="1263" y="1346"/>
                    <a:pt x="1263" y="441"/>
                  </a:cubicBezTo>
                  <a:lnTo>
                    <a:pt x="715" y="36"/>
                  </a:lnTo>
                  <a:cubicBezTo>
                    <a:pt x="691" y="12"/>
                    <a:pt x="662" y="0"/>
                    <a:pt x="6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3" name="Google Shape;3503;p52"/>
            <p:cNvSpPr/>
            <p:nvPr/>
          </p:nvSpPr>
          <p:spPr>
            <a:xfrm>
              <a:off x="5631441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0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4" name="Google Shape;3504;p52"/>
            <p:cNvSpPr/>
            <p:nvPr/>
          </p:nvSpPr>
          <p:spPr>
            <a:xfrm>
              <a:off x="555475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63" y="0"/>
                    <a:pt x="0" y="1310"/>
                    <a:pt x="0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38" y="3328"/>
                  </a:cubicBezTo>
                  <a:cubicBezTo>
                    <a:pt x="5162" y="3328"/>
                    <a:pt x="5180" y="3322"/>
                    <a:pt x="5192" y="3310"/>
                  </a:cubicBezTo>
                  <a:lnTo>
                    <a:pt x="5763" y="2882"/>
                  </a:lnTo>
                  <a:cubicBezTo>
                    <a:pt x="5763" y="1286"/>
                    <a:pt x="4477" y="0"/>
                    <a:pt x="2882" y="0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5" name="Google Shape;3505;p52"/>
            <p:cNvSpPr/>
            <p:nvPr/>
          </p:nvSpPr>
          <p:spPr>
            <a:xfrm>
              <a:off x="5631441" y="3750551"/>
              <a:ext cx="94454" cy="98568"/>
            </a:xfrm>
            <a:custGeom>
              <a:rect b="b" l="l" r="r" t="t"/>
              <a:pathLst>
                <a:path extrusionOk="0" h="3306" w="3168">
                  <a:moveTo>
                    <a:pt x="0" y="1"/>
                  </a:moveTo>
                  <a:cubicBezTo>
                    <a:pt x="1429" y="144"/>
                    <a:pt x="2548" y="1287"/>
                    <a:pt x="2620" y="2692"/>
                  </a:cubicBezTo>
                  <a:cubicBezTo>
                    <a:pt x="2620" y="2811"/>
                    <a:pt x="2572" y="2930"/>
                    <a:pt x="2477" y="2978"/>
                  </a:cubicBezTo>
                  <a:lnTo>
                    <a:pt x="2263" y="3121"/>
                  </a:lnTo>
                  <a:lnTo>
                    <a:pt x="2453" y="3287"/>
                  </a:lnTo>
                  <a:cubicBezTo>
                    <a:pt x="2477" y="3299"/>
                    <a:pt x="2507" y="3305"/>
                    <a:pt x="2534" y="3305"/>
                  </a:cubicBezTo>
                  <a:cubicBezTo>
                    <a:pt x="2560" y="3305"/>
                    <a:pt x="2584" y="3299"/>
                    <a:pt x="2596" y="3287"/>
                  </a:cubicBezTo>
                  <a:lnTo>
                    <a:pt x="3168" y="2859"/>
                  </a:lnTo>
                  <a:cubicBezTo>
                    <a:pt x="3168" y="1287"/>
                    <a:pt x="1858" y="1"/>
                    <a:pt x="286" y="1"/>
                  </a:cubicBezTo>
                  <a:close/>
                </a:path>
              </a:pathLst>
            </a:custGeom>
            <a:solidFill>
              <a:srgbClr val="E9EC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6" name="Google Shape;3506;p52"/>
            <p:cNvSpPr/>
            <p:nvPr/>
          </p:nvSpPr>
          <p:spPr>
            <a:xfrm>
              <a:off x="5554756" y="3823867"/>
              <a:ext cx="37656" cy="21169"/>
            </a:xfrm>
            <a:custGeom>
              <a:rect b="b" l="l" r="r" t="t"/>
              <a:pathLst>
                <a:path extrusionOk="0" h="710" w="1263">
                  <a:moveTo>
                    <a:pt x="622" y="1"/>
                  </a:moveTo>
                  <a:cubicBezTo>
                    <a:pt x="596" y="1"/>
                    <a:pt x="572" y="7"/>
                    <a:pt x="548" y="19"/>
                  </a:cubicBezTo>
                  <a:lnTo>
                    <a:pt x="0" y="424"/>
                  </a:lnTo>
                  <a:lnTo>
                    <a:pt x="0" y="709"/>
                  </a:lnTo>
                  <a:lnTo>
                    <a:pt x="1263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49" y="1"/>
                    <a:pt x="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7" name="Google Shape;3507;p52"/>
            <p:cNvSpPr/>
            <p:nvPr/>
          </p:nvSpPr>
          <p:spPr>
            <a:xfrm>
              <a:off x="5724465" y="3822645"/>
              <a:ext cx="172539" cy="99075"/>
            </a:xfrm>
            <a:custGeom>
              <a:rect b="b" l="l" r="r" t="t"/>
              <a:pathLst>
                <a:path extrusionOk="0" h="3323" w="5787">
                  <a:moveTo>
                    <a:pt x="637" y="0"/>
                  </a:moveTo>
                  <a:cubicBezTo>
                    <a:pt x="607" y="0"/>
                    <a:pt x="583" y="12"/>
                    <a:pt x="572" y="36"/>
                  </a:cubicBezTo>
                  <a:lnTo>
                    <a:pt x="0" y="441"/>
                  </a:lnTo>
                  <a:cubicBezTo>
                    <a:pt x="0" y="2060"/>
                    <a:pt x="1334" y="3322"/>
                    <a:pt x="2905" y="3322"/>
                  </a:cubicBezTo>
                  <a:cubicBezTo>
                    <a:pt x="4501" y="3322"/>
                    <a:pt x="5787" y="2012"/>
                    <a:pt x="5787" y="441"/>
                  </a:cubicBezTo>
                  <a:lnTo>
                    <a:pt x="4477" y="441"/>
                  </a:lnTo>
                  <a:cubicBezTo>
                    <a:pt x="4477" y="1346"/>
                    <a:pt x="3763" y="2060"/>
                    <a:pt x="2882" y="2060"/>
                  </a:cubicBezTo>
                  <a:cubicBezTo>
                    <a:pt x="1977" y="2060"/>
                    <a:pt x="1262" y="1346"/>
                    <a:pt x="1262" y="441"/>
                  </a:cubicBezTo>
                  <a:lnTo>
                    <a:pt x="738" y="36"/>
                  </a:lnTo>
                  <a:cubicBezTo>
                    <a:pt x="703" y="12"/>
                    <a:pt x="667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8" name="Google Shape;3508;p52"/>
            <p:cNvSpPr/>
            <p:nvPr/>
          </p:nvSpPr>
          <p:spPr>
            <a:xfrm>
              <a:off x="5802552" y="3835763"/>
              <a:ext cx="94454" cy="85957"/>
            </a:xfrm>
            <a:custGeom>
              <a:rect b="b" l="l" r="r" t="t"/>
              <a:pathLst>
                <a:path extrusionOk="0" h="2883" w="3168">
                  <a:moveTo>
                    <a:pt x="3168" y="1"/>
                  </a:moveTo>
                  <a:cubicBezTo>
                    <a:pt x="3168" y="9"/>
                    <a:pt x="3168" y="17"/>
                    <a:pt x="3168" y="25"/>
                  </a:cubicBezTo>
                  <a:lnTo>
                    <a:pt x="3168" y="25"/>
                  </a:lnTo>
                  <a:lnTo>
                    <a:pt x="3168" y="1"/>
                  </a:lnTo>
                  <a:close/>
                  <a:moveTo>
                    <a:pt x="2620" y="25"/>
                  </a:moveTo>
                  <a:cubicBezTo>
                    <a:pt x="2620" y="1525"/>
                    <a:pt x="1477" y="2763"/>
                    <a:pt x="1" y="2882"/>
                  </a:cubicBezTo>
                  <a:lnTo>
                    <a:pt x="286" y="2882"/>
                  </a:lnTo>
                  <a:cubicBezTo>
                    <a:pt x="1874" y="2882"/>
                    <a:pt x="3155" y="1586"/>
                    <a:pt x="3168" y="25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9" name="Google Shape;3509;p52"/>
            <p:cNvSpPr/>
            <p:nvPr/>
          </p:nvSpPr>
          <p:spPr>
            <a:xfrm>
              <a:off x="5725866" y="3749865"/>
              <a:ext cx="171854" cy="99254"/>
            </a:xfrm>
            <a:custGeom>
              <a:rect b="b" l="l" r="r" t="t"/>
              <a:pathLst>
                <a:path extrusionOk="0" h="3329" w="5764">
                  <a:moveTo>
                    <a:pt x="2882" y="0"/>
                  </a:moveTo>
                  <a:cubicBezTo>
                    <a:pt x="1287" y="0"/>
                    <a:pt x="1" y="1310"/>
                    <a:pt x="1" y="2882"/>
                  </a:cubicBezTo>
                  <a:lnTo>
                    <a:pt x="1310" y="2882"/>
                  </a:lnTo>
                  <a:cubicBezTo>
                    <a:pt x="1310" y="2001"/>
                    <a:pt x="2025" y="1286"/>
                    <a:pt x="2906" y="1286"/>
                  </a:cubicBezTo>
                  <a:cubicBezTo>
                    <a:pt x="3811" y="1286"/>
                    <a:pt x="4525" y="2001"/>
                    <a:pt x="4525" y="2882"/>
                  </a:cubicBezTo>
                  <a:lnTo>
                    <a:pt x="5049" y="3310"/>
                  </a:lnTo>
                  <a:cubicBezTo>
                    <a:pt x="5085" y="3322"/>
                    <a:pt x="5115" y="3328"/>
                    <a:pt x="5142" y="3328"/>
                  </a:cubicBezTo>
                  <a:cubicBezTo>
                    <a:pt x="5168" y="3328"/>
                    <a:pt x="5192" y="3322"/>
                    <a:pt x="5216" y="3310"/>
                  </a:cubicBezTo>
                  <a:lnTo>
                    <a:pt x="5764" y="2882"/>
                  </a:lnTo>
                  <a:cubicBezTo>
                    <a:pt x="5764" y="1286"/>
                    <a:pt x="4502" y="0"/>
                    <a:pt x="2882" y="0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0" name="Google Shape;3510;p52"/>
            <p:cNvSpPr/>
            <p:nvPr/>
          </p:nvSpPr>
          <p:spPr>
            <a:xfrm>
              <a:off x="5803267" y="3750551"/>
              <a:ext cx="93738" cy="98568"/>
            </a:xfrm>
            <a:custGeom>
              <a:rect b="b" l="l" r="r" t="t"/>
              <a:pathLst>
                <a:path extrusionOk="0" h="3306" w="3144">
                  <a:moveTo>
                    <a:pt x="0" y="1"/>
                  </a:moveTo>
                  <a:cubicBezTo>
                    <a:pt x="1429" y="144"/>
                    <a:pt x="2525" y="1287"/>
                    <a:pt x="2620" y="2692"/>
                  </a:cubicBezTo>
                  <a:cubicBezTo>
                    <a:pt x="2620" y="2811"/>
                    <a:pt x="2549" y="2930"/>
                    <a:pt x="2453" y="2978"/>
                  </a:cubicBezTo>
                  <a:lnTo>
                    <a:pt x="2263" y="3121"/>
                  </a:lnTo>
                  <a:lnTo>
                    <a:pt x="2429" y="3287"/>
                  </a:lnTo>
                  <a:cubicBezTo>
                    <a:pt x="2465" y="3299"/>
                    <a:pt x="2495" y="3305"/>
                    <a:pt x="2519" y="3305"/>
                  </a:cubicBezTo>
                  <a:cubicBezTo>
                    <a:pt x="2543" y="3305"/>
                    <a:pt x="2560" y="3299"/>
                    <a:pt x="2572" y="3287"/>
                  </a:cubicBezTo>
                  <a:lnTo>
                    <a:pt x="3144" y="2859"/>
                  </a:lnTo>
                  <a:cubicBezTo>
                    <a:pt x="3144" y="1287"/>
                    <a:pt x="1858" y="1"/>
                    <a:pt x="262" y="1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1" name="Google Shape;3511;p52"/>
            <p:cNvSpPr/>
            <p:nvPr/>
          </p:nvSpPr>
          <p:spPr>
            <a:xfrm>
              <a:off x="5725866" y="3823867"/>
              <a:ext cx="38372" cy="21169"/>
            </a:xfrm>
            <a:custGeom>
              <a:rect b="b" l="l" r="r" t="t"/>
              <a:pathLst>
                <a:path extrusionOk="0" h="710" w="1287">
                  <a:moveTo>
                    <a:pt x="626" y="1"/>
                  </a:moveTo>
                  <a:cubicBezTo>
                    <a:pt x="602" y="1"/>
                    <a:pt x="584" y="7"/>
                    <a:pt x="572" y="19"/>
                  </a:cubicBezTo>
                  <a:lnTo>
                    <a:pt x="1" y="424"/>
                  </a:lnTo>
                  <a:lnTo>
                    <a:pt x="1" y="709"/>
                  </a:lnTo>
                  <a:lnTo>
                    <a:pt x="1287" y="709"/>
                  </a:lnTo>
                  <a:cubicBezTo>
                    <a:pt x="1239" y="614"/>
                    <a:pt x="1239" y="519"/>
                    <a:pt x="1239" y="424"/>
                  </a:cubicBezTo>
                  <a:lnTo>
                    <a:pt x="715" y="19"/>
                  </a:lnTo>
                  <a:cubicBezTo>
                    <a:pt x="679" y="7"/>
                    <a:pt x="650" y="1"/>
                    <a:pt x="62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2" name="Google Shape;3512;p52"/>
            <p:cNvSpPr/>
            <p:nvPr/>
          </p:nvSpPr>
          <p:spPr>
            <a:xfrm>
              <a:off x="5793339" y="3811374"/>
              <a:ext cx="33393" cy="49284"/>
            </a:xfrm>
            <a:custGeom>
              <a:rect b="b" l="l" r="r" t="t"/>
              <a:pathLst>
                <a:path extrusionOk="0" h="1653" w="1120">
                  <a:moveTo>
                    <a:pt x="619" y="604"/>
                  </a:moveTo>
                  <a:lnTo>
                    <a:pt x="619" y="914"/>
                  </a:lnTo>
                  <a:lnTo>
                    <a:pt x="452" y="914"/>
                  </a:lnTo>
                  <a:cubicBezTo>
                    <a:pt x="524" y="819"/>
                    <a:pt x="595" y="700"/>
                    <a:pt x="619" y="604"/>
                  </a:cubicBezTo>
                  <a:close/>
                  <a:moveTo>
                    <a:pt x="739" y="0"/>
                  </a:moveTo>
                  <a:cubicBezTo>
                    <a:pt x="661" y="0"/>
                    <a:pt x="579" y="31"/>
                    <a:pt x="524" y="104"/>
                  </a:cubicBezTo>
                  <a:cubicBezTo>
                    <a:pt x="476" y="200"/>
                    <a:pt x="143" y="795"/>
                    <a:pt x="24" y="962"/>
                  </a:cubicBezTo>
                  <a:cubicBezTo>
                    <a:pt x="0" y="1009"/>
                    <a:pt x="0" y="1057"/>
                    <a:pt x="0" y="1081"/>
                  </a:cubicBezTo>
                  <a:cubicBezTo>
                    <a:pt x="24" y="1200"/>
                    <a:pt x="95" y="1271"/>
                    <a:pt x="167" y="1271"/>
                  </a:cubicBezTo>
                  <a:lnTo>
                    <a:pt x="619" y="1271"/>
                  </a:lnTo>
                  <a:lnTo>
                    <a:pt x="619" y="1486"/>
                  </a:lnTo>
                  <a:cubicBezTo>
                    <a:pt x="619" y="1557"/>
                    <a:pt x="714" y="1652"/>
                    <a:pt x="810" y="1652"/>
                  </a:cubicBezTo>
                  <a:cubicBezTo>
                    <a:pt x="881" y="1652"/>
                    <a:pt x="976" y="1557"/>
                    <a:pt x="976" y="1486"/>
                  </a:cubicBezTo>
                  <a:lnTo>
                    <a:pt x="976" y="1271"/>
                  </a:lnTo>
                  <a:cubicBezTo>
                    <a:pt x="1072" y="1271"/>
                    <a:pt x="1119" y="1176"/>
                    <a:pt x="1119" y="1081"/>
                  </a:cubicBezTo>
                  <a:cubicBezTo>
                    <a:pt x="1119" y="1009"/>
                    <a:pt x="1072" y="914"/>
                    <a:pt x="976" y="914"/>
                  </a:cubicBezTo>
                  <a:lnTo>
                    <a:pt x="976" y="247"/>
                  </a:lnTo>
                  <a:cubicBezTo>
                    <a:pt x="976" y="128"/>
                    <a:pt x="881" y="33"/>
                    <a:pt x="810" y="9"/>
                  </a:cubicBezTo>
                  <a:cubicBezTo>
                    <a:pt x="787" y="3"/>
                    <a:pt x="763" y="0"/>
                    <a:pt x="73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3" name="Google Shape;3513;p52"/>
            <p:cNvSpPr/>
            <p:nvPr/>
          </p:nvSpPr>
          <p:spPr>
            <a:xfrm>
              <a:off x="5793339" y="3637670"/>
              <a:ext cx="32677" cy="49731"/>
            </a:xfrm>
            <a:custGeom>
              <a:rect b="b" l="l" r="r" t="t"/>
              <a:pathLst>
                <a:path extrusionOk="0" h="1668" w="1096">
                  <a:moveTo>
                    <a:pt x="500" y="0"/>
                  </a:moveTo>
                  <a:cubicBezTo>
                    <a:pt x="262" y="0"/>
                    <a:pt x="48" y="143"/>
                    <a:pt x="24" y="382"/>
                  </a:cubicBezTo>
                  <a:cubicBezTo>
                    <a:pt x="0" y="477"/>
                    <a:pt x="48" y="572"/>
                    <a:pt x="119" y="596"/>
                  </a:cubicBezTo>
                  <a:cubicBezTo>
                    <a:pt x="135" y="600"/>
                    <a:pt x="152" y="602"/>
                    <a:pt x="170" y="602"/>
                  </a:cubicBezTo>
                  <a:cubicBezTo>
                    <a:pt x="252" y="602"/>
                    <a:pt x="338" y="556"/>
                    <a:pt x="357" y="477"/>
                  </a:cubicBezTo>
                  <a:cubicBezTo>
                    <a:pt x="357" y="429"/>
                    <a:pt x="452" y="358"/>
                    <a:pt x="500" y="358"/>
                  </a:cubicBezTo>
                  <a:cubicBezTo>
                    <a:pt x="595" y="358"/>
                    <a:pt x="643" y="429"/>
                    <a:pt x="643" y="501"/>
                  </a:cubicBezTo>
                  <a:lnTo>
                    <a:pt x="643" y="548"/>
                  </a:lnTo>
                  <a:cubicBezTo>
                    <a:pt x="643" y="572"/>
                    <a:pt x="619" y="667"/>
                    <a:pt x="524" y="763"/>
                  </a:cubicBezTo>
                  <a:cubicBezTo>
                    <a:pt x="333" y="1048"/>
                    <a:pt x="214" y="1191"/>
                    <a:pt x="143" y="1286"/>
                  </a:cubicBezTo>
                  <a:cubicBezTo>
                    <a:pt x="48" y="1406"/>
                    <a:pt x="24" y="1429"/>
                    <a:pt x="48" y="1548"/>
                  </a:cubicBezTo>
                  <a:cubicBezTo>
                    <a:pt x="95" y="1620"/>
                    <a:pt x="119" y="1644"/>
                    <a:pt x="167" y="1667"/>
                  </a:cubicBezTo>
                  <a:lnTo>
                    <a:pt x="881" y="1667"/>
                  </a:lnTo>
                  <a:cubicBezTo>
                    <a:pt x="976" y="1667"/>
                    <a:pt x="1072" y="1596"/>
                    <a:pt x="1072" y="1501"/>
                  </a:cubicBezTo>
                  <a:cubicBezTo>
                    <a:pt x="1095" y="1406"/>
                    <a:pt x="1000" y="1358"/>
                    <a:pt x="929" y="1358"/>
                  </a:cubicBezTo>
                  <a:lnTo>
                    <a:pt x="595" y="1358"/>
                  </a:lnTo>
                  <a:cubicBezTo>
                    <a:pt x="643" y="1263"/>
                    <a:pt x="738" y="1144"/>
                    <a:pt x="857" y="953"/>
                  </a:cubicBezTo>
                  <a:cubicBezTo>
                    <a:pt x="953" y="834"/>
                    <a:pt x="1000" y="715"/>
                    <a:pt x="1000" y="643"/>
                  </a:cubicBezTo>
                  <a:lnTo>
                    <a:pt x="1000" y="596"/>
                  </a:lnTo>
                  <a:lnTo>
                    <a:pt x="1000" y="548"/>
                  </a:lnTo>
                  <a:lnTo>
                    <a:pt x="1000" y="501"/>
                  </a:lnTo>
                  <a:cubicBezTo>
                    <a:pt x="1000" y="239"/>
                    <a:pt x="810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4" name="Google Shape;3514;p52"/>
            <p:cNvSpPr/>
            <p:nvPr/>
          </p:nvSpPr>
          <p:spPr>
            <a:xfrm>
              <a:off x="5627178" y="3639787"/>
              <a:ext cx="20632" cy="47793"/>
            </a:xfrm>
            <a:custGeom>
              <a:rect b="b" l="l" r="r" t="t"/>
              <a:pathLst>
                <a:path extrusionOk="0" h="1603" w="692">
                  <a:moveTo>
                    <a:pt x="215" y="1"/>
                  </a:moveTo>
                  <a:cubicBezTo>
                    <a:pt x="191" y="1"/>
                    <a:pt x="143" y="1"/>
                    <a:pt x="119" y="25"/>
                  </a:cubicBezTo>
                  <a:cubicBezTo>
                    <a:pt x="0" y="168"/>
                    <a:pt x="96" y="334"/>
                    <a:pt x="239" y="334"/>
                  </a:cubicBezTo>
                  <a:lnTo>
                    <a:pt x="334" y="334"/>
                  </a:lnTo>
                  <a:lnTo>
                    <a:pt x="334" y="1454"/>
                  </a:lnTo>
                  <a:cubicBezTo>
                    <a:pt x="334" y="1477"/>
                    <a:pt x="334" y="1525"/>
                    <a:pt x="358" y="1549"/>
                  </a:cubicBezTo>
                  <a:cubicBezTo>
                    <a:pt x="403" y="1587"/>
                    <a:pt x="451" y="1603"/>
                    <a:pt x="495" y="1603"/>
                  </a:cubicBezTo>
                  <a:cubicBezTo>
                    <a:pt x="589" y="1603"/>
                    <a:pt x="667" y="1527"/>
                    <a:pt x="667" y="1430"/>
                  </a:cubicBezTo>
                  <a:lnTo>
                    <a:pt x="667" y="49"/>
                  </a:lnTo>
                  <a:cubicBezTo>
                    <a:pt x="691" y="49"/>
                    <a:pt x="667" y="1"/>
                    <a:pt x="59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5" name="Google Shape;3515;p52"/>
            <p:cNvSpPr/>
            <p:nvPr/>
          </p:nvSpPr>
          <p:spPr>
            <a:xfrm>
              <a:off x="5623630" y="3810211"/>
              <a:ext cx="30560" cy="49731"/>
            </a:xfrm>
            <a:custGeom>
              <a:rect b="b" l="l" r="r" t="t"/>
              <a:pathLst>
                <a:path extrusionOk="0" h="1668" w="1025">
                  <a:moveTo>
                    <a:pt x="500" y="0"/>
                  </a:moveTo>
                  <a:cubicBezTo>
                    <a:pt x="262" y="0"/>
                    <a:pt x="72" y="167"/>
                    <a:pt x="24" y="381"/>
                  </a:cubicBezTo>
                  <a:cubicBezTo>
                    <a:pt x="0" y="477"/>
                    <a:pt x="72" y="548"/>
                    <a:pt x="191" y="596"/>
                  </a:cubicBezTo>
                  <a:cubicBezTo>
                    <a:pt x="200" y="599"/>
                    <a:pt x="210" y="600"/>
                    <a:pt x="220" y="600"/>
                  </a:cubicBezTo>
                  <a:cubicBezTo>
                    <a:pt x="286" y="600"/>
                    <a:pt x="361" y="533"/>
                    <a:pt x="381" y="429"/>
                  </a:cubicBezTo>
                  <a:cubicBezTo>
                    <a:pt x="381" y="381"/>
                    <a:pt x="477" y="310"/>
                    <a:pt x="548" y="310"/>
                  </a:cubicBezTo>
                  <a:cubicBezTo>
                    <a:pt x="620" y="310"/>
                    <a:pt x="691" y="381"/>
                    <a:pt x="691" y="477"/>
                  </a:cubicBezTo>
                  <a:cubicBezTo>
                    <a:pt x="691" y="548"/>
                    <a:pt x="620" y="620"/>
                    <a:pt x="548" y="620"/>
                  </a:cubicBezTo>
                  <a:cubicBezTo>
                    <a:pt x="453" y="620"/>
                    <a:pt x="358" y="715"/>
                    <a:pt x="358" y="786"/>
                  </a:cubicBezTo>
                  <a:cubicBezTo>
                    <a:pt x="358" y="882"/>
                    <a:pt x="453" y="977"/>
                    <a:pt x="548" y="977"/>
                  </a:cubicBezTo>
                  <a:cubicBezTo>
                    <a:pt x="620" y="977"/>
                    <a:pt x="691" y="1048"/>
                    <a:pt x="691" y="1120"/>
                  </a:cubicBezTo>
                  <a:cubicBezTo>
                    <a:pt x="667" y="1286"/>
                    <a:pt x="596" y="1334"/>
                    <a:pt x="500" y="1334"/>
                  </a:cubicBezTo>
                  <a:cubicBezTo>
                    <a:pt x="429" y="1334"/>
                    <a:pt x="358" y="1263"/>
                    <a:pt x="358" y="1215"/>
                  </a:cubicBezTo>
                  <a:lnTo>
                    <a:pt x="358" y="1191"/>
                  </a:lnTo>
                  <a:cubicBezTo>
                    <a:pt x="358" y="1096"/>
                    <a:pt x="262" y="1001"/>
                    <a:pt x="191" y="1001"/>
                  </a:cubicBezTo>
                  <a:cubicBezTo>
                    <a:pt x="96" y="1001"/>
                    <a:pt x="0" y="1096"/>
                    <a:pt x="0" y="1191"/>
                  </a:cubicBezTo>
                  <a:lnTo>
                    <a:pt x="0" y="1239"/>
                  </a:lnTo>
                  <a:cubicBezTo>
                    <a:pt x="24" y="1477"/>
                    <a:pt x="238" y="1667"/>
                    <a:pt x="500" y="1667"/>
                  </a:cubicBezTo>
                  <a:cubicBezTo>
                    <a:pt x="786" y="1667"/>
                    <a:pt x="1024" y="1429"/>
                    <a:pt x="1024" y="1167"/>
                  </a:cubicBezTo>
                  <a:cubicBezTo>
                    <a:pt x="1024" y="1048"/>
                    <a:pt x="953" y="929"/>
                    <a:pt x="905" y="834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0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6" name="Google Shape;3516;p52"/>
            <p:cNvSpPr/>
            <p:nvPr/>
          </p:nvSpPr>
          <p:spPr>
            <a:xfrm>
              <a:off x="5549777" y="3573060"/>
              <a:ext cx="354351" cy="352205"/>
            </a:xfrm>
            <a:custGeom>
              <a:rect b="b" l="l" r="r" t="t"/>
              <a:pathLst>
                <a:path extrusionOk="0" h="11813" w="11885">
                  <a:moveTo>
                    <a:pt x="3025" y="358"/>
                  </a:moveTo>
                  <a:cubicBezTo>
                    <a:pt x="4478" y="358"/>
                    <a:pt x="5668" y="1525"/>
                    <a:pt x="5716" y="2977"/>
                  </a:cubicBezTo>
                  <a:lnTo>
                    <a:pt x="5240" y="3311"/>
                  </a:lnTo>
                  <a:lnTo>
                    <a:pt x="4811" y="2977"/>
                  </a:lnTo>
                  <a:cubicBezTo>
                    <a:pt x="4740" y="2025"/>
                    <a:pt x="3978" y="1286"/>
                    <a:pt x="3025" y="1286"/>
                  </a:cubicBezTo>
                  <a:cubicBezTo>
                    <a:pt x="2144" y="1286"/>
                    <a:pt x="1406" y="1906"/>
                    <a:pt x="1263" y="2739"/>
                  </a:cubicBezTo>
                  <a:lnTo>
                    <a:pt x="953" y="2501"/>
                  </a:lnTo>
                  <a:cubicBezTo>
                    <a:pt x="918" y="2453"/>
                    <a:pt x="858" y="2429"/>
                    <a:pt x="792" y="2429"/>
                  </a:cubicBezTo>
                  <a:cubicBezTo>
                    <a:pt x="727" y="2429"/>
                    <a:pt x="656" y="2453"/>
                    <a:pt x="596" y="2501"/>
                  </a:cubicBezTo>
                  <a:lnTo>
                    <a:pt x="334" y="2715"/>
                  </a:lnTo>
                  <a:cubicBezTo>
                    <a:pt x="525" y="1382"/>
                    <a:pt x="1644" y="358"/>
                    <a:pt x="3025" y="358"/>
                  </a:cubicBezTo>
                  <a:close/>
                  <a:moveTo>
                    <a:pt x="8764" y="358"/>
                  </a:moveTo>
                  <a:cubicBezTo>
                    <a:pt x="10217" y="358"/>
                    <a:pt x="11408" y="1525"/>
                    <a:pt x="11479" y="2977"/>
                  </a:cubicBezTo>
                  <a:lnTo>
                    <a:pt x="11003" y="3311"/>
                  </a:lnTo>
                  <a:lnTo>
                    <a:pt x="10550" y="2977"/>
                  </a:lnTo>
                  <a:cubicBezTo>
                    <a:pt x="10479" y="2025"/>
                    <a:pt x="9717" y="1286"/>
                    <a:pt x="8764" y="1286"/>
                  </a:cubicBezTo>
                  <a:cubicBezTo>
                    <a:pt x="7907" y="1286"/>
                    <a:pt x="7145" y="1906"/>
                    <a:pt x="7002" y="2739"/>
                  </a:cubicBezTo>
                  <a:lnTo>
                    <a:pt x="6716" y="2501"/>
                  </a:lnTo>
                  <a:cubicBezTo>
                    <a:pt x="6669" y="2453"/>
                    <a:pt x="6609" y="2429"/>
                    <a:pt x="6547" y="2429"/>
                  </a:cubicBezTo>
                  <a:cubicBezTo>
                    <a:pt x="6484" y="2429"/>
                    <a:pt x="6419" y="2453"/>
                    <a:pt x="6359" y="2501"/>
                  </a:cubicBezTo>
                  <a:lnTo>
                    <a:pt x="6073" y="2715"/>
                  </a:lnTo>
                  <a:cubicBezTo>
                    <a:pt x="6264" y="1382"/>
                    <a:pt x="7431" y="358"/>
                    <a:pt x="8764" y="358"/>
                  </a:cubicBezTo>
                  <a:close/>
                  <a:moveTo>
                    <a:pt x="3025" y="1572"/>
                  </a:moveTo>
                  <a:cubicBezTo>
                    <a:pt x="3811" y="1572"/>
                    <a:pt x="4478" y="2263"/>
                    <a:pt x="4478" y="3049"/>
                  </a:cubicBezTo>
                  <a:cubicBezTo>
                    <a:pt x="4478" y="3834"/>
                    <a:pt x="3811" y="4501"/>
                    <a:pt x="3025" y="4501"/>
                  </a:cubicBezTo>
                  <a:cubicBezTo>
                    <a:pt x="2287" y="4501"/>
                    <a:pt x="1691" y="3954"/>
                    <a:pt x="1596" y="3263"/>
                  </a:cubicBezTo>
                  <a:cubicBezTo>
                    <a:pt x="1596" y="3215"/>
                    <a:pt x="1549" y="3120"/>
                    <a:pt x="1549" y="3049"/>
                  </a:cubicBezTo>
                  <a:cubicBezTo>
                    <a:pt x="1549" y="2239"/>
                    <a:pt x="2215" y="1572"/>
                    <a:pt x="3025" y="1572"/>
                  </a:cubicBezTo>
                  <a:close/>
                  <a:moveTo>
                    <a:pt x="8764" y="1572"/>
                  </a:moveTo>
                  <a:cubicBezTo>
                    <a:pt x="9574" y="1572"/>
                    <a:pt x="10217" y="2239"/>
                    <a:pt x="10217" y="3049"/>
                  </a:cubicBezTo>
                  <a:cubicBezTo>
                    <a:pt x="10217" y="3834"/>
                    <a:pt x="9574" y="4501"/>
                    <a:pt x="8764" y="4501"/>
                  </a:cubicBezTo>
                  <a:cubicBezTo>
                    <a:pt x="8455" y="4501"/>
                    <a:pt x="8169" y="4406"/>
                    <a:pt x="7931" y="4239"/>
                  </a:cubicBezTo>
                  <a:cubicBezTo>
                    <a:pt x="7550" y="3954"/>
                    <a:pt x="7312" y="3525"/>
                    <a:pt x="7312" y="3049"/>
                  </a:cubicBezTo>
                  <a:cubicBezTo>
                    <a:pt x="7312" y="2239"/>
                    <a:pt x="7955" y="1572"/>
                    <a:pt x="8764" y="1572"/>
                  </a:cubicBezTo>
                  <a:close/>
                  <a:moveTo>
                    <a:pt x="787" y="2834"/>
                  </a:moveTo>
                  <a:lnTo>
                    <a:pt x="1239" y="3168"/>
                  </a:lnTo>
                  <a:lnTo>
                    <a:pt x="1239" y="3239"/>
                  </a:lnTo>
                  <a:cubicBezTo>
                    <a:pt x="1263" y="3453"/>
                    <a:pt x="1310" y="3692"/>
                    <a:pt x="1406" y="3882"/>
                  </a:cubicBezTo>
                  <a:cubicBezTo>
                    <a:pt x="1501" y="4025"/>
                    <a:pt x="1572" y="4168"/>
                    <a:pt x="1691" y="4287"/>
                  </a:cubicBezTo>
                  <a:cubicBezTo>
                    <a:pt x="1977" y="4597"/>
                    <a:pt x="2334" y="4763"/>
                    <a:pt x="2715" y="4835"/>
                  </a:cubicBezTo>
                  <a:cubicBezTo>
                    <a:pt x="2811" y="4859"/>
                    <a:pt x="2930" y="4859"/>
                    <a:pt x="3025" y="4859"/>
                  </a:cubicBezTo>
                  <a:cubicBezTo>
                    <a:pt x="3882" y="4859"/>
                    <a:pt x="4621" y="4239"/>
                    <a:pt x="4764" y="3406"/>
                  </a:cubicBezTo>
                  <a:lnTo>
                    <a:pt x="5073" y="3644"/>
                  </a:lnTo>
                  <a:cubicBezTo>
                    <a:pt x="5121" y="3668"/>
                    <a:pt x="5192" y="3692"/>
                    <a:pt x="5240" y="3692"/>
                  </a:cubicBezTo>
                  <a:cubicBezTo>
                    <a:pt x="5311" y="3692"/>
                    <a:pt x="5359" y="3668"/>
                    <a:pt x="5430" y="3644"/>
                  </a:cubicBezTo>
                  <a:lnTo>
                    <a:pt x="5692" y="3430"/>
                  </a:lnTo>
                  <a:lnTo>
                    <a:pt x="5692" y="3430"/>
                  </a:lnTo>
                  <a:cubicBezTo>
                    <a:pt x="5526" y="4739"/>
                    <a:pt x="4383" y="5763"/>
                    <a:pt x="3025" y="5763"/>
                  </a:cubicBezTo>
                  <a:cubicBezTo>
                    <a:pt x="2787" y="5763"/>
                    <a:pt x="2573" y="5740"/>
                    <a:pt x="2334" y="5692"/>
                  </a:cubicBezTo>
                  <a:cubicBezTo>
                    <a:pt x="1977" y="5573"/>
                    <a:pt x="1620" y="5382"/>
                    <a:pt x="1310" y="5144"/>
                  </a:cubicBezTo>
                  <a:cubicBezTo>
                    <a:pt x="1025" y="4906"/>
                    <a:pt x="787" y="4620"/>
                    <a:pt x="596" y="4287"/>
                  </a:cubicBezTo>
                  <a:cubicBezTo>
                    <a:pt x="429" y="3930"/>
                    <a:pt x="310" y="3549"/>
                    <a:pt x="310" y="3168"/>
                  </a:cubicBezTo>
                  <a:lnTo>
                    <a:pt x="787" y="2834"/>
                  </a:lnTo>
                  <a:close/>
                  <a:moveTo>
                    <a:pt x="5907" y="4049"/>
                  </a:moveTo>
                  <a:cubicBezTo>
                    <a:pt x="6192" y="4954"/>
                    <a:pt x="6907" y="5621"/>
                    <a:pt x="7812" y="5930"/>
                  </a:cubicBezTo>
                  <a:cubicBezTo>
                    <a:pt x="6907" y="6216"/>
                    <a:pt x="6240" y="6930"/>
                    <a:pt x="5907" y="7811"/>
                  </a:cubicBezTo>
                  <a:cubicBezTo>
                    <a:pt x="5573" y="6930"/>
                    <a:pt x="4883" y="6216"/>
                    <a:pt x="4001" y="5930"/>
                  </a:cubicBezTo>
                  <a:cubicBezTo>
                    <a:pt x="4883" y="5621"/>
                    <a:pt x="5573" y="4906"/>
                    <a:pt x="5907" y="4049"/>
                  </a:cubicBezTo>
                  <a:close/>
                  <a:moveTo>
                    <a:pt x="8788" y="6144"/>
                  </a:moveTo>
                  <a:cubicBezTo>
                    <a:pt x="10241" y="6144"/>
                    <a:pt x="11432" y="7288"/>
                    <a:pt x="11503" y="8764"/>
                  </a:cubicBezTo>
                  <a:lnTo>
                    <a:pt x="11027" y="9074"/>
                  </a:lnTo>
                  <a:lnTo>
                    <a:pt x="10574" y="8764"/>
                  </a:lnTo>
                  <a:cubicBezTo>
                    <a:pt x="10527" y="7811"/>
                    <a:pt x="9741" y="7049"/>
                    <a:pt x="8788" y="7049"/>
                  </a:cubicBezTo>
                  <a:cubicBezTo>
                    <a:pt x="7931" y="7049"/>
                    <a:pt x="7193" y="7692"/>
                    <a:pt x="7026" y="8526"/>
                  </a:cubicBezTo>
                  <a:lnTo>
                    <a:pt x="6740" y="8288"/>
                  </a:lnTo>
                  <a:cubicBezTo>
                    <a:pt x="6693" y="8240"/>
                    <a:pt x="6633" y="8216"/>
                    <a:pt x="6570" y="8216"/>
                  </a:cubicBezTo>
                  <a:cubicBezTo>
                    <a:pt x="6508" y="8216"/>
                    <a:pt x="6442" y="8240"/>
                    <a:pt x="6383" y="8288"/>
                  </a:cubicBezTo>
                  <a:lnTo>
                    <a:pt x="6097" y="8478"/>
                  </a:lnTo>
                  <a:cubicBezTo>
                    <a:pt x="6288" y="7169"/>
                    <a:pt x="7431" y="6144"/>
                    <a:pt x="8788" y="6144"/>
                  </a:cubicBezTo>
                  <a:close/>
                  <a:moveTo>
                    <a:pt x="8788" y="7359"/>
                  </a:moveTo>
                  <a:cubicBezTo>
                    <a:pt x="9598" y="7359"/>
                    <a:pt x="10241" y="8002"/>
                    <a:pt x="10241" y="8812"/>
                  </a:cubicBezTo>
                  <a:cubicBezTo>
                    <a:pt x="10241" y="9621"/>
                    <a:pt x="9598" y="10264"/>
                    <a:pt x="8788" y="10264"/>
                  </a:cubicBezTo>
                  <a:cubicBezTo>
                    <a:pt x="7978" y="10264"/>
                    <a:pt x="7336" y="9621"/>
                    <a:pt x="7336" y="8812"/>
                  </a:cubicBezTo>
                  <a:cubicBezTo>
                    <a:pt x="7336" y="8002"/>
                    <a:pt x="7978" y="7359"/>
                    <a:pt x="8788" y="7359"/>
                  </a:cubicBezTo>
                  <a:close/>
                  <a:moveTo>
                    <a:pt x="3025" y="6144"/>
                  </a:moveTo>
                  <a:cubicBezTo>
                    <a:pt x="4478" y="6144"/>
                    <a:pt x="5668" y="7288"/>
                    <a:pt x="5716" y="8764"/>
                  </a:cubicBezTo>
                  <a:lnTo>
                    <a:pt x="5240" y="9074"/>
                  </a:lnTo>
                  <a:lnTo>
                    <a:pt x="4811" y="8764"/>
                  </a:lnTo>
                  <a:cubicBezTo>
                    <a:pt x="4740" y="7811"/>
                    <a:pt x="3978" y="7049"/>
                    <a:pt x="3025" y="7049"/>
                  </a:cubicBezTo>
                  <a:cubicBezTo>
                    <a:pt x="2811" y="7049"/>
                    <a:pt x="2596" y="7097"/>
                    <a:pt x="2382" y="7169"/>
                  </a:cubicBezTo>
                  <a:cubicBezTo>
                    <a:pt x="2311" y="7216"/>
                    <a:pt x="2239" y="7288"/>
                    <a:pt x="2311" y="7383"/>
                  </a:cubicBezTo>
                  <a:cubicBezTo>
                    <a:pt x="2328" y="7453"/>
                    <a:pt x="2384" y="7497"/>
                    <a:pt x="2440" y="7497"/>
                  </a:cubicBezTo>
                  <a:cubicBezTo>
                    <a:pt x="2461" y="7497"/>
                    <a:pt x="2482" y="7491"/>
                    <a:pt x="2501" y="7478"/>
                  </a:cubicBezTo>
                  <a:cubicBezTo>
                    <a:pt x="2668" y="7407"/>
                    <a:pt x="2835" y="7383"/>
                    <a:pt x="3025" y="7383"/>
                  </a:cubicBezTo>
                  <a:cubicBezTo>
                    <a:pt x="3811" y="7383"/>
                    <a:pt x="4478" y="8050"/>
                    <a:pt x="4478" y="8836"/>
                  </a:cubicBezTo>
                  <a:cubicBezTo>
                    <a:pt x="4478" y="9645"/>
                    <a:pt x="3811" y="10312"/>
                    <a:pt x="3025" y="10312"/>
                  </a:cubicBezTo>
                  <a:cubicBezTo>
                    <a:pt x="2215" y="10312"/>
                    <a:pt x="1549" y="9645"/>
                    <a:pt x="1549" y="8836"/>
                  </a:cubicBezTo>
                  <a:cubicBezTo>
                    <a:pt x="1549" y="8478"/>
                    <a:pt x="1668" y="8121"/>
                    <a:pt x="1953" y="7859"/>
                  </a:cubicBezTo>
                  <a:cubicBezTo>
                    <a:pt x="2001" y="7811"/>
                    <a:pt x="2001" y="7692"/>
                    <a:pt x="1953" y="7621"/>
                  </a:cubicBezTo>
                  <a:cubicBezTo>
                    <a:pt x="1918" y="7597"/>
                    <a:pt x="1870" y="7585"/>
                    <a:pt x="1825" y="7585"/>
                  </a:cubicBezTo>
                  <a:cubicBezTo>
                    <a:pt x="1781" y="7585"/>
                    <a:pt x="1739" y="7597"/>
                    <a:pt x="1715" y="7621"/>
                  </a:cubicBezTo>
                  <a:cubicBezTo>
                    <a:pt x="1477" y="7859"/>
                    <a:pt x="1310" y="8193"/>
                    <a:pt x="1263" y="8526"/>
                  </a:cubicBezTo>
                  <a:lnTo>
                    <a:pt x="953" y="8288"/>
                  </a:lnTo>
                  <a:cubicBezTo>
                    <a:pt x="918" y="8240"/>
                    <a:pt x="858" y="8216"/>
                    <a:pt x="792" y="8216"/>
                  </a:cubicBezTo>
                  <a:cubicBezTo>
                    <a:pt x="727" y="8216"/>
                    <a:pt x="656" y="8240"/>
                    <a:pt x="596" y="8288"/>
                  </a:cubicBezTo>
                  <a:lnTo>
                    <a:pt x="334" y="8478"/>
                  </a:lnTo>
                  <a:cubicBezTo>
                    <a:pt x="501" y="7169"/>
                    <a:pt x="1644" y="6144"/>
                    <a:pt x="3025" y="6144"/>
                  </a:cubicBezTo>
                  <a:close/>
                  <a:moveTo>
                    <a:pt x="787" y="8574"/>
                  </a:moveTo>
                  <a:lnTo>
                    <a:pt x="1239" y="8907"/>
                  </a:lnTo>
                  <a:cubicBezTo>
                    <a:pt x="1287" y="9860"/>
                    <a:pt x="2073" y="10598"/>
                    <a:pt x="3025" y="10598"/>
                  </a:cubicBezTo>
                  <a:cubicBezTo>
                    <a:pt x="3882" y="10598"/>
                    <a:pt x="4621" y="9979"/>
                    <a:pt x="4764" y="9145"/>
                  </a:cubicBezTo>
                  <a:lnTo>
                    <a:pt x="5073" y="9383"/>
                  </a:lnTo>
                  <a:cubicBezTo>
                    <a:pt x="5121" y="9407"/>
                    <a:pt x="5192" y="9431"/>
                    <a:pt x="5240" y="9431"/>
                  </a:cubicBezTo>
                  <a:cubicBezTo>
                    <a:pt x="5311" y="9431"/>
                    <a:pt x="5359" y="9407"/>
                    <a:pt x="5430" y="9383"/>
                  </a:cubicBezTo>
                  <a:lnTo>
                    <a:pt x="5692" y="9169"/>
                  </a:lnTo>
                  <a:lnTo>
                    <a:pt x="5692" y="9169"/>
                  </a:lnTo>
                  <a:cubicBezTo>
                    <a:pt x="5526" y="10503"/>
                    <a:pt x="4383" y="11527"/>
                    <a:pt x="3025" y="11527"/>
                  </a:cubicBezTo>
                  <a:cubicBezTo>
                    <a:pt x="1549" y="11527"/>
                    <a:pt x="358" y="10360"/>
                    <a:pt x="310" y="8907"/>
                  </a:cubicBezTo>
                  <a:lnTo>
                    <a:pt x="787" y="8574"/>
                  </a:lnTo>
                  <a:close/>
                  <a:moveTo>
                    <a:pt x="6526" y="8574"/>
                  </a:moveTo>
                  <a:lnTo>
                    <a:pt x="6978" y="8907"/>
                  </a:lnTo>
                  <a:cubicBezTo>
                    <a:pt x="7026" y="9860"/>
                    <a:pt x="7812" y="10598"/>
                    <a:pt x="8764" y="10598"/>
                  </a:cubicBezTo>
                  <a:cubicBezTo>
                    <a:pt x="9622" y="10598"/>
                    <a:pt x="10360" y="9979"/>
                    <a:pt x="10527" y="9145"/>
                  </a:cubicBezTo>
                  <a:lnTo>
                    <a:pt x="10812" y="9383"/>
                  </a:lnTo>
                  <a:cubicBezTo>
                    <a:pt x="10884" y="9407"/>
                    <a:pt x="10931" y="9431"/>
                    <a:pt x="11003" y="9431"/>
                  </a:cubicBezTo>
                  <a:cubicBezTo>
                    <a:pt x="11051" y="9431"/>
                    <a:pt x="11122" y="9407"/>
                    <a:pt x="11170" y="9383"/>
                  </a:cubicBezTo>
                  <a:lnTo>
                    <a:pt x="11432" y="9169"/>
                  </a:lnTo>
                  <a:lnTo>
                    <a:pt x="11432" y="9169"/>
                  </a:lnTo>
                  <a:cubicBezTo>
                    <a:pt x="11289" y="10503"/>
                    <a:pt x="10122" y="11527"/>
                    <a:pt x="8764" y="11527"/>
                  </a:cubicBezTo>
                  <a:cubicBezTo>
                    <a:pt x="7312" y="11527"/>
                    <a:pt x="6121" y="10360"/>
                    <a:pt x="6050" y="8907"/>
                  </a:cubicBezTo>
                  <a:lnTo>
                    <a:pt x="6526" y="8574"/>
                  </a:lnTo>
                  <a:close/>
                  <a:moveTo>
                    <a:pt x="3049" y="0"/>
                  </a:moveTo>
                  <a:cubicBezTo>
                    <a:pt x="1382" y="0"/>
                    <a:pt x="1" y="1358"/>
                    <a:pt x="1" y="3025"/>
                  </a:cubicBezTo>
                  <a:cubicBezTo>
                    <a:pt x="1" y="3144"/>
                    <a:pt x="1" y="3239"/>
                    <a:pt x="24" y="3358"/>
                  </a:cubicBezTo>
                  <a:cubicBezTo>
                    <a:pt x="72" y="3787"/>
                    <a:pt x="215" y="4192"/>
                    <a:pt x="429" y="4549"/>
                  </a:cubicBezTo>
                  <a:cubicBezTo>
                    <a:pt x="787" y="5144"/>
                    <a:pt x="1310" y="5621"/>
                    <a:pt x="1977" y="5859"/>
                  </a:cubicBezTo>
                  <a:cubicBezTo>
                    <a:pt x="2001" y="5859"/>
                    <a:pt x="2025" y="5883"/>
                    <a:pt x="2096" y="5883"/>
                  </a:cubicBezTo>
                  <a:cubicBezTo>
                    <a:pt x="906" y="6311"/>
                    <a:pt x="24" y="7430"/>
                    <a:pt x="24" y="8788"/>
                  </a:cubicBezTo>
                  <a:cubicBezTo>
                    <a:pt x="24" y="10455"/>
                    <a:pt x="1406" y="11812"/>
                    <a:pt x="3073" y="11812"/>
                  </a:cubicBezTo>
                  <a:cubicBezTo>
                    <a:pt x="4406" y="11812"/>
                    <a:pt x="5549" y="10955"/>
                    <a:pt x="5954" y="9764"/>
                  </a:cubicBezTo>
                  <a:cubicBezTo>
                    <a:pt x="6383" y="10955"/>
                    <a:pt x="7502" y="11812"/>
                    <a:pt x="8836" y="11812"/>
                  </a:cubicBezTo>
                  <a:cubicBezTo>
                    <a:pt x="10503" y="11812"/>
                    <a:pt x="11884" y="10455"/>
                    <a:pt x="11884" y="8788"/>
                  </a:cubicBezTo>
                  <a:cubicBezTo>
                    <a:pt x="11836" y="7478"/>
                    <a:pt x="10955" y="6335"/>
                    <a:pt x="9741" y="5930"/>
                  </a:cubicBezTo>
                  <a:cubicBezTo>
                    <a:pt x="10122" y="5787"/>
                    <a:pt x="10527" y="5573"/>
                    <a:pt x="10836" y="5263"/>
                  </a:cubicBezTo>
                  <a:cubicBezTo>
                    <a:pt x="10908" y="5216"/>
                    <a:pt x="10908" y="5097"/>
                    <a:pt x="10836" y="5025"/>
                  </a:cubicBezTo>
                  <a:cubicBezTo>
                    <a:pt x="10812" y="5001"/>
                    <a:pt x="10771" y="4989"/>
                    <a:pt x="10726" y="4989"/>
                  </a:cubicBezTo>
                  <a:cubicBezTo>
                    <a:pt x="10681" y="4989"/>
                    <a:pt x="10634" y="5001"/>
                    <a:pt x="10598" y="5025"/>
                  </a:cubicBezTo>
                  <a:cubicBezTo>
                    <a:pt x="10098" y="5502"/>
                    <a:pt x="9455" y="5740"/>
                    <a:pt x="8764" y="5740"/>
                  </a:cubicBezTo>
                  <a:cubicBezTo>
                    <a:pt x="7359" y="5740"/>
                    <a:pt x="6169" y="4644"/>
                    <a:pt x="6073" y="3287"/>
                  </a:cubicBezTo>
                  <a:lnTo>
                    <a:pt x="6073" y="3120"/>
                  </a:lnTo>
                  <a:lnTo>
                    <a:pt x="6550" y="2810"/>
                  </a:lnTo>
                  <a:lnTo>
                    <a:pt x="7002" y="3120"/>
                  </a:lnTo>
                  <a:lnTo>
                    <a:pt x="7002" y="3215"/>
                  </a:lnTo>
                  <a:cubicBezTo>
                    <a:pt x="7074" y="3834"/>
                    <a:pt x="7431" y="4382"/>
                    <a:pt x="7978" y="4644"/>
                  </a:cubicBezTo>
                  <a:cubicBezTo>
                    <a:pt x="8217" y="4763"/>
                    <a:pt x="8550" y="4835"/>
                    <a:pt x="8788" y="4835"/>
                  </a:cubicBezTo>
                  <a:cubicBezTo>
                    <a:pt x="9646" y="4835"/>
                    <a:pt x="10408" y="4192"/>
                    <a:pt x="10550" y="3358"/>
                  </a:cubicBezTo>
                  <a:lnTo>
                    <a:pt x="10836" y="3596"/>
                  </a:lnTo>
                  <a:cubicBezTo>
                    <a:pt x="10908" y="3644"/>
                    <a:pt x="10955" y="3668"/>
                    <a:pt x="11027" y="3668"/>
                  </a:cubicBezTo>
                  <a:cubicBezTo>
                    <a:pt x="11074" y="3668"/>
                    <a:pt x="11146" y="3644"/>
                    <a:pt x="11193" y="3596"/>
                  </a:cubicBezTo>
                  <a:lnTo>
                    <a:pt x="11479" y="3382"/>
                  </a:lnTo>
                  <a:lnTo>
                    <a:pt x="11479" y="3382"/>
                  </a:lnTo>
                  <a:cubicBezTo>
                    <a:pt x="11408" y="3763"/>
                    <a:pt x="11289" y="4096"/>
                    <a:pt x="11122" y="4430"/>
                  </a:cubicBezTo>
                  <a:cubicBezTo>
                    <a:pt x="11051" y="4525"/>
                    <a:pt x="11074" y="4620"/>
                    <a:pt x="11170" y="4668"/>
                  </a:cubicBezTo>
                  <a:cubicBezTo>
                    <a:pt x="11203" y="4693"/>
                    <a:pt x="11236" y="4703"/>
                    <a:pt x="11267" y="4703"/>
                  </a:cubicBezTo>
                  <a:cubicBezTo>
                    <a:pt x="11326" y="4703"/>
                    <a:pt x="11377" y="4667"/>
                    <a:pt x="11408" y="4620"/>
                  </a:cubicBezTo>
                  <a:cubicBezTo>
                    <a:pt x="11717" y="4144"/>
                    <a:pt x="11860" y="3596"/>
                    <a:pt x="11860" y="3025"/>
                  </a:cubicBezTo>
                  <a:cubicBezTo>
                    <a:pt x="11860" y="1358"/>
                    <a:pt x="10479" y="0"/>
                    <a:pt x="8812" y="0"/>
                  </a:cubicBezTo>
                  <a:cubicBezTo>
                    <a:pt x="7478" y="0"/>
                    <a:pt x="6359" y="858"/>
                    <a:pt x="5930" y="2048"/>
                  </a:cubicBezTo>
                  <a:cubicBezTo>
                    <a:pt x="5502" y="858"/>
                    <a:pt x="4383" y="0"/>
                    <a:pt x="30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7" name="Google Shape;3517;p52"/>
          <p:cNvGrpSpPr/>
          <p:nvPr/>
        </p:nvGrpSpPr>
        <p:grpSpPr>
          <a:xfrm>
            <a:off x="4757884" y="3572345"/>
            <a:ext cx="364280" cy="354083"/>
            <a:chOff x="4948372" y="3572345"/>
            <a:chExt cx="364280" cy="354083"/>
          </a:xfrm>
        </p:grpSpPr>
        <p:sp>
          <p:nvSpPr>
            <p:cNvPr id="3518" name="Google Shape;3518;p52"/>
            <p:cNvSpPr/>
            <p:nvPr/>
          </p:nvSpPr>
          <p:spPr>
            <a:xfrm>
              <a:off x="4963995" y="3578725"/>
              <a:ext cx="343678" cy="342276"/>
            </a:xfrm>
            <a:custGeom>
              <a:rect b="b" l="l" r="r" t="t"/>
              <a:pathLst>
                <a:path extrusionOk="0" h="11480" w="11527">
                  <a:moveTo>
                    <a:pt x="5764" y="1596"/>
                  </a:moveTo>
                  <a:cubicBezTo>
                    <a:pt x="8050" y="1596"/>
                    <a:pt x="9884" y="3454"/>
                    <a:pt x="9884" y="5740"/>
                  </a:cubicBezTo>
                  <a:cubicBezTo>
                    <a:pt x="9884" y="8026"/>
                    <a:pt x="8050" y="9884"/>
                    <a:pt x="5764" y="9884"/>
                  </a:cubicBezTo>
                  <a:cubicBezTo>
                    <a:pt x="3454" y="9884"/>
                    <a:pt x="1620" y="8026"/>
                    <a:pt x="1620" y="5740"/>
                  </a:cubicBezTo>
                  <a:cubicBezTo>
                    <a:pt x="1620" y="3454"/>
                    <a:pt x="3454" y="1596"/>
                    <a:pt x="5764" y="1596"/>
                  </a:cubicBezTo>
                  <a:close/>
                  <a:moveTo>
                    <a:pt x="5764" y="1"/>
                  </a:moveTo>
                  <a:cubicBezTo>
                    <a:pt x="2573" y="1"/>
                    <a:pt x="1" y="2573"/>
                    <a:pt x="1" y="5740"/>
                  </a:cubicBezTo>
                  <a:cubicBezTo>
                    <a:pt x="1" y="8931"/>
                    <a:pt x="2596" y="11479"/>
                    <a:pt x="5764" y="11479"/>
                  </a:cubicBezTo>
                  <a:cubicBezTo>
                    <a:pt x="8907" y="11479"/>
                    <a:pt x="11503" y="8884"/>
                    <a:pt x="11503" y="5740"/>
                  </a:cubicBezTo>
                  <a:cubicBezTo>
                    <a:pt x="11527" y="2573"/>
                    <a:pt x="8931" y="1"/>
                    <a:pt x="5764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9" name="Google Shape;3519;p52"/>
            <p:cNvSpPr/>
            <p:nvPr/>
          </p:nvSpPr>
          <p:spPr>
            <a:xfrm>
              <a:off x="5055588" y="3591516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7" y="1"/>
                  </a:moveTo>
                  <a:lnTo>
                    <a:pt x="4907" y="1"/>
                  </a:lnTo>
                  <a:cubicBezTo>
                    <a:pt x="6740" y="953"/>
                    <a:pt x="7979" y="2906"/>
                    <a:pt x="7979" y="5097"/>
                  </a:cubicBezTo>
                  <a:cubicBezTo>
                    <a:pt x="7979" y="8288"/>
                    <a:pt x="5383" y="10836"/>
                    <a:pt x="2239" y="10836"/>
                  </a:cubicBezTo>
                  <a:cubicBezTo>
                    <a:pt x="1430" y="10836"/>
                    <a:pt x="691" y="10693"/>
                    <a:pt x="1" y="10407"/>
                  </a:cubicBezTo>
                  <a:lnTo>
                    <a:pt x="1" y="10407"/>
                  </a:lnTo>
                  <a:cubicBezTo>
                    <a:pt x="810" y="10812"/>
                    <a:pt x="1739" y="11050"/>
                    <a:pt x="2692" y="11050"/>
                  </a:cubicBezTo>
                  <a:cubicBezTo>
                    <a:pt x="5859" y="11050"/>
                    <a:pt x="8431" y="8455"/>
                    <a:pt x="8431" y="5311"/>
                  </a:cubicBezTo>
                  <a:cubicBezTo>
                    <a:pt x="8455" y="2930"/>
                    <a:pt x="7002" y="882"/>
                    <a:pt x="4907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0" name="Google Shape;3520;p52"/>
            <p:cNvSpPr/>
            <p:nvPr/>
          </p:nvSpPr>
          <p:spPr>
            <a:xfrm>
              <a:off x="5136536" y="3577324"/>
              <a:ext cx="171138" cy="328054"/>
            </a:xfrm>
            <a:custGeom>
              <a:rect b="b" l="l" r="r" t="t"/>
              <a:pathLst>
                <a:path extrusionOk="0" h="11003" w="5740">
                  <a:moveTo>
                    <a:pt x="1" y="0"/>
                  </a:moveTo>
                  <a:lnTo>
                    <a:pt x="1" y="1643"/>
                  </a:lnTo>
                  <a:cubicBezTo>
                    <a:pt x="2287" y="1643"/>
                    <a:pt x="4144" y="3501"/>
                    <a:pt x="4144" y="5787"/>
                  </a:cubicBezTo>
                  <a:cubicBezTo>
                    <a:pt x="4144" y="7502"/>
                    <a:pt x="3096" y="8978"/>
                    <a:pt x="1596" y="9597"/>
                  </a:cubicBezTo>
                  <a:lnTo>
                    <a:pt x="2334" y="11003"/>
                  </a:lnTo>
                  <a:cubicBezTo>
                    <a:pt x="4335" y="10098"/>
                    <a:pt x="5740" y="8097"/>
                    <a:pt x="5740" y="5763"/>
                  </a:cubicBezTo>
                  <a:cubicBezTo>
                    <a:pt x="5740" y="2596"/>
                    <a:pt x="3192" y="0"/>
                    <a:pt x="1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1" name="Google Shape;3521;p52"/>
            <p:cNvSpPr/>
            <p:nvPr/>
          </p:nvSpPr>
          <p:spPr>
            <a:xfrm>
              <a:off x="5201146" y="3593663"/>
              <a:ext cx="107245" cy="315264"/>
            </a:xfrm>
            <a:custGeom>
              <a:rect b="b" l="l" r="r" t="t"/>
              <a:pathLst>
                <a:path extrusionOk="0" h="10574" w="3597">
                  <a:moveTo>
                    <a:pt x="72" y="0"/>
                  </a:moveTo>
                  <a:cubicBezTo>
                    <a:pt x="1882" y="953"/>
                    <a:pt x="3120" y="2882"/>
                    <a:pt x="3120" y="5096"/>
                  </a:cubicBezTo>
                  <a:cubicBezTo>
                    <a:pt x="3120" y="7311"/>
                    <a:pt x="1858" y="9264"/>
                    <a:pt x="1" y="10216"/>
                  </a:cubicBezTo>
                  <a:lnTo>
                    <a:pt x="191" y="10574"/>
                  </a:lnTo>
                  <a:cubicBezTo>
                    <a:pt x="215" y="10574"/>
                    <a:pt x="239" y="10526"/>
                    <a:pt x="263" y="10526"/>
                  </a:cubicBezTo>
                  <a:lnTo>
                    <a:pt x="810" y="10264"/>
                  </a:lnTo>
                  <a:cubicBezTo>
                    <a:pt x="1049" y="10121"/>
                    <a:pt x="1263" y="9978"/>
                    <a:pt x="1453" y="9812"/>
                  </a:cubicBezTo>
                  <a:cubicBezTo>
                    <a:pt x="1668" y="9645"/>
                    <a:pt x="1882" y="9454"/>
                    <a:pt x="2049" y="9288"/>
                  </a:cubicBezTo>
                  <a:cubicBezTo>
                    <a:pt x="2335" y="8978"/>
                    <a:pt x="2573" y="8692"/>
                    <a:pt x="2763" y="8359"/>
                  </a:cubicBezTo>
                  <a:cubicBezTo>
                    <a:pt x="2978" y="8025"/>
                    <a:pt x="3168" y="7668"/>
                    <a:pt x="3287" y="7287"/>
                  </a:cubicBezTo>
                  <a:cubicBezTo>
                    <a:pt x="3335" y="7073"/>
                    <a:pt x="3430" y="6882"/>
                    <a:pt x="3454" y="6668"/>
                  </a:cubicBezTo>
                  <a:cubicBezTo>
                    <a:pt x="3478" y="6525"/>
                    <a:pt x="3525" y="6335"/>
                    <a:pt x="3549" y="6192"/>
                  </a:cubicBezTo>
                  <a:cubicBezTo>
                    <a:pt x="3573" y="5930"/>
                    <a:pt x="3597" y="5644"/>
                    <a:pt x="3597" y="5382"/>
                  </a:cubicBezTo>
                  <a:cubicBezTo>
                    <a:pt x="3573" y="5215"/>
                    <a:pt x="3573" y="5144"/>
                    <a:pt x="3573" y="5096"/>
                  </a:cubicBezTo>
                  <a:cubicBezTo>
                    <a:pt x="3573" y="4644"/>
                    <a:pt x="3478" y="4168"/>
                    <a:pt x="3359" y="3739"/>
                  </a:cubicBezTo>
                  <a:lnTo>
                    <a:pt x="3192" y="3215"/>
                  </a:lnTo>
                  <a:cubicBezTo>
                    <a:pt x="3097" y="2953"/>
                    <a:pt x="2954" y="2667"/>
                    <a:pt x="2835" y="2429"/>
                  </a:cubicBezTo>
                  <a:cubicBezTo>
                    <a:pt x="2692" y="2167"/>
                    <a:pt x="2501" y="1929"/>
                    <a:pt x="2358" y="1715"/>
                  </a:cubicBezTo>
                  <a:cubicBezTo>
                    <a:pt x="2215" y="1548"/>
                    <a:pt x="2049" y="1357"/>
                    <a:pt x="1882" y="1215"/>
                  </a:cubicBezTo>
                  <a:lnTo>
                    <a:pt x="1572" y="929"/>
                  </a:lnTo>
                  <a:cubicBezTo>
                    <a:pt x="1406" y="762"/>
                    <a:pt x="1263" y="643"/>
                    <a:pt x="1072" y="524"/>
                  </a:cubicBezTo>
                  <a:cubicBezTo>
                    <a:pt x="906" y="405"/>
                    <a:pt x="739" y="333"/>
                    <a:pt x="548" y="214"/>
                  </a:cubicBezTo>
                  <a:cubicBezTo>
                    <a:pt x="453" y="143"/>
                    <a:pt x="358" y="119"/>
                    <a:pt x="263" y="48"/>
                  </a:cubicBezTo>
                  <a:lnTo>
                    <a:pt x="239" y="48"/>
                  </a:lnTo>
                  <a:cubicBezTo>
                    <a:pt x="215" y="48"/>
                    <a:pt x="191" y="24"/>
                    <a:pt x="144" y="24"/>
                  </a:cubicBezTo>
                  <a:cubicBezTo>
                    <a:pt x="120" y="24"/>
                    <a:pt x="96" y="0"/>
                    <a:pt x="72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2" name="Google Shape;3522;p52"/>
            <p:cNvSpPr/>
            <p:nvPr/>
          </p:nvSpPr>
          <p:spPr>
            <a:xfrm>
              <a:off x="4948372" y="3572345"/>
              <a:ext cx="364280" cy="354083"/>
            </a:xfrm>
            <a:custGeom>
              <a:rect b="b" l="l" r="r" t="t"/>
              <a:pathLst>
                <a:path extrusionOk="0" h="11876" w="12218">
                  <a:moveTo>
                    <a:pt x="6097" y="382"/>
                  </a:moveTo>
                  <a:lnTo>
                    <a:pt x="6097" y="1668"/>
                  </a:lnTo>
                  <a:cubicBezTo>
                    <a:pt x="3811" y="1739"/>
                    <a:pt x="1954" y="3668"/>
                    <a:pt x="1954" y="5978"/>
                  </a:cubicBezTo>
                  <a:cubicBezTo>
                    <a:pt x="1954" y="6478"/>
                    <a:pt x="2049" y="6978"/>
                    <a:pt x="2239" y="7502"/>
                  </a:cubicBezTo>
                  <a:cubicBezTo>
                    <a:pt x="2256" y="7553"/>
                    <a:pt x="2309" y="7603"/>
                    <a:pt x="2380" y="7603"/>
                  </a:cubicBezTo>
                  <a:cubicBezTo>
                    <a:pt x="2410" y="7603"/>
                    <a:pt x="2443" y="7594"/>
                    <a:pt x="2477" y="7574"/>
                  </a:cubicBezTo>
                  <a:cubicBezTo>
                    <a:pt x="2549" y="7550"/>
                    <a:pt x="2620" y="7454"/>
                    <a:pt x="2549" y="7359"/>
                  </a:cubicBezTo>
                  <a:cubicBezTo>
                    <a:pt x="2406" y="6931"/>
                    <a:pt x="2311" y="6478"/>
                    <a:pt x="2311" y="6049"/>
                  </a:cubicBezTo>
                  <a:cubicBezTo>
                    <a:pt x="2287" y="3858"/>
                    <a:pt x="4049" y="2049"/>
                    <a:pt x="6216" y="2025"/>
                  </a:cubicBezTo>
                  <a:cubicBezTo>
                    <a:pt x="6231" y="2025"/>
                    <a:pt x="6246" y="2025"/>
                    <a:pt x="6260" y="2025"/>
                  </a:cubicBezTo>
                  <a:cubicBezTo>
                    <a:pt x="8455" y="2025"/>
                    <a:pt x="10241" y="3802"/>
                    <a:pt x="10241" y="5978"/>
                  </a:cubicBezTo>
                  <a:cubicBezTo>
                    <a:pt x="10241" y="8145"/>
                    <a:pt x="8455" y="9931"/>
                    <a:pt x="6288" y="9931"/>
                  </a:cubicBezTo>
                  <a:cubicBezTo>
                    <a:pt x="5597" y="9931"/>
                    <a:pt x="4907" y="9764"/>
                    <a:pt x="4311" y="9431"/>
                  </a:cubicBezTo>
                  <a:cubicBezTo>
                    <a:pt x="3740" y="9098"/>
                    <a:pt x="3240" y="8621"/>
                    <a:pt x="2906" y="8050"/>
                  </a:cubicBezTo>
                  <a:cubicBezTo>
                    <a:pt x="2875" y="8003"/>
                    <a:pt x="2824" y="7967"/>
                    <a:pt x="2766" y="7967"/>
                  </a:cubicBezTo>
                  <a:cubicBezTo>
                    <a:pt x="2734" y="7967"/>
                    <a:pt x="2701" y="7977"/>
                    <a:pt x="2668" y="8002"/>
                  </a:cubicBezTo>
                  <a:cubicBezTo>
                    <a:pt x="2597" y="8050"/>
                    <a:pt x="2549" y="8145"/>
                    <a:pt x="2620" y="8240"/>
                  </a:cubicBezTo>
                  <a:cubicBezTo>
                    <a:pt x="3001" y="8860"/>
                    <a:pt x="3549" y="9360"/>
                    <a:pt x="4168" y="9717"/>
                  </a:cubicBezTo>
                  <a:cubicBezTo>
                    <a:pt x="4811" y="10074"/>
                    <a:pt x="5526" y="10288"/>
                    <a:pt x="6312" y="10288"/>
                  </a:cubicBezTo>
                  <a:cubicBezTo>
                    <a:pt x="6836" y="10288"/>
                    <a:pt x="7383" y="10193"/>
                    <a:pt x="7860" y="10003"/>
                  </a:cubicBezTo>
                  <a:lnTo>
                    <a:pt x="8455" y="11122"/>
                  </a:lnTo>
                  <a:cubicBezTo>
                    <a:pt x="7740" y="11408"/>
                    <a:pt x="7026" y="11551"/>
                    <a:pt x="6288" y="11551"/>
                  </a:cubicBezTo>
                  <a:cubicBezTo>
                    <a:pt x="4787" y="11551"/>
                    <a:pt x="3382" y="10955"/>
                    <a:pt x="2311" y="9907"/>
                  </a:cubicBezTo>
                  <a:cubicBezTo>
                    <a:pt x="1001" y="8598"/>
                    <a:pt x="453" y="6788"/>
                    <a:pt x="763" y="4930"/>
                  </a:cubicBezTo>
                  <a:cubicBezTo>
                    <a:pt x="930" y="4192"/>
                    <a:pt x="1191" y="3477"/>
                    <a:pt x="1644" y="2858"/>
                  </a:cubicBezTo>
                  <a:cubicBezTo>
                    <a:pt x="2668" y="1334"/>
                    <a:pt x="4311" y="429"/>
                    <a:pt x="6097" y="382"/>
                  </a:cubicBezTo>
                  <a:close/>
                  <a:moveTo>
                    <a:pt x="6264" y="1"/>
                  </a:moveTo>
                  <a:cubicBezTo>
                    <a:pt x="4311" y="1"/>
                    <a:pt x="2454" y="953"/>
                    <a:pt x="1334" y="2644"/>
                  </a:cubicBezTo>
                  <a:cubicBezTo>
                    <a:pt x="906" y="3263"/>
                    <a:pt x="620" y="3978"/>
                    <a:pt x="477" y="4740"/>
                  </a:cubicBezTo>
                  <a:cubicBezTo>
                    <a:pt x="1" y="7145"/>
                    <a:pt x="977" y="9526"/>
                    <a:pt x="3025" y="10884"/>
                  </a:cubicBezTo>
                  <a:cubicBezTo>
                    <a:pt x="3644" y="11312"/>
                    <a:pt x="4359" y="11598"/>
                    <a:pt x="5121" y="11765"/>
                  </a:cubicBezTo>
                  <a:cubicBezTo>
                    <a:pt x="5516" y="11839"/>
                    <a:pt x="5908" y="11875"/>
                    <a:pt x="6293" y="11875"/>
                  </a:cubicBezTo>
                  <a:cubicBezTo>
                    <a:pt x="7886" y="11875"/>
                    <a:pt x="9372" y="11257"/>
                    <a:pt x="10503" y="10145"/>
                  </a:cubicBezTo>
                  <a:cubicBezTo>
                    <a:pt x="11622" y="9026"/>
                    <a:pt x="12218" y="7526"/>
                    <a:pt x="12218" y="5954"/>
                  </a:cubicBezTo>
                  <a:cubicBezTo>
                    <a:pt x="12194" y="5454"/>
                    <a:pt x="12146" y="4978"/>
                    <a:pt x="12027" y="4454"/>
                  </a:cubicBezTo>
                  <a:cubicBezTo>
                    <a:pt x="12006" y="4392"/>
                    <a:pt x="11932" y="4330"/>
                    <a:pt x="11851" y="4330"/>
                  </a:cubicBezTo>
                  <a:cubicBezTo>
                    <a:pt x="11838" y="4330"/>
                    <a:pt x="11826" y="4332"/>
                    <a:pt x="11813" y="4335"/>
                  </a:cubicBezTo>
                  <a:cubicBezTo>
                    <a:pt x="11718" y="4382"/>
                    <a:pt x="11670" y="4454"/>
                    <a:pt x="11694" y="4549"/>
                  </a:cubicBezTo>
                  <a:cubicBezTo>
                    <a:pt x="11813" y="5002"/>
                    <a:pt x="11860" y="5478"/>
                    <a:pt x="11860" y="5954"/>
                  </a:cubicBezTo>
                  <a:cubicBezTo>
                    <a:pt x="11860" y="7431"/>
                    <a:pt x="11265" y="8836"/>
                    <a:pt x="10241" y="9907"/>
                  </a:cubicBezTo>
                  <a:cubicBezTo>
                    <a:pt x="9789" y="10360"/>
                    <a:pt x="9288" y="10717"/>
                    <a:pt x="8717" y="10979"/>
                  </a:cubicBezTo>
                  <a:lnTo>
                    <a:pt x="8122" y="9860"/>
                  </a:lnTo>
                  <a:cubicBezTo>
                    <a:pt x="9574" y="9169"/>
                    <a:pt x="10551" y="7669"/>
                    <a:pt x="10551" y="5954"/>
                  </a:cubicBezTo>
                  <a:cubicBezTo>
                    <a:pt x="10551" y="3620"/>
                    <a:pt x="8717" y="1715"/>
                    <a:pt x="6431" y="1644"/>
                  </a:cubicBezTo>
                  <a:lnTo>
                    <a:pt x="6431" y="358"/>
                  </a:lnTo>
                  <a:cubicBezTo>
                    <a:pt x="7502" y="382"/>
                    <a:pt x="8503" y="715"/>
                    <a:pt x="9407" y="1310"/>
                  </a:cubicBezTo>
                  <a:cubicBezTo>
                    <a:pt x="10289" y="1930"/>
                    <a:pt x="11003" y="2763"/>
                    <a:pt x="11432" y="3787"/>
                  </a:cubicBezTo>
                  <a:cubicBezTo>
                    <a:pt x="11449" y="3839"/>
                    <a:pt x="11516" y="3878"/>
                    <a:pt x="11587" y="3878"/>
                  </a:cubicBezTo>
                  <a:cubicBezTo>
                    <a:pt x="11615" y="3878"/>
                    <a:pt x="11643" y="3872"/>
                    <a:pt x="11670" y="3858"/>
                  </a:cubicBezTo>
                  <a:cubicBezTo>
                    <a:pt x="11741" y="3835"/>
                    <a:pt x="11789" y="3716"/>
                    <a:pt x="11741" y="3620"/>
                  </a:cubicBezTo>
                  <a:cubicBezTo>
                    <a:pt x="11313" y="2549"/>
                    <a:pt x="10551" y="1644"/>
                    <a:pt x="9598" y="1001"/>
                  </a:cubicBezTo>
                  <a:cubicBezTo>
                    <a:pt x="8622" y="358"/>
                    <a:pt x="7455" y="1"/>
                    <a:pt x="6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23" name="Google Shape;3523;p52"/>
          <p:cNvGrpSpPr/>
          <p:nvPr/>
        </p:nvGrpSpPr>
        <p:grpSpPr>
          <a:xfrm>
            <a:off x="4023966" y="3573060"/>
            <a:ext cx="348657" cy="354321"/>
            <a:chOff x="4366853" y="3573060"/>
            <a:chExt cx="348657" cy="354321"/>
          </a:xfrm>
        </p:grpSpPr>
        <p:sp>
          <p:nvSpPr>
            <p:cNvPr id="3524" name="Google Shape;3524;p52"/>
            <p:cNvSpPr/>
            <p:nvPr/>
          </p:nvSpPr>
          <p:spPr>
            <a:xfrm>
              <a:off x="4373264" y="3795304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0" y="0"/>
                  </a:moveTo>
                  <a:lnTo>
                    <a:pt x="0" y="3525"/>
                  </a:lnTo>
                  <a:cubicBezTo>
                    <a:pt x="0" y="3596"/>
                    <a:pt x="24" y="3620"/>
                    <a:pt x="95" y="3620"/>
                  </a:cubicBezTo>
                  <a:lnTo>
                    <a:pt x="4930" y="3620"/>
                  </a:lnTo>
                  <a:lnTo>
                    <a:pt x="5573" y="4215"/>
                  </a:lnTo>
                  <a:cubicBezTo>
                    <a:pt x="5585" y="4227"/>
                    <a:pt x="5602" y="4233"/>
                    <a:pt x="5623" y="4233"/>
                  </a:cubicBezTo>
                  <a:cubicBezTo>
                    <a:pt x="5644" y="4233"/>
                    <a:pt x="5668" y="4227"/>
                    <a:pt x="5692" y="4215"/>
                  </a:cubicBezTo>
                  <a:lnTo>
                    <a:pt x="6311" y="3620"/>
                  </a:lnTo>
                  <a:lnTo>
                    <a:pt x="11169" y="3620"/>
                  </a:lnTo>
                  <a:cubicBezTo>
                    <a:pt x="11217" y="3620"/>
                    <a:pt x="11240" y="3596"/>
                    <a:pt x="11240" y="3525"/>
                  </a:cubicBezTo>
                  <a:lnTo>
                    <a:pt x="11240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5" name="Google Shape;3525;p52"/>
            <p:cNvSpPr/>
            <p:nvPr/>
          </p:nvSpPr>
          <p:spPr>
            <a:xfrm>
              <a:off x="4693480" y="3795304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96" y="0"/>
                  </a:moveTo>
                  <a:lnTo>
                    <a:pt x="96" y="3525"/>
                  </a:lnTo>
                  <a:cubicBezTo>
                    <a:pt x="96" y="3596"/>
                    <a:pt x="72" y="3620"/>
                    <a:pt x="0" y="3620"/>
                  </a:cubicBezTo>
                  <a:lnTo>
                    <a:pt x="477" y="3620"/>
                  </a:lnTo>
                  <a:cubicBezTo>
                    <a:pt x="548" y="3620"/>
                    <a:pt x="572" y="3596"/>
                    <a:pt x="572" y="3525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6" name="Google Shape;3526;p52"/>
            <p:cNvSpPr/>
            <p:nvPr/>
          </p:nvSpPr>
          <p:spPr>
            <a:xfrm>
              <a:off x="4373264" y="3686657"/>
              <a:ext cx="335150" cy="126952"/>
            </a:xfrm>
            <a:custGeom>
              <a:rect b="b" l="l" r="r" t="t"/>
              <a:pathLst>
                <a:path extrusionOk="0" h="4258" w="11241">
                  <a:moveTo>
                    <a:pt x="0" y="1"/>
                  </a:moveTo>
                  <a:lnTo>
                    <a:pt x="0" y="3644"/>
                  </a:lnTo>
                  <a:lnTo>
                    <a:pt x="4930" y="3644"/>
                  </a:lnTo>
                  <a:lnTo>
                    <a:pt x="5573" y="4240"/>
                  </a:lnTo>
                  <a:cubicBezTo>
                    <a:pt x="5585" y="4252"/>
                    <a:pt x="5602" y="4258"/>
                    <a:pt x="5623" y="4258"/>
                  </a:cubicBezTo>
                  <a:cubicBezTo>
                    <a:pt x="5644" y="4258"/>
                    <a:pt x="5668" y="4252"/>
                    <a:pt x="5692" y="4240"/>
                  </a:cubicBezTo>
                  <a:lnTo>
                    <a:pt x="6311" y="3644"/>
                  </a:lnTo>
                  <a:lnTo>
                    <a:pt x="11240" y="3644"/>
                  </a:lnTo>
                  <a:lnTo>
                    <a:pt x="11240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7" name="Google Shape;3527;p52"/>
            <p:cNvSpPr/>
            <p:nvPr/>
          </p:nvSpPr>
          <p:spPr>
            <a:xfrm>
              <a:off x="4697029" y="3686657"/>
              <a:ext cx="14222" cy="108676"/>
            </a:xfrm>
            <a:custGeom>
              <a:rect b="b" l="l" r="r" t="t"/>
              <a:pathLst>
                <a:path extrusionOk="0" h="3645" w="477">
                  <a:moveTo>
                    <a:pt x="0" y="1"/>
                  </a:moveTo>
                  <a:lnTo>
                    <a:pt x="0" y="3644"/>
                  </a:lnTo>
                  <a:lnTo>
                    <a:pt x="477" y="3644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8" name="Google Shape;3528;p52"/>
            <p:cNvSpPr/>
            <p:nvPr/>
          </p:nvSpPr>
          <p:spPr>
            <a:xfrm>
              <a:off x="4373264" y="3578725"/>
              <a:ext cx="335150" cy="126237"/>
            </a:xfrm>
            <a:custGeom>
              <a:rect b="b" l="l" r="r" t="t"/>
              <a:pathLst>
                <a:path extrusionOk="0" h="4234" w="11241">
                  <a:moveTo>
                    <a:pt x="24" y="1"/>
                  </a:moveTo>
                  <a:cubicBezTo>
                    <a:pt x="24" y="1"/>
                    <a:pt x="0" y="49"/>
                    <a:pt x="0" y="72"/>
                  </a:cubicBezTo>
                  <a:lnTo>
                    <a:pt x="0" y="3621"/>
                  </a:lnTo>
                  <a:lnTo>
                    <a:pt x="4930" y="3621"/>
                  </a:lnTo>
                  <a:lnTo>
                    <a:pt x="5573" y="4216"/>
                  </a:lnTo>
                  <a:cubicBezTo>
                    <a:pt x="5585" y="4228"/>
                    <a:pt x="5602" y="4234"/>
                    <a:pt x="5623" y="4234"/>
                  </a:cubicBezTo>
                  <a:cubicBezTo>
                    <a:pt x="5644" y="4234"/>
                    <a:pt x="5668" y="4228"/>
                    <a:pt x="5692" y="4216"/>
                  </a:cubicBezTo>
                  <a:lnTo>
                    <a:pt x="6311" y="3621"/>
                  </a:lnTo>
                  <a:lnTo>
                    <a:pt x="11240" y="3621"/>
                  </a:lnTo>
                  <a:lnTo>
                    <a:pt x="11240" y="72"/>
                  </a:lnTo>
                  <a:cubicBezTo>
                    <a:pt x="11240" y="25"/>
                    <a:pt x="11217" y="1"/>
                    <a:pt x="1116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9" name="Google Shape;3529;p52"/>
            <p:cNvSpPr/>
            <p:nvPr/>
          </p:nvSpPr>
          <p:spPr>
            <a:xfrm>
              <a:off x="4693480" y="3578725"/>
              <a:ext cx="17054" cy="107960"/>
            </a:xfrm>
            <a:custGeom>
              <a:rect b="b" l="l" r="r" t="t"/>
              <a:pathLst>
                <a:path extrusionOk="0" h="3621" w="572">
                  <a:moveTo>
                    <a:pt x="0" y="1"/>
                  </a:moveTo>
                  <a:cubicBezTo>
                    <a:pt x="72" y="1"/>
                    <a:pt x="96" y="25"/>
                    <a:pt x="96" y="72"/>
                  </a:cubicBezTo>
                  <a:lnTo>
                    <a:pt x="96" y="3621"/>
                  </a:lnTo>
                  <a:lnTo>
                    <a:pt x="572" y="3621"/>
                  </a:lnTo>
                  <a:lnTo>
                    <a:pt x="572" y="72"/>
                  </a:lnTo>
                  <a:cubicBezTo>
                    <a:pt x="572" y="49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0" name="Google Shape;3530;p52"/>
            <p:cNvSpPr/>
            <p:nvPr/>
          </p:nvSpPr>
          <p:spPr>
            <a:xfrm>
              <a:off x="4490408" y="3619214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1" name="Google Shape;3531;p52"/>
            <p:cNvSpPr/>
            <p:nvPr/>
          </p:nvSpPr>
          <p:spPr>
            <a:xfrm>
              <a:off x="4490408" y="3643365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7"/>
                    <a:pt x="167" y="357"/>
                  </a:cubicBezTo>
                  <a:lnTo>
                    <a:pt x="4644" y="357"/>
                  </a:lnTo>
                  <a:cubicBezTo>
                    <a:pt x="4740" y="357"/>
                    <a:pt x="4811" y="286"/>
                    <a:pt x="4811" y="214"/>
                  </a:cubicBezTo>
                  <a:cubicBezTo>
                    <a:pt x="4811" y="95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2" name="Google Shape;3532;p52"/>
            <p:cNvSpPr/>
            <p:nvPr/>
          </p:nvSpPr>
          <p:spPr>
            <a:xfrm>
              <a:off x="4490408" y="3726430"/>
              <a:ext cx="196719" cy="10674"/>
            </a:xfrm>
            <a:custGeom>
              <a:rect b="b" l="l" r="r" t="t"/>
              <a:pathLst>
                <a:path extrusionOk="0" h="358" w="6598">
                  <a:moveTo>
                    <a:pt x="167" y="0"/>
                  </a:moveTo>
                  <a:cubicBezTo>
                    <a:pt x="96" y="0"/>
                    <a:pt x="0" y="72"/>
                    <a:pt x="0" y="167"/>
                  </a:cubicBezTo>
                  <a:cubicBezTo>
                    <a:pt x="0" y="286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310"/>
                    <a:pt x="6597" y="215"/>
                  </a:cubicBezTo>
                  <a:cubicBezTo>
                    <a:pt x="6597" y="96"/>
                    <a:pt x="6549" y="0"/>
                    <a:pt x="6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3" name="Google Shape;3533;p52"/>
            <p:cNvSpPr/>
            <p:nvPr/>
          </p:nvSpPr>
          <p:spPr>
            <a:xfrm>
              <a:off x="4490408" y="3751266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1"/>
                  </a:moveTo>
                  <a:cubicBezTo>
                    <a:pt x="96" y="1"/>
                    <a:pt x="0" y="72"/>
                    <a:pt x="0" y="167"/>
                  </a:cubicBezTo>
                  <a:cubicBezTo>
                    <a:pt x="0" y="287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310"/>
                    <a:pt x="4811" y="215"/>
                  </a:cubicBezTo>
                  <a:cubicBezTo>
                    <a:pt x="4811" y="96"/>
                    <a:pt x="4763" y="1"/>
                    <a:pt x="4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4" name="Google Shape;3534;p52"/>
            <p:cNvSpPr/>
            <p:nvPr/>
          </p:nvSpPr>
          <p:spPr>
            <a:xfrm>
              <a:off x="4439990" y="3605022"/>
              <a:ext cx="22033" cy="57543"/>
            </a:xfrm>
            <a:custGeom>
              <a:rect b="b" l="l" r="r" t="t"/>
              <a:pathLst>
                <a:path extrusionOk="0" h="1930" w="739">
                  <a:moveTo>
                    <a:pt x="215" y="0"/>
                  </a:moveTo>
                  <a:cubicBezTo>
                    <a:pt x="167" y="0"/>
                    <a:pt x="96" y="24"/>
                    <a:pt x="72" y="95"/>
                  </a:cubicBezTo>
                  <a:cubicBezTo>
                    <a:pt x="1" y="191"/>
                    <a:pt x="72" y="333"/>
                    <a:pt x="191" y="333"/>
                  </a:cubicBezTo>
                  <a:lnTo>
                    <a:pt x="382" y="333"/>
                  </a:lnTo>
                  <a:lnTo>
                    <a:pt x="382" y="1762"/>
                  </a:lnTo>
                  <a:cubicBezTo>
                    <a:pt x="382" y="1810"/>
                    <a:pt x="405" y="1881"/>
                    <a:pt x="453" y="1905"/>
                  </a:cubicBezTo>
                  <a:cubicBezTo>
                    <a:pt x="487" y="1922"/>
                    <a:pt x="521" y="1930"/>
                    <a:pt x="553" y="1930"/>
                  </a:cubicBezTo>
                  <a:cubicBezTo>
                    <a:pt x="656" y="1930"/>
                    <a:pt x="739" y="1853"/>
                    <a:pt x="739" y="1762"/>
                  </a:cubicBezTo>
                  <a:lnTo>
                    <a:pt x="739" y="143"/>
                  </a:lnTo>
                  <a:cubicBezTo>
                    <a:pt x="739" y="71"/>
                    <a:pt x="667" y="0"/>
                    <a:pt x="59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5" name="Google Shape;3535;p52"/>
            <p:cNvSpPr/>
            <p:nvPr/>
          </p:nvSpPr>
          <p:spPr>
            <a:xfrm>
              <a:off x="4392435" y="3603800"/>
              <a:ext cx="38342" cy="60465"/>
            </a:xfrm>
            <a:custGeom>
              <a:rect b="b" l="l" r="r" t="t"/>
              <a:pathLst>
                <a:path extrusionOk="0" h="2028" w="1286">
                  <a:moveTo>
                    <a:pt x="624" y="332"/>
                  </a:moveTo>
                  <a:cubicBezTo>
                    <a:pt x="654" y="332"/>
                    <a:pt x="685" y="338"/>
                    <a:pt x="714" y="351"/>
                  </a:cubicBezTo>
                  <a:cubicBezTo>
                    <a:pt x="834" y="374"/>
                    <a:pt x="929" y="494"/>
                    <a:pt x="929" y="636"/>
                  </a:cubicBezTo>
                  <a:lnTo>
                    <a:pt x="929" y="1375"/>
                  </a:lnTo>
                  <a:cubicBezTo>
                    <a:pt x="929" y="1494"/>
                    <a:pt x="834" y="1613"/>
                    <a:pt x="714" y="1684"/>
                  </a:cubicBezTo>
                  <a:cubicBezTo>
                    <a:pt x="692" y="1691"/>
                    <a:pt x="670" y="1694"/>
                    <a:pt x="647" y="1694"/>
                  </a:cubicBezTo>
                  <a:cubicBezTo>
                    <a:pt x="501" y="1694"/>
                    <a:pt x="357" y="1567"/>
                    <a:pt x="357" y="1422"/>
                  </a:cubicBezTo>
                  <a:lnTo>
                    <a:pt x="357" y="613"/>
                  </a:lnTo>
                  <a:cubicBezTo>
                    <a:pt x="357" y="456"/>
                    <a:pt x="486" y="332"/>
                    <a:pt x="624" y="332"/>
                  </a:cubicBezTo>
                  <a:close/>
                  <a:moveTo>
                    <a:pt x="639" y="1"/>
                  </a:moveTo>
                  <a:cubicBezTo>
                    <a:pt x="278" y="1"/>
                    <a:pt x="0" y="300"/>
                    <a:pt x="0" y="636"/>
                  </a:cubicBezTo>
                  <a:lnTo>
                    <a:pt x="0" y="1375"/>
                  </a:lnTo>
                  <a:cubicBezTo>
                    <a:pt x="0" y="1740"/>
                    <a:pt x="291" y="2028"/>
                    <a:pt x="663" y="2028"/>
                  </a:cubicBezTo>
                  <a:cubicBezTo>
                    <a:pt x="703" y="2028"/>
                    <a:pt x="744" y="2025"/>
                    <a:pt x="786" y="2018"/>
                  </a:cubicBezTo>
                  <a:cubicBezTo>
                    <a:pt x="1072" y="1922"/>
                    <a:pt x="1286" y="1660"/>
                    <a:pt x="1286" y="1351"/>
                  </a:cubicBezTo>
                  <a:lnTo>
                    <a:pt x="1286" y="636"/>
                  </a:lnTo>
                  <a:cubicBezTo>
                    <a:pt x="1286" y="351"/>
                    <a:pt x="1072" y="65"/>
                    <a:pt x="786" y="17"/>
                  </a:cubicBezTo>
                  <a:cubicBezTo>
                    <a:pt x="736" y="6"/>
                    <a:pt x="686" y="1"/>
                    <a:pt x="6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6" name="Google Shape;3536;p52"/>
            <p:cNvSpPr/>
            <p:nvPr/>
          </p:nvSpPr>
          <p:spPr>
            <a:xfrm>
              <a:off x="4436442" y="3713639"/>
              <a:ext cx="34824" cy="56827"/>
            </a:xfrm>
            <a:custGeom>
              <a:rect b="b" l="l" r="r" t="t"/>
              <a:pathLst>
                <a:path extrusionOk="0" h="1906" w="1168">
                  <a:moveTo>
                    <a:pt x="548" y="1"/>
                  </a:moveTo>
                  <a:cubicBezTo>
                    <a:pt x="286" y="1"/>
                    <a:pt x="72" y="167"/>
                    <a:pt x="24" y="429"/>
                  </a:cubicBezTo>
                  <a:cubicBezTo>
                    <a:pt x="1" y="525"/>
                    <a:pt x="48" y="620"/>
                    <a:pt x="120" y="644"/>
                  </a:cubicBezTo>
                  <a:cubicBezTo>
                    <a:pt x="140" y="648"/>
                    <a:pt x="159" y="650"/>
                    <a:pt x="177" y="650"/>
                  </a:cubicBezTo>
                  <a:cubicBezTo>
                    <a:pt x="262" y="650"/>
                    <a:pt x="318" y="603"/>
                    <a:pt x="358" y="525"/>
                  </a:cubicBezTo>
                  <a:cubicBezTo>
                    <a:pt x="382" y="429"/>
                    <a:pt x="477" y="358"/>
                    <a:pt x="548" y="358"/>
                  </a:cubicBezTo>
                  <a:cubicBezTo>
                    <a:pt x="667" y="358"/>
                    <a:pt x="763" y="429"/>
                    <a:pt x="763" y="548"/>
                  </a:cubicBezTo>
                  <a:lnTo>
                    <a:pt x="763" y="596"/>
                  </a:lnTo>
                  <a:cubicBezTo>
                    <a:pt x="739" y="644"/>
                    <a:pt x="715" y="739"/>
                    <a:pt x="644" y="858"/>
                  </a:cubicBezTo>
                  <a:cubicBezTo>
                    <a:pt x="405" y="1191"/>
                    <a:pt x="262" y="1382"/>
                    <a:pt x="191" y="1477"/>
                  </a:cubicBezTo>
                  <a:cubicBezTo>
                    <a:pt x="120" y="1596"/>
                    <a:pt x="48" y="1668"/>
                    <a:pt x="72" y="1739"/>
                  </a:cubicBezTo>
                  <a:cubicBezTo>
                    <a:pt x="120" y="1811"/>
                    <a:pt x="143" y="1834"/>
                    <a:pt x="191" y="1858"/>
                  </a:cubicBezTo>
                  <a:cubicBezTo>
                    <a:pt x="239" y="1858"/>
                    <a:pt x="262" y="1906"/>
                    <a:pt x="524" y="1906"/>
                  </a:cubicBezTo>
                  <a:lnTo>
                    <a:pt x="1001" y="1906"/>
                  </a:lnTo>
                  <a:cubicBezTo>
                    <a:pt x="1096" y="1906"/>
                    <a:pt x="1167" y="1834"/>
                    <a:pt x="1167" y="1739"/>
                  </a:cubicBezTo>
                  <a:cubicBezTo>
                    <a:pt x="1167" y="1620"/>
                    <a:pt x="1120" y="1549"/>
                    <a:pt x="1001" y="1549"/>
                  </a:cubicBezTo>
                  <a:lnTo>
                    <a:pt x="548" y="1549"/>
                  </a:lnTo>
                  <a:cubicBezTo>
                    <a:pt x="644" y="1429"/>
                    <a:pt x="763" y="1263"/>
                    <a:pt x="905" y="1072"/>
                  </a:cubicBezTo>
                  <a:cubicBezTo>
                    <a:pt x="977" y="906"/>
                    <a:pt x="1072" y="763"/>
                    <a:pt x="1096" y="644"/>
                  </a:cubicBezTo>
                  <a:cubicBezTo>
                    <a:pt x="1120" y="548"/>
                    <a:pt x="1096" y="429"/>
                    <a:pt x="1072" y="358"/>
                  </a:cubicBezTo>
                  <a:cubicBezTo>
                    <a:pt x="1025" y="286"/>
                    <a:pt x="1001" y="239"/>
                    <a:pt x="953" y="167"/>
                  </a:cubicBezTo>
                  <a:cubicBezTo>
                    <a:pt x="858" y="48"/>
                    <a:pt x="715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7" name="Google Shape;3537;p52"/>
            <p:cNvSpPr/>
            <p:nvPr/>
          </p:nvSpPr>
          <p:spPr>
            <a:xfrm>
              <a:off x="4392435" y="3712238"/>
              <a:ext cx="36941" cy="56947"/>
            </a:xfrm>
            <a:custGeom>
              <a:rect b="b" l="l" r="r" t="t"/>
              <a:pathLst>
                <a:path extrusionOk="0" h="1910" w="1239">
                  <a:moveTo>
                    <a:pt x="595" y="357"/>
                  </a:moveTo>
                  <a:cubicBezTo>
                    <a:pt x="762" y="357"/>
                    <a:pt x="881" y="476"/>
                    <a:pt x="881" y="643"/>
                  </a:cubicBezTo>
                  <a:lnTo>
                    <a:pt x="881" y="1310"/>
                  </a:lnTo>
                  <a:cubicBezTo>
                    <a:pt x="881" y="1429"/>
                    <a:pt x="786" y="1548"/>
                    <a:pt x="643" y="1596"/>
                  </a:cubicBezTo>
                  <a:cubicBezTo>
                    <a:pt x="476" y="1596"/>
                    <a:pt x="357" y="1476"/>
                    <a:pt x="357" y="1310"/>
                  </a:cubicBezTo>
                  <a:lnTo>
                    <a:pt x="357" y="643"/>
                  </a:lnTo>
                  <a:cubicBezTo>
                    <a:pt x="357" y="524"/>
                    <a:pt x="453" y="405"/>
                    <a:pt x="595" y="357"/>
                  </a:cubicBezTo>
                  <a:close/>
                  <a:moveTo>
                    <a:pt x="643" y="0"/>
                  </a:moveTo>
                  <a:cubicBezTo>
                    <a:pt x="310" y="0"/>
                    <a:pt x="0" y="286"/>
                    <a:pt x="0" y="595"/>
                  </a:cubicBezTo>
                  <a:lnTo>
                    <a:pt x="0" y="1286"/>
                  </a:lnTo>
                  <a:cubicBezTo>
                    <a:pt x="0" y="1619"/>
                    <a:pt x="286" y="1881"/>
                    <a:pt x="595" y="1905"/>
                  </a:cubicBezTo>
                  <a:cubicBezTo>
                    <a:pt x="618" y="1908"/>
                    <a:pt x="641" y="1910"/>
                    <a:pt x="664" y="1910"/>
                  </a:cubicBezTo>
                  <a:cubicBezTo>
                    <a:pt x="970" y="1910"/>
                    <a:pt x="1238" y="1620"/>
                    <a:pt x="1238" y="1310"/>
                  </a:cubicBezTo>
                  <a:lnTo>
                    <a:pt x="1238" y="643"/>
                  </a:lnTo>
                  <a:cubicBezTo>
                    <a:pt x="1238" y="310"/>
                    <a:pt x="953" y="48"/>
                    <a:pt x="64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8" name="Google Shape;3538;p52"/>
            <p:cNvSpPr/>
            <p:nvPr/>
          </p:nvSpPr>
          <p:spPr>
            <a:xfrm>
              <a:off x="4437158" y="3821571"/>
              <a:ext cx="33393" cy="56112"/>
            </a:xfrm>
            <a:custGeom>
              <a:rect b="b" l="l" r="r" t="t"/>
              <a:pathLst>
                <a:path extrusionOk="0" h="1882" w="1120">
                  <a:moveTo>
                    <a:pt x="572" y="0"/>
                  </a:moveTo>
                  <a:cubicBezTo>
                    <a:pt x="286" y="0"/>
                    <a:pt x="48" y="191"/>
                    <a:pt x="24" y="453"/>
                  </a:cubicBezTo>
                  <a:cubicBezTo>
                    <a:pt x="0" y="548"/>
                    <a:pt x="48" y="620"/>
                    <a:pt x="167" y="667"/>
                  </a:cubicBezTo>
                  <a:cubicBezTo>
                    <a:pt x="179" y="670"/>
                    <a:pt x="192" y="672"/>
                    <a:pt x="204" y="672"/>
                  </a:cubicBezTo>
                  <a:cubicBezTo>
                    <a:pt x="286" y="672"/>
                    <a:pt x="361" y="604"/>
                    <a:pt x="381" y="501"/>
                  </a:cubicBezTo>
                  <a:cubicBezTo>
                    <a:pt x="405" y="429"/>
                    <a:pt x="500" y="334"/>
                    <a:pt x="596" y="334"/>
                  </a:cubicBezTo>
                  <a:cubicBezTo>
                    <a:pt x="715" y="334"/>
                    <a:pt x="810" y="429"/>
                    <a:pt x="810" y="548"/>
                  </a:cubicBezTo>
                  <a:cubicBezTo>
                    <a:pt x="810" y="667"/>
                    <a:pt x="715" y="739"/>
                    <a:pt x="596" y="739"/>
                  </a:cubicBezTo>
                  <a:cubicBezTo>
                    <a:pt x="500" y="739"/>
                    <a:pt x="405" y="834"/>
                    <a:pt x="405" y="929"/>
                  </a:cubicBezTo>
                  <a:cubicBezTo>
                    <a:pt x="405" y="1024"/>
                    <a:pt x="500" y="1096"/>
                    <a:pt x="596" y="1096"/>
                  </a:cubicBezTo>
                  <a:cubicBezTo>
                    <a:pt x="715" y="1096"/>
                    <a:pt x="810" y="1191"/>
                    <a:pt x="810" y="1310"/>
                  </a:cubicBezTo>
                  <a:cubicBezTo>
                    <a:pt x="810" y="1429"/>
                    <a:pt x="715" y="1525"/>
                    <a:pt x="596" y="1525"/>
                  </a:cubicBezTo>
                  <a:cubicBezTo>
                    <a:pt x="500" y="1525"/>
                    <a:pt x="405" y="1429"/>
                    <a:pt x="381" y="1334"/>
                  </a:cubicBezTo>
                  <a:lnTo>
                    <a:pt x="381" y="1310"/>
                  </a:lnTo>
                  <a:cubicBezTo>
                    <a:pt x="381" y="1215"/>
                    <a:pt x="286" y="1144"/>
                    <a:pt x="215" y="1144"/>
                  </a:cubicBezTo>
                  <a:cubicBezTo>
                    <a:pt x="119" y="1144"/>
                    <a:pt x="24" y="1215"/>
                    <a:pt x="24" y="1310"/>
                  </a:cubicBezTo>
                  <a:lnTo>
                    <a:pt x="24" y="1405"/>
                  </a:lnTo>
                  <a:cubicBezTo>
                    <a:pt x="48" y="1667"/>
                    <a:pt x="286" y="1882"/>
                    <a:pt x="572" y="1882"/>
                  </a:cubicBezTo>
                  <a:cubicBezTo>
                    <a:pt x="858" y="1882"/>
                    <a:pt x="1120" y="1644"/>
                    <a:pt x="1120" y="1310"/>
                  </a:cubicBezTo>
                  <a:cubicBezTo>
                    <a:pt x="1120" y="1167"/>
                    <a:pt x="1072" y="1048"/>
                    <a:pt x="977" y="929"/>
                  </a:cubicBezTo>
                  <a:cubicBezTo>
                    <a:pt x="1072" y="834"/>
                    <a:pt x="1120" y="691"/>
                    <a:pt x="1120" y="548"/>
                  </a:cubicBezTo>
                  <a:cubicBezTo>
                    <a:pt x="1120" y="239"/>
                    <a:pt x="858" y="0"/>
                    <a:pt x="5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9" name="Google Shape;3539;p52"/>
            <p:cNvSpPr/>
            <p:nvPr/>
          </p:nvSpPr>
          <p:spPr>
            <a:xfrm>
              <a:off x="4392435" y="3820855"/>
              <a:ext cx="36225" cy="56827"/>
            </a:xfrm>
            <a:custGeom>
              <a:rect b="b" l="l" r="r" t="t"/>
              <a:pathLst>
                <a:path extrusionOk="0" h="1906" w="1215">
                  <a:moveTo>
                    <a:pt x="595" y="334"/>
                  </a:moveTo>
                  <a:cubicBezTo>
                    <a:pt x="762" y="334"/>
                    <a:pt x="881" y="453"/>
                    <a:pt x="881" y="596"/>
                  </a:cubicBezTo>
                  <a:lnTo>
                    <a:pt x="881" y="1287"/>
                  </a:lnTo>
                  <a:cubicBezTo>
                    <a:pt x="881" y="1406"/>
                    <a:pt x="786" y="1501"/>
                    <a:pt x="643" y="1549"/>
                  </a:cubicBezTo>
                  <a:cubicBezTo>
                    <a:pt x="476" y="1549"/>
                    <a:pt x="357" y="1429"/>
                    <a:pt x="357" y="1287"/>
                  </a:cubicBezTo>
                  <a:lnTo>
                    <a:pt x="357" y="596"/>
                  </a:lnTo>
                  <a:cubicBezTo>
                    <a:pt x="357" y="477"/>
                    <a:pt x="453" y="358"/>
                    <a:pt x="595" y="334"/>
                  </a:cubicBezTo>
                  <a:close/>
                  <a:moveTo>
                    <a:pt x="619" y="1"/>
                  </a:moveTo>
                  <a:cubicBezTo>
                    <a:pt x="310" y="1"/>
                    <a:pt x="0" y="263"/>
                    <a:pt x="0" y="596"/>
                  </a:cubicBezTo>
                  <a:lnTo>
                    <a:pt x="0" y="1287"/>
                  </a:lnTo>
                  <a:cubicBezTo>
                    <a:pt x="0" y="1596"/>
                    <a:pt x="286" y="1882"/>
                    <a:pt x="595" y="1906"/>
                  </a:cubicBezTo>
                  <a:cubicBezTo>
                    <a:pt x="929" y="1906"/>
                    <a:pt x="1215" y="1644"/>
                    <a:pt x="1215" y="1310"/>
                  </a:cubicBezTo>
                  <a:lnTo>
                    <a:pt x="1215" y="620"/>
                  </a:lnTo>
                  <a:cubicBezTo>
                    <a:pt x="1215" y="286"/>
                    <a:pt x="953" y="24"/>
                    <a:pt x="61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0" name="Google Shape;3540;p52"/>
            <p:cNvSpPr/>
            <p:nvPr/>
          </p:nvSpPr>
          <p:spPr>
            <a:xfrm>
              <a:off x="4490408" y="3835048"/>
              <a:ext cx="196719" cy="10704"/>
            </a:xfrm>
            <a:custGeom>
              <a:rect b="b" l="l" r="r" t="t"/>
              <a:pathLst>
                <a:path extrusionOk="0" h="359" w="6598">
                  <a:moveTo>
                    <a:pt x="167" y="1"/>
                  </a:moveTo>
                  <a:cubicBezTo>
                    <a:pt x="96" y="1"/>
                    <a:pt x="0" y="49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6430" y="358"/>
                  </a:lnTo>
                  <a:cubicBezTo>
                    <a:pt x="6526" y="358"/>
                    <a:pt x="6597" y="287"/>
                    <a:pt x="6597" y="215"/>
                  </a:cubicBezTo>
                  <a:cubicBezTo>
                    <a:pt x="6597" y="96"/>
                    <a:pt x="6549" y="1"/>
                    <a:pt x="6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1" name="Google Shape;3541;p52"/>
            <p:cNvSpPr/>
            <p:nvPr/>
          </p:nvSpPr>
          <p:spPr>
            <a:xfrm>
              <a:off x="4490408" y="3859914"/>
              <a:ext cx="143440" cy="10674"/>
            </a:xfrm>
            <a:custGeom>
              <a:rect b="b" l="l" r="r" t="t"/>
              <a:pathLst>
                <a:path extrusionOk="0" h="358" w="4811">
                  <a:moveTo>
                    <a:pt x="167" y="0"/>
                  </a:moveTo>
                  <a:cubicBezTo>
                    <a:pt x="96" y="0"/>
                    <a:pt x="0" y="48"/>
                    <a:pt x="0" y="143"/>
                  </a:cubicBezTo>
                  <a:cubicBezTo>
                    <a:pt x="0" y="262"/>
                    <a:pt x="96" y="358"/>
                    <a:pt x="167" y="358"/>
                  </a:cubicBezTo>
                  <a:lnTo>
                    <a:pt x="4644" y="358"/>
                  </a:lnTo>
                  <a:cubicBezTo>
                    <a:pt x="4740" y="358"/>
                    <a:pt x="4811" y="286"/>
                    <a:pt x="4811" y="215"/>
                  </a:cubicBezTo>
                  <a:cubicBezTo>
                    <a:pt x="4811" y="96"/>
                    <a:pt x="4763" y="0"/>
                    <a:pt x="46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2" name="Google Shape;3542;p52"/>
            <p:cNvSpPr/>
            <p:nvPr/>
          </p:nvSpPr>
          <p:spPr>
            <a:xfrm>
              <a:off x="4366853" y="3573060"/>
              <a:ext cx="348657" cy="354321"/>
            </a:xfrm>
            <a:custGeom>
              <a:rect b="b" l="l" r="r" t="t"/>
              <a:pathLst>
                <a:path extrusionOk="0" h="11884" w="11694">
                  <a:moveTo>
                    <a:pt x="11289" y="334"/>
                  </a:moveTo>
                  <a:lnTo>
                    <a:pt x="11336" y="3644"/>
                  </a:lnTo>
                  <a:lnTo>
                    <a:pt x="6550" y="3644"/>
                  </a:lnTo>
                  <a:cubicBezTo>
                    <a:pt x="6526" y="3644"/>
                    <a:pt x="6454" y="3668"/>
                    <a:pt x="6431" y="3692"/>
                  </a:cubicBezTo>
                  <a:lnTo>
                    <a:pt x="5835" y="4263"/>
                  </a:lnTo>
                  <a:lnTo>
                    <a:pt x="5240" y="3692"/>
                  </a:lnTo>
                  <a:cubicBezTo>
                    <a:pt x="5216" y="3668"/>
                    <a:pt x="5145" y="3644"/>
                    <a:pt x="5121" y="3644"/>
                  </a:cubicBezTo>
                  <a:lnTo>
                    <a:pt x="334" y="3644"/>
                  </a:lnTo>
                  <a:lnTo>
                    <a:pt x="334" y="334"/>
                  </a:lnTo>
                  <a:close/>
                  <a:moveTo>
                    <a:pt x="239" y="0"/>
                  </a:moveTo>
                  <a:cubicBezTo>
                    <a:pt x="144" y="0"/>
                    <a:pt x="72" y="96"/>
                    <a:pt x="72" y="191"/>
                  </a:cubicBezTo>
                  <a:lnTo>
                    <a:pt x="72" y="4620"/>
                  </a:lnTo>
                  <a:cubicBezTo>
                    <a:pt x="72" y="4644"/>
                    <a:pt x="96" y="4716"/>
                    <a:pt x="120" y="4716"/>
                  </a:cubicBezTo>
                  <a:cubicBezTo>
                    <a:pt x="159" y="4735"/>
                    <a:pt x="200" y="4744"/>
                    <a:pt x="239" y="4744"/>
                  </a:cubicBezTo>
                  <a:cubicBezTo>
                    <a:pt x="342" y="4744"/>
                    <a:pt x="429" y="4683"/>
                    <a:pt x="429" y="4597"/>
                  </a:cubicBezTo>
                  <a:lnTo>
                    <a:pt x="429" y="4001"/>
                  </a:lnTo>
                  <a:lnTo>
                    <a:pt x="5121" y="4001"/>
                  </a:lnTo>
                  <a:lnTo>
                    <a:pt x="5716" y="4549"/>
                  </a:lnTo>
                  <a:cubicBezTo>
                    <a:pt x="5788" y="4620"/>
                    <a:pt x="5835" y="4620"/>
                    <a:pt x="5907" y="4620"/>
                  </a:cubicBezTo>
                  <a:cubicBezTo>
                    <a:pt x="5954" y="4620"/>
                    <a:pt x="6026" y="4597"/>
                    <a:pt x="6073" y="4549"/>
                  </a:cubicBezTo>
                  <a:lnTo>
                    <a:pt x="6669" y="4001"/>
                  </a:lnTo>
                  <a:lnTo>
                    <a:pt x="11384" y="4001"/>
                  </a:lnTo>
                  <a:lnTo>
                    <a:pt x="11384" y="7264"/>
                  </a:lnTo>
                  <a:lnTo>
                    <a:pt x="6574" y="7264"/>
                  </a:lnTo>
                  <a:cubicBezTo>
                    <a:pt x="6526" y="7264"/>
                    <a:pt x="6502" y="7288"/>
                    <a:pt x="6454" y="7335"/>
                  </a:cubicBezTo>
                  <a:lnTo>
                    <a:pt x="5859" y="7883"/>
                  </a:lnTo>
                  <a:lnTo>
                    <a:pt x="5264" y="7335"/>
                  </a:lnTo>
                  <a:cubicBezTo>
                    <a:pt x="5240" y="7288"/>
                    <a:pt x="5192" y="7264"/>
                    <a:pt x="5145" y="7264"/>
                  </a:cubicBezTo>
                  <a:lnTo>
                    <a:pt x="358" y="7264"/>
                  </a:lnTo>
                  <a:lnTo>
                    <a:pt x="358" y="5430"/>
                  </a:lnTo>
                  <a:cubicBezTo>
                    <a:pt x="358" y="5335"/>
                    <a:pt x="286" y="5240"/>
                    <a:pt x="215" y="5240"/>
                  </a:cubicBezTo>
                  <a:cubicBezTo>
                    <a:pt x="96" y="5240"/>
                    <a:pt x="1" y="5311"/>
                    <a:pt x="1" y="5430"/>
                  </a:cubicBezTo>
                  <a:lnTo>
                    <a:pt x="1" y="10979"/>
                  </a:lnTo>
                  <a:cubicBezTo>
                    <a:pt x="1" y="11146"/>
                    <a:pt x="120" y="11265"/>
                    <a:pt x="263" y="11265"/>
                  </a:cubicBezTo>
                  <a:lnTo>
                    <a:pt x="5049" y="11265"/>
                  </a:lnTo>
                  <a:lnTo>
                    <a:pt x="5645" y="11812"/>
                  </a:lnTo>
                  <a:cubicBezTo>
                    <a:pt x="5716" y="11884"/>
                    <a:pt x="5788" y="11884"/>
                    <a:pt x="5835" y="11884"/>
                  </a:cubicBezTo>
                  <a:cubicBezTo>
                    <a:pt x="5883" y="11884"/>
                    <a:pt x="5954" y="11860"/>
                    <a:pt x="6002" y="11812"/>
                  </a:cubicBezTo>
                  <a:lnTo>
                    <a:pt x="6597" y="11265"/>
                  </a:lnTo>
                  <a:lnTo>
                    <a:pt x="7859" y="11265"/>
                  </a:lnTo>
                  <a:cubicBezTo>
                    <a:pt x="7955" y="11265"/>
                    <a:pt x="8026" y="11193"/>
                    <a:pt x="8026" y="11098"/>
                  </a:cubicBezTo>
                  <a:cubicBezTo>
                    <a:pt x="8026" y="10979"/>
                    <a:pt x="7979" y="10907"/>
                    <a:pt x="7859" y="10907"/>
                  </a:cubicBezTo>
                  <a:lnTo>
                    <a:pt x="6550" y="10907"/>
                  </a:lnTo>
                  <a:cubicBezTo>
                    <a:pt x="6526" y="10907"/>
                    <a:pt x="6454" y="10931"/>
                    <a:pt x="6431" y="10955"/>
                  </a:cubicBezTo>
                  <a:lnTo>
                    <a:pt x="5835" y="11527"/>
                  </a:lnTo>
                  <a:lnTo>
                    <a:pt x="5240" y="10955"/>
                  </a:lnTo>
                  <a:cubicBezTo>
                    <a:pt x="5216" y="10931"/>
                    <a:pt x="5145" y="10907"/>
                    <a:pt x="5121" y="10907"/>
                  </a:cubicBezTo>
                  <a:lnTo>
                    <a:pt x="334" y="10907"/>
                  </a:lnTo>
                  <a:lnTo>
                    <a:pt x="334" y="7597"/>
                  </a:lnTo>
                  <a:lnTo>
                    <a:pt x="5026" y="7597"/>
                  </a:lnTo>
                  <a:lnTo>
                    <a:pt x="5621" y="8145"/>
                  </a:lnTo>
                  <a:cubicBezTo>
                    <a:pt x="5692" y="8216"/>
                    <a:pt x="5740" y="8216"/>
                    <a:pt x="5811" y="8216"/>
                  </a:cubicBezTo>
                  <a:cubicBezTo>
                    <a:pt x="5859" y="8216"/>
                    <a:pt x="5931" y="8193"/>
                    <a:pt x="5978" y="8145"/>
                  </a:cubicBezTo>
                  <a:lnTo>
                    <a:pt x="6574" y="7597"/>
                  </a:lnTo>
                  <a:lnTo>
                    <a:pt x="11289" y="7597"/>
                  </a:lnTo>
                  <a:lnTo>
                    <a:pt x="11289" y="10907"/>
                  </a:lnTo>
                  <a:lnTo>
                    <a:pt x="8669" y="10907"/>
                  </a:lnTo>
                  <a:cubicBezTo>
                    <a:pt x="8574" y="10907"/>
                    <a:pt x="8479" y="10955"/>
                    <a:pt x="8479" y="11050"/>
                  </a:cubicBezTo>
                  <a:cubicBezTo>
                    <a:pt x="8479" y="11169"/>
                    <a:pt x="8550" y="11265"/>
                    <a:pt x="8669" y="11265"/>
                  </a:cubicBezTo>
                  <a:lnTo>
                    <a:pt x="11360" y="11265"/>
                  </a:lnTo>
                  <a:cubicBezTo>
                    <a:pt x="11527" y="11265"/>
                    <a:pt x="11646" y="11146"/>
                    <a:pt x="11646" y="10979"/>
                  </a:cubicBezTo>
                  <a:lnTo>
                    <a:pt x="11646" y="262"/>
                  </a:lnTo>
                  <a:cubicBezTo>
                    <a:pt x="11694" y="119"/>
                    <a:pt x="11575" y="0"/>
                    <a:pt x="1143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43" name="Google Shape;3543;p52"/>
          <p:cNvGrpSpPr/>
          <p:nvPr/>
        </p:nvGrpSpPr>
        <p:grpSpPr>
          <a:xfrm>
            <a:off x="3253852" y="3573060"/>
            <a:ext cx="354321" cy="355753"/>
            <a:chOff x="3672939" y="3573060"/>
            <a:chExt cx="354321" cy="355753"/>
          </a:xfrm>
        </p:grpSpPr>
        <p:sp>
          <p:nvSpPr>
            <p:cNvPr id="3544" name="Google Shape;3544;p52"/>
            <p:cNvSpPr/>
            <p:nvPr/>
          </p:nvSpPr>
          <p:spPr>
            <a:xfrm>
              <a:off x="3677888" y="3896825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1"/>
                  </a:moveTo>
                  <a:cubicBezTo>
                    <a:pt x="72" y="1"/>
                    <a:pt x="1" y="72"/>
                    <a:pt x="1" y="120"/>
                  </a:cubicBezTo>
                  <a:lnTo>
                    <a:pt x="1" y="691"/>
                  </a:lnTo>
                  <a:cubicBezTo>
                    <a:pt x="1" y="739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03" y="787"/>
                    <a:pt x="11527" y="691"/>
                  </a:cubicBezTo>
                  <a:lnTo>
                    <a:pt x="11527" y="120"/>
                  </a:lnTo>
                  <a:cubicBezTo>
                    <a:pt x="11527" y="72"/>
                    <a:pt x="11479" y="1"/>
                    <a:pt x="11408" y="1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5" name="Google Shape;3545;p52"/>
            <p:cNvSpPr/>
            <p:nvPr/>
          </p:nvSpPr>
          <p:spPr>
            <a:xfrm>
              <a:off x="4003084" y="3896825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9" y="810"/>
                    <a:pt x="596" y="763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72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6" name="Google Shape;3546;p52"/>
            <p:cNvSpPr/>
            <p:nvPr/>
          </p:nvSpPr>
          <p:spPr>
            <a:xfrm>
              <a:off x="3943454" y="3681677"/>
              <a:ext cx="55396" cy="215175"/>
            </a:xfrm>
            <a:custGeom>
              <a:rect b="b" l="l" r="r" t="t"/>
              <a:pathLst>
                <a:path extrusionOk="0" h="7217" w="1858">
                  <a:moveTo>
                    <a:pt x="72" y="1"/>
                  </a:moveTo>
                  <a:cubicBezTo>
                    <a:pt x="24" y="1"/>
                    <a:pt x="0" y="25"/>
                    <a:pt x="0" y="49"/>
                  </a:cubicBezTo>
                  <a:lnTo>
                    <a:pt x="0" y="7217"/>
                  </a:lnTo>
                  <a:lnTo>
                    <a:pt x="1858" y="7217"/>
                  </a:lnTo>
                  <a:lnTo>
                    <a:pt x="1858" y="49"/>
                  </a:lnTo>
                  <a:cubicBezTo>
                    <a:pt x="1858" y="25"/>
                    <a:pt x="1810" y="1"/>
                    <a:pt x="1787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7" name="Google Shape;3547;p52"/>
            <p:cNvSpPr/>
            <p:nvPr/>
          </p:nvSpPr>
          <p:spPr>
            <a:xfrm>
              <a:off x="3832689" y="3644050"/>
              <a:ext cx="55396" cy="252801"/>
            </a:xfrm>
            <a:custGeom>
              <a:rect b="b" l="l" r="r" t="t"/>
              <a:pathLst>
                <a:path extrusionOk="0" h="8479" w="1858">
                  <a:moveTo>
                    <a:pt x="0" y="1"/>
                  </a:moveTo>
                  <a:lnTo>
                    <a:pt x="0" y="8479"/>
                  </a:lnTo>
                  <a:lnTo>
                    <a:pt x="1858" y="8479"/>
                  </a:lnTo>
                  <a:lnTo>
                    <a:pt x="1858" y="72"/>
                  </a:lnTo>
                  <a:cubicBezTo>
                    <a:pt x="1858" y="25"/>
                    <a:pt x="1810" y="1"/>
                    <a:pt x="178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8" name="Google Shape;3548;p52"/>
            <p:cNvSpPr/>
            <p:nvPr/>
          </p:nvSpPr>
          <p:spPr>
            <a:xfrm>
              <a:off x="3871748" y="3644498"/>
              <a:ext cx="16339" cy="253785"/>
            </a:xfrm>
            <a:custGeom>
              <a:rect b="b" l="l" r="r" t="t"/>
              <a:pathLst>
                <a:path extrusionOk="0" h="8512" w="548">
                  <a:moveTo>
                    <a:pt x="498" y="1"/>
                  </a:moveTo>
                  <a:cubicBezTo>
                    <a:pt x="490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72" y="57"/>
                    <a:pt x="72" y="81"/>
                  </a:cubicBezTo>
                  <a:lnTo>
                    <a:pt x="72" y="8511"/>
                  </a:lnTo>
                  <a:lnTo>
                    <a:pt x="548" y="8511"/>
                  </a:lnTo>
                  <a:lnTo>
                    <a:pt x="548" y="81"/>
                  </a:lnTo>
                  <a:cubicBezTo>
                    <a:pt x="548" y="27"/>
                    <a:pt x="521" y="1"/>
                    <a:pt x="498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9" name="Google Shape;3549;p52"/>
            <p:cNvSpPr/>
            <p:nvPr/>
          </p:nvSpPr>
          <p:spPr>
            <a:xfrm>
              <a:off x="3778008" y="3607139"/>
              <a:ext cx="54711" cy="289712"/>
            </a:xfrm>
            <a:custGeom>
              <a:rect b="b" l="l" r="r" t="t"/>
              <a:pathLst>
                <a:path extrusionOk="0" h="9717" w="1835">
                  <a:moveTo>
                    <a:pt x="48" y="0"/>
                  </a:moveTo>
                  <a:cubicBezTo>
                    <a:pt x="24" y="0"/>
                    <a:pt x="1" y="24"/>
                    <a:pt x="1" y="48"/>
                  </a:cubicBezTo>
                  <a:lnTo>
                    <a:pt x="1" y="9717"/>
                  </a:lnTo>
                  <a:lnTo>
                    <a:pt x="1834" y="9717"/>
                  </a:lnTo>
                  <a:lnTo>
                    <a:pt x="1834" y="48"/>
                  </a:lnTo>
                  <a:cubicBezTo>
                    <a:pt x="1834" y="24"/>
                    <a:pt x="1811" y="0"/>
                    <a:pt x="17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0" name="Google Shape;3550;p52"/>
            <p:cNvSpPr/>
            <p:nvPr/>
          </p:nvSpPr>
          <p:spPr>
            <a:xfrm>
              <a:off x="3817066" y="3607557"/>
              <a:ext cx="15653" cy="290726"/>
            </a:xfrm>
            <a:custGeom>
              <a:rect b="b" l="l" r="r" t="t"/>
              <a:pathLst>
                <a:path extrusionOk="0" h="9751" w="525">
                  <a:moveTo>
                    <a:pt x="495" y="1"/>
                  </a:moveTo>
                  <a:cubicBezTo>
                    <a:pt x="490" y="1"/>
                    <a:pt x="483" y="4"/>
                    <a:pt x="477" y="10"/>
                  </a:cubicBezTo>
                  <a:lnTo>
                    <a:pt x="0" y="10"/>
                  </a:lnTo>
                  <a:cubicBezTo>
                    <a:pt x="24" y="10"/>
                    <a:pt x="48" y="34"/>
                    <a:pt x="48" y="58"/>
                  </a:cubicBezTo>
                  <a:lnTo>
                    <a:pt x="48" y="9750"/>
                  </a:lnTo>
                  <a:lnTo>
                    <a:pt x="524" y="9750"/>
                  </a:lnTo>
                  <a:lnTo>
                    <a:pt x="524" y="58"/>
                  </a:lnTo>
                  <a:cubicBezTo>
                    <a:pt x="524" y="23"/>
                    <a:pt x="512" y="1"/>
                    <a:pt x="495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1" name="Google Shape;3551;p52"/>
            <p:cNvSpPr/>
            <p:nvPr/>
          </p:nvSpPr>
          <p:spPr>
            <a:xfrm>
              <a:off x="3721926" y="3756961"/>
              <a:ext cx="54681" cy="139892"/>
            </a:xfrm>
            <a:custGeom>
              <a:rect b="b" l="l" r="r" t="t"/>
              <a:pathLst>
                <a:path extrusionOk="0" h="4692" w="1834">
                  <a:moveTo>
                    <a:pt x="48" y="0"/>
                  </a:moveTo>
                  <a:cubicBezTo>
                    <a:pt x="24" y="0"/>
                    <a:pt x="0" y="24"/>
                    <a:pt x="0" y="48"/>
                  </a:cubicBezTo>
                  <a:lnTo>
                    <a:pt x="0" y="4692"/>
                  </a:lnTo>
                  <a:lnTo>
                    <a:pt x="1834" y="4692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2" name="Google Shape;3552;p52"/>
            <p:cNvSpPr/>
            <p:nvPr/>
          </p:nvSpPr>
          <p:spPr>
            <a:xfrm>
              <a:off x="3763816" y="3756246"/>
              <a:ext cx="14222" cy="140608"/>
            </a:xfrm>
            <a:custGeom>
              <a:rect b="b" l="l" r="r" t="t"/>
              <a:pathLst>
                <a:path extrusionOk="0" h="4716" w="477">
                  <a:moveTo>
                    <a:pt x="0" y="0"/>
                  </a:moveTo>
                  <a:lnTo>
                    <a:pt x="0" y="4716"/>
                  </a:lnTo>
                  <a:lnTo>
                    <a:pt x="477" y="471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3" name="Google Shape;3553;p52"/>
            <p:cNvSpPr/>
            <p:nvPr/>
          </p:nvSpPr>
          <p:spPr>
            <a:xfrm>
              <a:off x="3888057" y="3830784"/>
              <a:ext cx="54711" cy="66070"/>
            </a:xfrm>
            <a:custGeom>
              <a:rect b="b" l="l" r="r" t="t"/>
              <a:pathLst>
                <a:path extrusionOk="0" h="2216" w="1835">
                  <a:moveTo>
                    <a:pt x="1" y="1"/>
                  </a:moveTo>
                  <a:lnTo>
                    <a:pt x="1" y="2216"/>
                  </a:lnTo>
                  <a:lnTo>
                    <a:pt x="1835" y="2216"/>
                  </a:lnTo>
                  <a:lnTo>
                    <a:pt x="1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4" name="Google Shape;3554;p52"/>
            <p:cNvSpPr/>
            <p:nvPr/>
          </p:nvSpPr>
          <p:spPr>
            <a:xfrm>
              <a:off x="3982512" y="3682125"/>
              <a:ext cx="16339" cy="216159"/>
            </a:xfrm>
            <a:custGeom>
              <a:rect b="b" l="l" r="r" t="t"/>
              <a:pathLst>
                <a:path extrusionOk="0" h="7250" w="548">
                  <a:moveTo>
                    <a:pt x="510" y="0"/>
                  </a:moveTo>
                  <a:cubicBezTo>
                    <a:pt x="500" y="0"/>
                    <a:pt x="489" y="3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34"/>
                    <a:pt x="72" y="57"/>
                  </a:cubicBezTo>
                  <a:lnTo>
                    <a:pt x="72" y="7249"/>
                  </a:lnTo>
                  <a:lnTo>
                    <a:pt x="548" y="7249"/>
                  </a:lnTo>
                  <a:lnTo>
                    <a:pt x="548" y="57"/>
                  </a:lnTo>
                  <a:cubicBezTo>
                    <a:pt x="548" y="23"/>
                    <a:pt x="535" y="0"/>
                    <a:pt x="51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5" name="Google Shape;3555;p52"/>
            <p:cNvSpPr/>
            <p:nvPr/>
          </p:nvSpPr>
          <p:spPr>
            <a:xfrm>
              <a:off x="3929261" y="3830784"/>
              <a:ext cx="14222" cy="66070"/>
            </a:xfrm>
            <a:custGeom>
              <a:rect b="b" l="l" r="r" t="t"/>
              <a:pathLst>
                <a:path extrusionOk="0" h="2216" w="477">
                  <a:moveTo>
                    <a:pt x="0" y="1"/>
                  </a:moveTo>
                  <a:lnTo>
                    <a:pt x="0" y="2216"/>
                  </a:lnTo>
                  <a:lnTo>
                    <a:pt x="476" y="2216"/>
                  </a:lnTo>
                  <a:lnTo>
                    <a:pt x="47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6" name="Google Shape;3556;p52"/>
            <p:cNvSpPr/>
            <p:nvPr/>
          </p:nvSpPr>
          <p:spPr>
            <a:xfrm>
              <a:off x="3672939" y="3573060"/>
              <a:ext cx="354321" cy="355753"/>
            </a:xfrm>
            <a:custGeom>
              <a:rect b="b" l="l" r="r" t="t"/>
              <a:pathLst>
                <a:path extrusionOk="0" h="11932" w="11884">
                  <a:moveTo>
                    <a:pt x="3310" y="6335"/>
                  </a:moveTo>
                  <a:lnTo>
                    <a:pt x="3310" y="10717"/>
                  </a:lnTo>
                  <a:lnTo>
                    <a:pt x="1786" y="10717"/>
                  </a:lnTo>
                  <a:lnTo>
                    <a:pt x="1786" y="6335"/>
                  </a:lnTo>
                  <a:close/>
                  <a:moveTo>
                    <a:pt x="5192" y="1310"/>
                  </a:moveTo>
                  <a:lnTo>
                    <a:pt x="5192" y="10717"/>
                  </a:lnTo>
                  <a:lnTo>
                    <a:pt x="3668" y="10717"/>
                  </a:lnTo>
                  <a:lnTo>
                    <a:pt x="3668" y="1310"/>
                  </a:lnTo>
                  <a:close/>
                  <a:moveTo>
                    <a:pt x="7025" y="2596"/>
                  </a:moveTo>
                  <a:lnTo>
                    <a:pt x="7025" y="10717"/>
                  </a:lnTo>
                  <a:lnTo>
                    <a:pt x="5501" y="10717"/>
                  </a:lnTo>
                  <a:lnTo>
                    <a:pt x="5501" y="2596"/>
                  </a:lnTo>
                  <a:close/>
                  <a:moveTo>
                    <a:pt x="8883" y="8836"/>
                  </a:moveTo>
                  <a:lnTo>
                    <a:pt x="8883" y="10717"/>
                  </a:lnTo>
                  <a:lnTo>
                    <a:pt x="7359" y="10717"/>
                  </a:lnTo>
                  <a:lnTo>
                    <a:pt x="7359" y="8836"/>
                  </a:lnTo>
                  <a:close/>
                  <a:moveTo>
                    <a:pt x="929" y="0"/>
                  </a:moveTo>
                  <a:cubicBezTo>
                    <a:pt x="810" y="0"/>
                    <a:pt x="715" y="72"/>
                    <a:pt x="715" y="191"/>
                  </a:cubicBezTo>
                  <a:lnTo>
                    <a:pt x="715" y="977"/>
                  </a:lnTo>
                  <a:lnTo>
                    <a:pt x="500" y="977"/>
                  </a:lnTo>
                  <a:cubicBezTo>
                    <a:pt x="429" y="977"/>
                    <a:pt x="334" y="1048"/>
                    <a:pt x="334" y="1143"/>
                  </a:cubicBezTo>
                  <a:cubicBezTo>
                    <a:pt x="334" y="1263"/>
                    <a:pt x="381" y="1334"/>
                    <a:pt x="500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00" y="2239"/>
                  </a:lnTo>
                  <a:cubicBezTo>
                    <a:pt x="429" y="2239"/>
                    <a:pt x="334" y="2287"/>
                    <a:pt x="334" y="2382"/>
                  </a:cubicBezTo>
                  <a:cubicBezTo>
                    <a:pt x="334" y="2501"/>
                    <a:pt x="381" y="2596"/>
                    <a:pt x="500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00" y="3477"/>
                  </a:lnTo>
                  <a:cubicBezTo>
                    <a:pt x="429" y="3477"/>
                    <a:pt x="334" y="3549"/>
                    <a:pt x="334" y="3644"/>
                  </a:cubicBezTo>
                  <a:cubicBezTo>
                    <a:pt x="334" y="3763"/>
                    <a:pt x="381" y="3834"/>
                    <a:pt x="500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00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381" y="5097"/>
                    <a:pt x="500" y="5097"/>
                  </a:cubicBezTo>
                  <a:lnTo>
                    <a:pt x="715" y="5097"/>
                  </a:lnTo>
                  <a:lnTo>
                    <a:pt x="715" y="5978"/>
                  </a:lnTo>
                  <a:lnTo>
                    <a:pt x="500" y="5978"/>
                  </a:lnTo>
                  <a:cubicBezTo>
                    <a:pt x="429" y="5978"/>
                    <a:pt x="334" y="6049"/>
                    <a:pt x="334" y="6144"/>
                  </a:cubicBezTo>
                  <a:cubicBezTo>
                    <a:pt x="334" y="6264"/>
                    <a:pt x="381" y="6335"/>
                    <a:pt x="500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00" y="7240"/>
                  </a:lnTo>
                  <a:cubicBezTo>
                    <a:pt x="429" y="7240"/>
                    <a:pt x="334" y="7288"/>
                    <a:pt x="334" y="7383"/>
                  </a:cubicBezTo>
                  <a:cubicBezTo>
                    <a:pt x="334" y="7502"/>
                    <a:pt x="381" y="7597"/>
                    <a:pt x="500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00" y="8478"/>
                  </a:lnTo>
                  <a:cubicBezTo>
                    <a:pt x="429" y="8478"/>
                    <a:pt x="334" y="8550"/>
                    <a:pt x="334" y="8645"/>
                  </a:cubicBezTo>
                  <a:cubicBezTo>
                    <a:pt x="334" y="8764"/>
                    <a:pt x="381" y="8836"/>
                    <a:pt x="500" y="8836"/>
                  </a:cubicBezTo>
                  <a:lnTo>
                    <a:pt x="715" y="8836"/>
                  </a:lnTo>
                  <a:lnTo>
                    <a:pt x="715" y="9740"/>
                  </a:lnTo>
                  <a:lnTo>
                    <a:pt x="500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381" y="10098"/>
                    <a:pt x="500" y="10098"/>
                  </a:cubicBezTo>
                  <a:lnTo>
                    <a:pt x="715" y="10098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43" y="10717"/>
                    <a:pt x="0" y="10836"/>
                    <a:pt x="0" y="11026"/>
                  </a:cubicBezTo>
                  <a:lnTo>
                    <a:pt x="0" y="11741"/>
                  </a:lnTo>
                  <a:cubicBezTo>
                    <a:pt x="0" y="11812"/>
                    <a:pt x="95" y="11908"/>
                    <a:pt x="191" y="11908"/>
                  </a:cubicBezTo>
                  <a:lnTo>
                    <a:pt x="2691" y="11908"/>
                  </a:lnTo>
                  <a:cubicBezTo>
                    <a:pt x="2715" y="11908"/>
                    <a:pt x="2739" y="11908"/>
                    <a:pt x="2763" y="11884"/>
                  </a:cubicBezTo>
                  <a:cubicBezTo>
                    <a:pt x="2882" y="11741"/>
                    <a:pt x="2810" y="11574"/>
                    <a:pt x="2644" y="11574"/>
                  </a:cubicBezTo>
                  <a:lnTo>
                    <a:pt x="357" y="11574"/>
                  </a:lnTo>
                  <a:lnTo>
                    <a:pt x="357" y="11098"/>
                  </a:lnTo>
                  <a:lnTo>
                    <a:pt x="11526" y="11098"/>
                  </a:lnTo>
                  <a:lnTo>
                    <a:pt x="11526" y="11574"/>
                  </a:lnTo>
                  <a:lnTo>
                    <a:pt x="3453" y="11574"/>
                  </a:lnTo>
                  <a:cubicBezTo>
                    <a:pt x="3358" y="11574"/>
                    <a:pt x="3287" y="11646"/>
                    <a:pt x="3287" y="11741"/>
                  </a:cubicBezTo>
                  <a:cubicBezTo>
                    <a:pt x="3287" y="11860"/>
                    <a:pt x="3334" y="11931"/>
                    <a:pt x="3453" y="11931"/>
                  </a:cubicBezTo>
                  <a:lnTo>
                    <a:pt x="11574" y="11931"/>
                  </a:lnTo>
                  <a:cubicBezTo>
                    <a:pt x="11741" y="11931"/>
                    <a:pt x="11884" y="11812"/>
                    <a:pt x="11884" y="11646"/>
                  </a:cubicBezTo>
                  <a:lnTo>
                    <a:pt x="11884" y="11074"/>
                  </a:lnTo>
                  <a:cubicBezTo>
                    <a:pt x="11884" y="10836"/>
                    <a:pt x="11741" y="10717"/>
                    <a:pt x="11574" y="10717"/>
                  </a:cubicBezTo>
                  <a:lnTo>
                    <a:pt x="11098" y="10717"/>
                  </a:lnTo>
                  <a:lnTo>
                    <a:pt x="11098" y="3715"/>
                  </a:lnTo>
                  <a:cubicBezTo>
                    <a:pt x="11098" y="3573"/>
                    <a:pt x="10979" y="3477"/>
                    <a:pt x="10860" y="3477"/>
                  </a:cubicBezTo>
                  <a:lnTo>
                    <a:pt x="9073" y="3477"/>
                  </a:lnTo>
                  <a:cubicBezTo>
                    <a:pt x="9002" y="3477"/>
                    <a:pt x="8907" y="3573"/>
                    <a:pt x="8907" y="3668"/>
                  </a:cubicBezTo>
                  <a:lnTo>
                    <a:pt x="8907" y="4954"/>
                  </a:lnTo>
                  <a:cubicBezTo>
                    <a:pt x="8907" y="4978"/>
                    <a:pt x="8931" y="5025"/>
                    <a:pt x="8954" y="5073"/>
                  </a:cubicBezTo>
                  <a:cubicBezTo>
                    <a:pt x="8998" y="5092"/>
                    <a:pt x="9040" y="5100"/>
                    <a:pt x="9078" y="5100"/>
                  </a:cubicBezTo>
                  <a:cubicBezTo>
                    <a:pt x="9186" y="5100"/>
                    <a:pt x="9264" y="5029"/>
                    <a:pt x="9264" y="4906"/>
                  </a:cubicBezTo>
                  <a:lnTo>
                    <a:pt x="9264" y="3811"/>
                  </a:lnTo>
                  <a:lnTo>
                    <a:pt x="10788" y="3811"/>
                  </a:lnTo>
                  <a:lnTo>
                    <a:pt x="10788" y="10693"/>
                  </a:lnTo>
                  <a:lnTo>
                    <a:pt x="9264" y="10693"/>
                  </a:lnTo>
                  <a:lnTo>
                    <a:pt x="9264" y="5740"/>
                  </a:lnTo>
                  <a:cubicBezTo>
                    <a:pt x="9264" y="5668"/>
                    <a:pt x="9193" y="5573"/>
                    <a:pt x="9121" y="5573"/>
                  </a:cubicBezTo>
                  <a:cubicBezTo>
                    <a:pt x="9002" y="5573"/>
                    <a:pt x="8907" y="5621"/>
                    <a:pt x="8907" y="5740"/>
                  </a:cubicBezTo>
                  <a:lnTo>
                    <a:pt x="8907" y="8478"/>
                  </a:lnTo>
                  <a:lnTo>
                    <a:pt x="7383" y="8478"/>
                  </a:lnTo>
                  <a:lnTo>
                    <a:pt x="7383" y="2477"/>
                  </a:lnTo>
                  <a:cubicBezTo>
                    <a:pt x="7383" y="2334"/>
                    <a:pt x="7264" y="2239"/>
                    <a:pt x="7144" y="2239"/>
                  </a:cubicBezTo>
                  <a:lnTo>
                    <a:pt x="5549" y="2239"/>
                  </a:lnTo>
                  <a:lnTo>
                    <a:pt x="5549" y="1215"/>
                  </a:lnTo>
                  <a:cubicBezTo>
                    <a:pt x="5549" y="1072"/>
                    <a:pt x="5430" y="977"/>
                    <a:pt x="5311" y="977"/>
                  </a:cubicBezTo>
                  <a:lnTo>
                    <a:pt x="3572" y="977"/>
                  </a:lnTo>
                  <a:cubicBezTo>
                    <a:pt x="3429" y="977"/>
                    <a:pt x="3334" y="1096"/>
                    <a:pt x="3334" y="1215"/>
                  </a:cubicBezTo>
                  <a:lnTo>
                    <a:pt x="3334" y="5978"/>
                  </a:lnTo>
                  <a:lnTo>
                    <a:pt x="1739" y="5978"/>
                  </a:lnTo>
                  <a:cubicBezTo>
                    <a:pt x="1572" y="5978"/>
                    <a:pt x="1500" y="6097"/>
                    <a:pt x="1500" y="6216"/>
                  </a:cubicBezTo>
                  <a:lnTo>
                    <a:pt x="1500" y="10717"/>
                  </a:lnTo>
                  <a:lnTo>
                    <a:pt x="1072" y="10717"/>
                  </a:lnTo>
                  <a:lnTo>
                    <a:pt x="1072" y="191"/>
                  </a:lnTo>
                  <a:cubicBezTo>
                    <a:pt x="1072" y="96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57" name="Google Shape;3557;p52"/>
          <p:cNvGrpSpPr/>
          <p:nvPr/>
        </p:nvGrpSpPr>
        <p:grpSpPr>
          <a:xfrm>
            <a:off x="2548317" y="3573030"/>
            <a:ext cx="352922" cy="352952"/>
            <a:chOff x="3043605" y="3573030"/>
            <a:chExt cx="352922" cy="352952"/>
          </a:xfrm>
        </p:grpSpPr>
        <p:sp>
          <p:nvSpPr>
            <p:cNvPr id="3558" name="Google Shape;3558;p52"/>
            <p:cNvSpPr/>
            <p:nvPr/>
          </p:nvSpPr>
          <p:spPr>
            <a:xfrm>
              <a:off x="3070588" y="3600759"/>
              <a:ext cx="137775" cy="136344"/>
            </a:xfrm>
            <a:custGeom>
              <a:rect b="b" l="l" r="r" t="t"/>
              <a:pathLst>
                <a:path extrusionOk="0" h="4573" w="4621">
                  <a:moveTo>
                    <a:pt x="2287" y="0"/>
                  </a:moveTo>
                  <a:cubicBezTo>
                    <a:pt x="1072" y="24"/>
                    <a:pt x="48" y="1000"/>
                    <a:pt x="24" y="2263"/>
                  </a:cubicBezTo>
                  <a:cubicBezTo>
                    <a:pt x="1" y="3525"/>
                    <a:pt x="1048" y="4573"/>
                    <a:pt x="2311" y="4573"/>
                  </a:cubicBezTo>
                  <a:lnTo>
                    <a:pt x="4525" y="4573"/>
                  </a:lnTo>
                  <a:cubicBezTo>
                    <a:pt x="4549" y="4573"/>
                    <a:pt x="4573" y="4549"/>
                    <a:pt x="4573" y="4525"/>
                  </a:cubicBezTo>
                  <a:lnTo>
                    <a:pt x="4621" y="2286"/>
                  </a:lnTo>
                  <a:cubicBezTo>
                    <a:pt x="4621" y="1000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9" name="Google Shape;3559;p52"/>
            <p:cNvSpPr/>
            <p:nvPr/>
          </p:nvSpPr>
          <p:spPr>
            <a:xfrm>
              <a:off x="3114625" y="3599327"/>
              <a:ext cx="93738" cy="137060"/>
            </a:xfrm>
            <a:custGeom>
              <a:rect b="b" l="l" r="r" t="t"/>
              <a:pathLst>
                <a:path extrusionOk="0" h="4597" w="3144">
                  <a:moveTo>
                    <a:pt x="857" y="1"/>
                  </a:moveTo>
                  <a:cubicBezTo>
                    <a:pt x="548" y="1"/>
                    <a:pt x="262" y="72"/>
                    <a:pt x="0" y="191"/>
                  </a:cubicBezTo>
                  <a:cubicBezTo>
                    <a:pt x="119" y="167"/>
                    <a:pt x="238" y="167"/>
                    <a:pt x="357" y="167"/>
                  </a:cubicBezTo>
                  <a:cubicBezTo>
                    <a:pt x="1643" y="167"/>
                    <a:pt x="2643" y="1167"/>
                    <a:pt x="2643" y="2453"/>
                  </a:cubicBezTo>
                  <a:lnTo>
                    <a:pt x="2643" y="4597"/>
                  </a:lnTo>
                  <a:lnTo>
                    <a:pt x="3072" y="4597"/>
                  </a:lnTo>
                  <a:cubicBezTo>
                    <a:pt x="3096" y="4597"/>
                    <a:pt x="3144" y="4573"/>
                    <a:pt x="3144" y="4549"/>
                  </a:cubicBezTo>
                  <a:lnTo>
                    <a:pt x="3144" y="2334"/>
                  </a:lnTo>
                  <a:cubicBezTo>
                    <a:pt x="3144" y="1048"/>
                    <a:pt x="2096" y="48"/>
                    <a:pt x="857" y="1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0" name="Google Shape;3560;p52"/>
            <p:cNvSpPr/>
            <p:nvPr/>
          </p:nvSpPr>
          <p:spPr>
            <a:xfrm>
              <a:off x="3233886" y="3764057"/>
              <a:ext cx="137775" cy="136404"/>
            </a:xfrm>
            <a:custGeom>
              <a:rect b="b" l="l" r="r" t="t"/>
              <a:pathLst>
                <a:path extrusionOk="0" h="4575" w="4621">
                  <a:moveTo>
                    <a:pt x="2287" y="0"/>
                  </a:moveTo>
                  <a:lnTo>
                    <a:pt x="49" y="24"/>
                  </a:lnTo>
                  <a:cubicBezTo>
                    <a:pt x="25" y="24"/>
                    <a:pt x="1" y="48"/>
                    <a:pt x="1" y="96"/>
                  </a:cubicBezTo>
                  <a:lnTo>
                    <a:pt x="1" y="2287"/>
                  </a:lnTo>
                  <a:cubicBezTo>
                    <a:pt x="1" y="3544"/>
                    <a:pt x="1003" y="4574"/>
                    <a:pt x="2228" y="4574"/>
                  </a:cubicBezTo>
                  <a:cubicBezTo>
                    <a:pt x="2256" y="4574"/>
                    <a:pt x="2283" y="4574"/>
                    <a:pt x="2311" y="4573"/>
                  </a:cubicBezTo>
                  <a:cubicBezTo>
                    <a:pt x="3573" y="4549"/>
                    <a:pt x="4549" y="3549"/>
                    <a:pt x="4573" y="2310"/>
                  </a:cubicBezTo>
                  <a:cubicBezTo>
                    <a:pt x="4621" y="1048"/>
                    <a:pt x="3573" y="0"/>
                    <a:pt x="2287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1" name="Google Shape;3561;p52"/>
            <p:cNvSpPr/>
            <p:nvPr/>
          </p:nvSpPr>
          <p:spPr>
            <a:xfrm>
              <a:off x="3259468" y="3769036"/>
              <a:ext cx="110077" cy="130649"/>
            </a:xfrm>
            <a:custGeom>
              <a:rect b="b" l="l" r="r" t="t"/>
              <a:pathLst>
                <a:path extrusionOk="0" h="4382" w="3692">
                  <a:moveTo>
                    <a:pt x="2382" y="0"/>
                  </a:moveTo>
                  <a:lnTo>
                    <a:pt x="2382" y="0"/>
                  </a:lnTo>
                  <a:cubicBezTo>
                    <a:pt x="2953" y="453"/>
                    <a:pt x="3287" y="1119"/>
                    <a:pt x="3287" y="1858"/>
                  </a:cubicBezTo>
                  <a:cubicBezTo>
                    <a:pt x="3239" y="3096"/>
                    <a:pt x="2239" y="4096"/>
                    <a:pt x="1024" y="4120"/>
                  </a:cubicBezTo>
                  <a:cubicBezTo>
                    <a:pt x="987" y="4122"/>
                    <a:pt x="951" y="4124"/>
                    <a:pt x="914" y="4124"/>
                  </a:cubicBezTo>
                  <a:cubicBezTo>
                    <a:pt x="594" y="4124"/>
                    <a:pt x="278" y="4034"/>
                    <a:pt x="0" y="3906"/>
                  </a:cubicBezTo>
                  <a:lnTo>
                    <a:pt x="0" y="3906"/>
                  </a:lnTo>
                  <a:cubicBezTo>
                    <a:pt x="381" y="4215"/>
                    <a:pt x="905" y="4382"/>
                    <a:pt x="1429" y="4382"/>
                  </a:cubicBezTo>
                  <a:cubicBezTo>
                    <a:pt x="2667" y="4358"/>
                    <a:pt x="3668" y="3334"/>
                    <a:pt x="3691" y="2120"/>
                  </a:cubicBezTo>
                  <a:cubicBezTo>
                    <a:pt x="3691" y="1191"/>
                    <a:pt x="3168" y="405"/>
                    <a:pt x="238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2" name="Google Shape;3562;p52"/>
            <p:cNvSpPr/>
            <p:nvPr/>
          </p:nvSpPr>
          <p:spPr>
            <a:xfrm>
              <a:off x="3233886" y="3579441"/>
              <a:ext cx="159808" cy="159093"/>
            </a:xfrm>
            <a:custGeom>
              <a:rect b="b" l="l" r="r" t="t"/>
              <a:pathLst>
                <a:path extrusionOk="0" h="5336" w="5360">
                  <a:moveTo>
                    <a:pt x="2672" y="0"/>
                  </a:moveTo>
                  <a:cubicBezTo>
                    <a:pt x="1192" y="0"/>
                    <a:pt x="1" y="1182"/>
                    <a:pt x="1" y="2644"/>
                  </a:cubicBezTo>
                  <a:lnTo>
                    <a:pt x="25" y="5264"/>
                  </a:lnTo>
                  <a:cubicBezTo>
                    <a:pt x="25" y="5288"/>
                    <a:pt x="49" y="5335"/>
                    <a:pt x="72" y="5335"/>
                  </a:cubicBezTo>
                  <a:lnTo>
                    <a:pt x="2668" y="5335"/>
                  </a:lnTo>
                  <a:cubicBezTo>
                    <a:pt x="4121" y="5335"/>
                    <a:pt x="5359" y="4097"/>
                    <a:pt x="5312" y="2620"/>
                  </a:cubicBezTo>
                  <a:cubicBezTo>
                    <a:pt x="5288" y="1191"/>
                    <a:pt x="4121" y="25"/>
                    <a:pt x="2716" y="1"/>
                  </a:cubicBezTo>
                  <a:cubicBezTo>
                    <a:pt x="2701" y="0"/>
                    <a:pt x="2686" y="0"/>
                    <a:pt x="267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3" name="Google Shape;3563;p52"/>
            <p:cNvSpPr/>
            <p:nvPr/>
          </p:nvSpPr>
          <p:spPr>
            <a:xfrm>
              <a:off x="3233886" y="3597896"/>
              <a:ext cx="158377" cy="139206"/>
            </a:xfrm>
            <a:custGeom>
              <a:rect b="b" l="l" r="r" t="t"/>
              <a:pathLst>
                <a:path extrusionOk="0" h="4669" w="5312">
                  <a:moveTo>
                    <a:pt x="4430" y="1"/>
                  </a:moveTo>
                  <a:cubicBezTo>
                    <a:pt x="4716" y="453"/>
                    <a:pt x="4931" y="977"/>
                    <a:pt x="4931" y="1549"/>
                  </a:cubicBezTo>
                  <a:cubicBezTo>
                    <a:pt x="4954" y="3049"/>
                    <a:pt x="3764" y="4264"/>
                    <a:pt x="2287" y="4264"/>
                  </a:cubicBezTo>
                  <a:lnTo>
                    <a:pt x="1" y="4264"/>
                  </a:lnTo>
                  <a:lnTo>
                    <a:pt x="1" y="4597"/>
                  </a:lnTo>
                  <a:cubicBezTo>
                    <a:pt x="1" y="4645"/>
                    <a:pt x="25" y="4669"/>
                    <a:pt x="49" y="4669"/>
                  </a:cubicBezTo>
                  <a:lnTo>
                    <a:pt x="2644" y="4669"/>
                  </a:lnTo>
                  <a:cubicBezTo>
                    <a:pt x="4097" y="4669"/>
                    <a:pt x="5312" y="3454"/>
                    <a:pt x="5312" y="1930"/>
                  </a:cubicBezTo>
                  <a:cubicBezTo>
                    <a:pt x="5312" y="1168"/>
                    <a:pt x="4954" y="477"/>
                    <a:pt x="443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4" name="Google Shape;3564;p52"/>
            <p:cNvSpPr/>
            <p:nvPr/>
          </p:nvSpPr>
          <p:spPr>
            <a:xfrm>
              <a:off x="3048584" y="3763342"/>
              <a:ext cx="159779" cy="158407"/>
            </a:xfrm>
            <a:custGeom>
              <a:rect b="b" l="l" r="r" t="t"/>
              <a:pathLst>
                <a:path extrusionOk="0" h="5313" w="5359">
                  <a:moveTo>
                    <a:pt x="2668" y="1"/>
                  </a:moveTo>
                  <a:cubicBezTo>
                    <a:pt x="1215" y="1"/>
                    <a:pt x="0" y="1215"/>
                    <a:pt x="24" y="2692"/>
                  </a:cubicBezTo>
                  <a:cubicBezTo>
                    <a:pt x="48" y="4121"/>
                    <a:pt x="1215" y="5287"/>
                    <a:pt x="2644" y="5311"/>
                  </a:cubicBezTo>
                  <a:cubicBezTo>
                    <a:pt x="2672" y="5312"/>
                    <a:pt x="2701" y="5313"/>
                    <a:pt x="2729" y="5313"/>
                  </a:cubicBezTo>
                  <a:cubicBezTo>
                    <a:pt x="4168" y="5313"/>
                    <a:pt x="5359" y="4139"/>
                    <a:pt x="5359" y="2668"/>
                  </a:cubicBezTo>
                  <a:lnTo>
                    <a:pt x="5311" y="2668"/>
                  </a:lnTo>
                  <a:lnTo>
                    <a:pt x="5311" y="48"/>
                  </a:lnTo>
                  <a:cubicBezTo>
                    <a:pt x="5311" y="24"/>
                    <a:pt x="5287" y="1"/>
                    <a:pt x="5263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5" name="Google Shape;3565;p52"/>
            <p:cNvSpPr/>
            <p:nvPr/>
          </p:nvSpPr>
          <p:spPr>
            <a:xfrm>
              <a:off x="3099688" y="3763342"/>
              <a:ext cx="108676" cy="158407"/>
            </a:xfrm>
            <a:custGeom>
              <a:rect b="b" l="l" r="r" t="t"/>
              <a:pathLst>
                <a:path extrusionOk="0" h="5313" w="3645">
                  <a:moveTo>
                    <a:pt x="3121" y="1"/>
                  </a:moveTo>
                  <a:lnTo>
                    <a:pt x="3121" y="2525"/>
                  </a:lnTo>
                  <a:cubicBezTo>
                    <a:pt x="3121" y="3964"/>
                    <a:pt x="1929" y="5169"/>
                    <a:pt x="472" y="5169"/>
                  </a:cubicBezTo>
                  <a:cubicBezTo>
                    <a:pt x="458" y="5169"/>
                    <a:pt x="444" y="5169"/>
                    <a:pt x="430" y="5168"/>
                  </a:cubicBezTo>
                  <a:cubicBezTo>
                    <a:pt x="263" y="5168"/>
                    <a:pt x="144" y="5168"/>
                    <a:pt x="1" y="5145"/>
                  </a:cubicBezTo>
                  <a:lnTo>
                    <a:pt x="1" y="5145"/>
                  </a:lnTo>
                  <a:cubicBezTo>
                    <a:pt x="311" y="5264"/>
                    <a:pt x="596" y="5311"/>
                    <a:pt x="930" y="5311"/>
                  </a:cubicBezTo>
                  <a:cubicBezTo>
                    <a:pt x="958" y="5312"/>
                    <a:pt x="987" y="5313"/>
                    <a:pt x="1015" y="5313"/>
                  </a:cubicBezTo>
                  <a:cubicBezTo>
                    <a:pt x="2454" y="5313"/>
                    <a:pt x="3645" y="4139"/>
                    <a:pt x="3645" y="2668"/>
                  </a:cubicBezTo>
                  <a:lnTo>
                    <a:pt x="3645" y="72"/>
                  </a:lnTo>
                  <a:cubicBezTo>
                    <a:pt x="3645" y="24"/>
                    <a:pt x="3597" y="1"/>
                    <a:pt x="3549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6" name="Google Shape;3566;p52"/>
            <p:cNvSpPr/>
            <p:nvPr/>
          </p:nvSpPr>
          <p:spPr>
            <a:xfrm>
              <a:off x="3067040" y="3595064"/>
              <a:ext cx="147018" cy="147018"/>
            </a:xfrm>
            <a:custGeom>
              <a:rect b="b" l="l" r="r" t="t"/>
              <a:pathLst>
                <a:path extrusionOk="0" h="4931" w="4931">
                  <a:moveTo>
                    <a:pt x="2406" y="1"/>
                  </a:moveTo>
                  <a:cubicBezTo>
                    <a:pt x="1763" y="1"/>
                    <a:pt x="1167" y="286"/>
                    <a:pt x="715" y="715"/>
                  </a:cubicBezTo>
                  <a:cubicBezTo>
                    <a:pt x="262" y="1168"/>
                    <a:pt x="1" y="1787"/>
                    <a:pt x="1" y="2430"/>
                  </a:cubicBezTo>
                  <a:cubicBezTo>
                    <a:pt x="1" y="3025"/>
                    <a:pt x="191" y="3620"/>
                    <a:pt x="596" y="4049"/>
                  </a:cubicBezTo>
                  <a:cubicBezTo>
                    <a:pt x="620" y="4097"/>
                    <a:pt x="667" y="4121"/>
                    <a:pt x="718" y="4121"/>
                  </a:cubicBezTo>
                  <a:cubicBezTo>
                    <a:pt x="769" y="4121"/>
                    <a:pt x="822" y="4097"/>
                    <a:pt x="858" y="4049"/>
                  </a:cubicBezTo>
                  <a:cubicBezTo>
                    <a:pt x="929" y="4001"/>
                    <a:pt x="882" y="3906"/>
                    <a:pt x="858" y="3859"/>
                  </a:cubicBezTo>
                  <a:cubicBezTo>
                    <a:pt x="524" y="3454"/>
                    <a:pt x="358" y="2954"/>
                    <a:pt x="358" y="2454"/>
                  </a:cubicBezTo>
                  <a:cubicBezTo>
                    <a:pt x="358" y="1906"/>
                    <a:pt x="596" y="1382"/>
                    <a:pt x="977" y="1001"/>
                  </a:cubicBezTo>
                  <a:cubicBezTo>
                    <a:pt x="1358" y="596"/>
                    <a:pt x="1906" y="358"/>
                    <a:pt x="2430" y="358"/>
                  </a:cubicBezTo>
                  <a:cubicBezTo>
                    <a:pt x="3001" y="358"/>
                    <a:pt x="3549" y="572"/>
                    <a:pt x="3954" y="953"/>
                  </a:cubicBezTo>
                  <a:cubicBezTo>
                    <a:pt x="4359" y="1334"/>
                    <a:pt x="4573" y="1882"/>
                    <a:pt x="4573" y="2477"/>
                  </a:cubicBezTo>
                  <a:lnTo>
                    <a:pt x="4573" y="4597"/>
                  </a:lnTo>
                  <a:lnTo>
                    <a:pt x="2453" y="4597"/>
                  </a:lnTo>
                  <a:cubicBezTo>
                    <a:pt x="2096" y="4597"/>
                    <a:pt x="1739" y="4502"/>
                    <a:pt x="1453" y="4335"/>
                  </a:cubicBezTo>
                  <a:cubicBezTo>
                    <a:pt x="1425" y="4314"/>
                    <a:pt x="1395" y="4305"/>
                    <a:pt x="1366" y="4305"/>
                  </a:cubicBezTo>
                  <a:cubicBezTo>
                    <a:pt x="1296" y="4305"/>
                    <a:pt x="1232" y="4356"/>
                    <a:pt x="1215" y="4406"/>
                  </a:cubicBezTo>
                  <a:cubicBezTo>
                    <a:pt x="1191" y="4502"/>
                    <a:pt x="1239" y="4597"/>
                    <a:pt x="1310" y="4621"/>
                  </a:cubicBezTo>
                  <a:cubicBezTo>
                    <a:pt x="1668" y="4835"/>
                    <a:pt x="2072" y="4930"/>
                    <a:pt x="2453" y="4930"/>
                  </a:cubicBezTo>
                  <a:lnTo>
                    <a:pt x="4692" y="4930"/>
                  </a:lnTo>
                  <a:cubicBezTo>
                    <a:pt x="4835" y="4930"/>
                    <a:pt x="4930" y="4811"/>
                    <a:pt x="4930" y="4692"/>
                  </a:cubicBezTo>
                  <a:lnTo>
                    <a:pt x="4930" y="2477"/>
                  </a:lnTo>
                  <a:cubicBezTo>
                    <a:pt x="4930" y="1858"/>
                    <a:pt x="4716" y="1263"/>
                    <a:pt x="4311" y="810"/>
                  </a:cubicBezTo>
                  <a:cubicBezTo>
                    <a:pt x="3763" y="286"/>
                    <a:pt x="3120" y="1"/>
                    <a:pt x="240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7" name="Google Shape;3567;p52"/>
            <p:cNvSpPr/>
            <p:nvPr/>
          </p:nvSpPr>
          <p:spPr>
            <a:xfrm>
              <a:off x="3228221" y="3757677"/>
              <a:ext cx="146988" cy="147704"/>
            </a:xfrm>
            <a:custGeom>
              <a:rect b="b" l="l" r="r" t="t"/>
              <a:pathLst>
                <a:path extrusionOk="0" h="4954" w="4930">
                  <a:moveTo>
                    <a:pt x="143" y="0"/>
                  </a:moveTo>
                  <a:cubicBezTo>
                    <a:pt x="72" y="0"/>
                    <a:pt x="0" y="72"/>
                    <a:pt x="0" y="143"/>
                  </a:cubicBezTo>
                  <a:lnTo>
                    <a:pt x="0" y="1810"/>
                  </a:lnTo>
                  <a:cubicBezTo>
                    <a:pt x="0" y="1858"/>
                    <a:pt x="24" y="1881"/>
                    <a:pt x="24" y="1905"/>
                  </a:cubicBezTo>
                  <a:cubicBezTo>
                    <a:pt x="73" y="1940"/>
                    <a:pt x="120" y="1955"/>
                    <a:pt x="162" y="1955"/>
                  </a:cubicBezTo>
                  <a:cubicBezTo>
                    <a:pt x="262" y="1955"/>
                    <a:pt x="334" y="1870"/>
                    <a:pt x="334" y="1786"/>
                  </a:cubicBezTo>
                  <a:lnTo>
                    <a:pt x="334" y="357"/>
                  </a:lnTo>
                  <a:lnTo>
                    <a:pt x="2620" y="357"/>
                  </a:lnTo>
                  <a:cubicBezTo>
                    <a:pt x="2811" y="357"/>
                    <a:pt x="2953" y="381"/>
                    <a:pt x="3120" y="453"/>
                  </a:cubicBezTo>
                  <a:cubicBezTo>
                    <a:pt x="4049" y="810"/>
                    <a:pt x="4597" y="1619"/>
                    <a:pt x="4597" y="2501"/>
                  </a:cubicBezTo>
                  <a:cubicBezTo>
                    <a:pt x="4597" y="3025"/>
                    <a:pt x="4358" y="3572"/>
                    <a:pt x="3977" y="3953"/>
                  </a:cubicBezTo>
                  <a:cubicBezTo>
                    <a:pt x="3573" y="4334"/>
                    <a:pt x="3049" y="4596"/>
                    <a:pt x="2501" y="4596"/>
                  </a:cubicBezTo>
                  <a:cubicBezTo>
                    <a:pt x="1929" y="4596"/>
                    <a:pt x="1429" y="4382"/>
                    <a:pt x="1024" y="4025"/>
                  </a:cubicBezTo>
                  <a:cubicBezTo>
                    <a:pt x="643" y="3644"/>
                    <a:pt x="405" y="3120"/>
                    <a:pt x="358" y="2596"/>
                  </a:cubicBezTo>
                  <a:cubicBezTo>
                    <a:pt x="358" y="2501"/>
                    <a:pt x="286" y="2405"/>
                    <a:pt x="191" y="2405"/>
                  </a:cubicBezTo>
                  <a:cubicBezTo>
                    <a:pt x="96" y="2405"/>
                    <a:pt x="0" y="2501"/>
                    <a:pt x="0" y="2596"/>
                  </a:cubicBezTo>
                  <a:cubicBezTo>
                    <a:pt x="48" y="3215"/>
                    <a:pt x="310" y="3810"/>
                    <a:pt x="786" y="4263"/>
                  </a:cubicBezTo>
                  <a:cubicBezTo>
                    <a:pt x="1239" y="4715"/>
                    <a:pt x="1858" y="4954"/>
                    <a:pt x="2477" y="4954"/>
                  </a:cubicBezTo>
                  <a:lnTo>
                    <a:pt x="2501" y="4954"/>
                  </a:lnTo>
                  <a:cubicBezTo>
                    <a:pt x="3168" y="4954"/>
                    <a:pt x="3763" y="4668"/>
                    <a:pt x="4216" y="4239"/>
                  </a:cubicBezTo>
                  <a:cubicBezTo>
                    <a:pt x="4644" y="3787"/>
                    <a:pt x="4930" y="3167"/>
                    <a:pt x="4930" y="2524"/>
                  </a:cubicBezTo>
                  <a:cubicBezTo>
                    <a:pt x="4930" y="1881"/>
                    <a:pt x="4692" y="1262"/>
                    <a:pt x="4216" y="786"/>
                  </a:cubicBezTo>
                  <a:cubicBezTo>
                    <a:pt x="3715" y="262"/>
                    <a:pt x="3096" y="0"/>
                    <a:pt x="2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8" name="Google Shape;3568;p52"/>
            <p:cNvSpPr/>
            <p:nvPr/>
          </p:nvSpPr>
          <p:spPr>
            <a:xfrm>
              <a:off x="3227506" y="3573030"/>
              <a:ext cx="169021" cy="169737"/>
            </a:xfrm>
            <a:custGeom>
              <a:rect b="b" l="l" r="r" t="t"/>
              <a:pathLst>
                <a:path extrusionOk="0" h="5693" w="5669">
                  <a:moveTo>
                    <a:pt x="2882" y="359"/>
                  </a:moveTo>
                  <a:cubicBezTo>
                    <a:pt x="3549" y="359"/>
                    <a:pt x="4144" y="621"/>
                    <a:pt x="4621" y="1097"/>
                  </a:cubicBezTo>
                  <a:cubicBezTo>
                    <a:pt x="5097" y="1573"/>
                    <a:pt x="5335" y="2168"/>
                    <a:pt x="5359" y="2835"/>
                  </a:cubicBezTo>
                  <a:cubicBezTo>
                    <a:pt x="5359" y="3526"/>
                    <a:pt x="5121" y="4145"/>
                    <a:pt x="4644" y="4621"/>
                  </a:cubicBezTo>
                  <a:cubicBezTo>
                    <a:pt x="4168" y="5098"/>
                    <a:pt x="3549" y="5360"/>
                    <a:pt x="2882" y="5360"/>
                  </a:cubicBezTo>
                  <a:lnTo>
                    <a:pt x="405" y="5360"/>
                  </a:lnTo>
                  <a:lnTo>
                    <a:pt x="405" y="2835"/>
                  </a:lnTo>
                  <a:lnTo>
                    <a:pt x="358" y="2835"/>
                  </a:lnTo>
                  <a:cubicBezTo>
                    <a:pt x="358" y="2145"/>
                    <a:pt x="620" y="1526"/>
                    <a:pt x="1096" y="1073"/>
                  </a:cubicBezTo>
                  <a:cubicBezTo>
                    <a:pt x="1572" y="597"/>
                    <a:pt x="2215" y="359"/>
                    <a:pt x="2882" y="359"/>
                  </a:cubicBezTo>
                  <a:close/>
                  <a:moveTo>
                    <a:pt x="2805" y="1"/>
                  </a:moveTo>
                  <a:cubicBezTo>
                    <a:pt x="1517" y="1"/>
                    <a:pt x="376" y="855"/>
                    <a:pt x="1" y="2288"/>
                  </a:cubicBezTo>
                  <a:lnTo>
                    <a:pt x="1" y="2359"/>
                  </a:lnTo>
                  <a:lnTo>
                    <a:pt x="1" y="5669"/>
                  </a:lnTo>
                  <a:cubicBezTo>
                    <a:pt x="1" y="5669"/>
                    <a:pt x="1" y="5693"/>
                    <a:pt x="24" y="5693"/>
                  </a:cubicBezTo>
                  <a:lnTo>
                    <a:pt x="239" y="5693"/>
                  </a:lnTo>
                  <a:lnTo>
                    <a:pt x="239" y="5669"/>
                  </a:lnTo>
                  <a:lnTo>
                    <a:pt x="3358" y="5669"/>
                  </a:lnTo>
                  <a:cubicBezTo>
                    <a:pt x="4835" y="5264"/>
                    <a:pt x="5668" y="4074"/>
                    <a:pt x="5668" y="2811"/>
                  </a:cubicBezTo>
                  <a:cubicBezTo>
                    <a:pt x="5668" y="2049"/>
                    <a:pt x="5359" y="1383"/>
                    <a:pt x="4835" y="835"/>
                  </a:cubicBezTo>
                  <a:cubicBezTo>
                    <a:pt x="4287" y="311"/>
                    <a:pt x="3597" y="1"/>
                    <a:pt x="2858" y="1"/>
                  </a:cubicBezTo>
                  <a:cubicBezTo>
                    <a:pt x="2841" y="1"/>
                    <a:pt x="2823" y="1"/>
                    <a:pt x="28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9" name="Google Shape;3569;p52"/>
            <p:cNvSpPr/>
            <p:nvPr/>
          </p:nvSpPr>
          <p:spPr>
            <a:xfrm>
              <a:off x="3043605" y="3757677"/>
              <a:ext cx="169737" cy="168306"/>
            </a:xfrm>
            <a:custGeom>
              <a:rect b="b" l="l" r="r" t="t"/>
              <a:pathLst>
                <a:path extrusionOk="0" h="5645" w="5693">
                  <a:moveTo>
                    <a:pt x="5287" y="310"/>
                  </a:moveTo>
                  <a:lnTo>
                    <a:pt x="5287" y="2834"/>
                  </a:lnTo>
                  <a:lnTo>
                    <a:pt x="5335" y="2834"/>
                  </a:lnTo>
                  <a:cubicBezTo>
                    <a:pt x="5335" y="3525"/>
                    <a:pt x="5073" y="4144"/>
                    <a:pt x="4597" y="4596"/>
                  </a:cubicBezTo>
                  <a:cubicBezTo>
                    <a:pt x="4121" y="5073"/>
                    <a:pt x="3501" y="5311"/>
                    <a:pt x="2835" y="5311"/>
                  </a:cubicBezTo>
                  <a:lnTo>
                    <a:pt x="2811" y="5311"/>
                  </a:lnTo>
                  <a:cubicBezTo>
                    <a:pt x="2144" y="5311"/>
                    <a:pt x="1549" y="5025"/>
                    <a:pt x="1072" y="4549"/>
                  </a:cubicBezTo>
                  <a:cubicBezTo>
                    <a:pt x="596" y="4072"/>
                    <a:pt x="358" y="3477"/>
                    <a:pt x="334" y="2834"/>
                  </a:cubicBezTo>
                  <a:cubicBezTo>
                    <a:pt x="334" y="2143"/>
                    <a:pt x="572" y="1524"/>
                    <a:pt x="1048" y="1048"/>
                  </a:cubicBezTo>
                  <a:cubicBezTo>
                    <a:pt x="1525" y="572"/>
                    <a:pt x="2144" y="310"/>
                    <a:pt x="2811" y="310"/>
                  </a:cubicBezTo>
                  <a:close/>
                  <a:moveTo>
                    <a:pt x="2858" y="0"/>
                  </a:moveTo>
                  <a:cubicBezTo>
                    <a:pt x="2096" y="0"/>
                    <a:pt x="1382" y="310"/>
                    <a:pt x="834" y="834"/>
                  </a:cubicBezTo>
                  <a:cubicBezTo>
                    <a:pt x="310" y="1358"/>
                    <a:pt x="1" y="2096"/>
                    <a:pt x="24" y="2858"/>
                  </a:cubicBezTo>
                  <a:cubicBezTo>
                    <a:pt x="24" y="3596"/>
                    <a:pt x="334" y="4287"/>
                    <a:pt x="858" y="4811"/>
                  </a:cubicBezTo>
                  <a:cubicBezTo>
                    <a:pt x="1406" y="5358"/>
                    <a:pt x="2096" y="5644"/>
                    <a:pt x="2835" y="5644"/>
                  </a:cubicBezTo>
                  <a:lnTo>
                    <a:pt x="2858" y="5644"/>
                  </a:lnTo>
                  <a:cubicBezTo>
                    <a:pt x="3597" y="5644"/>
                    <a:pt x="4311" y="5358"/>
                    <a:pt x="4859" y="4858"/>
                  </a:cubicBezTo>
                  <a:cubicBezTo>
                    <a:pt x="5383" y="4311"/>
                    <a:pt x="5692" y="3596"/>
                    <a:pt x="5692" y="2834"/>
                  </a:cubicBezTo>
                  <a:lnTo>
                    <a:pt x="5692" y="238"/>
                  </a:lnTo>
                  <a:cubicBezTo>
                    <a:pt x="5692" y="119"/>
                    <a:pt x="5573" y="0"/>
                    <a:pt x="5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0" name="Google Shape;3570;p52"/>
            <p:cNvSpPr/>
            <p:nvPr/>
          </p:nvSpPr>
          <p:spPr>
            <a:xfrm>
              <a:off x="3272944" y="3630574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20" y="0"/>
                    <a:pt x="48" y="72"/>
                    <a:pt x="25" y="143"/>
                  </a:cubicBezTo>
                  <a:cubicBezTo>
                    <a:pt x="1" y="238"/>
                    <a:pt x="96" y="358"/>
                    <a:pt x="215" y="358"/>
                  </a:cubicBezTo>
                  <a:lnTo>
                    <a:pt x="2454" y="358"/>
                  </a:lnTo>
                  <a:cubicBezTo>
                    <a:pt x="2549" y="358"/>
                    <a:pt x="2620" y="310"/>
                    <a:pt x="2644" y="215"/>
                  </a:cubicBezTo>
                  <a:cubicBezTo>
                    <a:pt x="2668" y="96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1" name="Google Shape;3571;p52"/>
            <p:cNvSpPr/>
            <p:nvPr/>
          </p:nvSpPr>
          <p:spPr>
            <a:xfrm>
              <a:off x="3272944" y="3651862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1"/>
                  </a:moveTo>
                  <a:cubicBezTo>
                    <a:pt x="120" y="1"/>
                    <a:pt x="48" y="72"/>
                    <a:pt x="25" y="167"/>
                  </a:cubicBezTo>
                  <a:cubicBezTo>
                    <a:pt x="1" y="287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96" y="358"/>
                    <a:pt x="2668" y="287"/>
                    <a:pt x="2644" y="167"/>
                  </a:cubicBezTo>
                  <a:cubicBezTo>
                    <a:pt x="2620" y="72"/>
                    <a:pt x="2525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2" name="Google Shape;3572;p52"/>
            <p:cNvSpPr/>
            <p:nvPr/>
          </p:nvSpPr>
          <p:spPr>
            <a:xfrm>
              <a:off x="3289999" y="3674581"/>
              <a:ext cx="46183" cy="10704"/>
            </a:xfrm>
            <a:custGeom>
              <a:rect b="b" l="l" r="r" t="t"/>
              <a:pathLst>
                <a:path extrusionOk="0" h="359" w="1549">
                  <a:moveTo>
                    <a:pt x="191" y="1"/>
                  </a:moveTo>
                  <a:cubicBezTo>
                    <a:pt x="119" y="1"/>
                    <a:pt x="48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1334" y="358"/>
                  </a:lnTo>
                  <a:cubicBezTo>
                    <a:pt x="1453" y="358"/>
                    <a:pt x="1548" y="263"/>
                    <a:pt x="1501" y="144"/>
                  </a:cubicBezTo>
                  <a:cubicBezTo>
                    <a:pt x="1477" y="48"/>
                    <a:pt x="1381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3" name="Google Shape;3573;p52"/>
            <p:cNvSpPr/>
            <p:nvPr/>
          </p:nvSpPr>
          <p:spPr>
            <a:xfrm>
              <a:off x="3088328" y="3815191"/>
              <a:ext cx="79576" cy="10674"/>
            </a:xfrm>
            <a:custGeom>
              <a:rect b="b" l="l" r="r" t="t"/>
              <a:pathLst>
                <a:path extrusionOk="0" h="358" w="2669">
                  <a:moveTo>
                    <a:pt x="215" y="0"/>
                  </a:moveTo>
                  <a:cubicBezTo>
                    <a:pt x="72" y="0"/>
                    <a:pt x="1" y="95"/>
                    <a:pt x="25" y="214"/>
                  </a:cubicBezTo>
                  <a:cubicBezTo>
                    <a:pt x="49" y="333"/>
                    <a:pt x="144" y="357"/>
                    <a:pt x="215" y="357"/>
                  </a:cubicBezTo>
                  <a:lnTo>
                    <a:pt x="2454" y="357"/>
                  </a:lnTo>
                  <a:cubicBezTo>
                    <a:pt x="2549" y="357"/>
                    <a:pt x="2621" y="310"/>
                    <a:pt x="2644" y="214"/>
                  </a:cubicBezTo>
                  <a:cubicBezTo>
                    <a:pt x="2668" y="95"/>
                    <a:pt x="2573" y="0"/>
                    <a:pt x="245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4" name="Google Shape;3574;p52"/>
            <p:cNvSpPr/>
            <p:nvPr/>
          </p:nvSpPr>
          <p:spPr>
            <a:xfrm>
              <a:off x="3089043" y="3837910"/>
              <a:ext cx="78861" cy="10674"/>
            </a:xfrm>
            <a:custGeom>
              <a:rect b="b" l="l" r="r" t="t"/>
              <a:pathLst>
                <a:path extrusionOk="0" h="358" w="2645">
                  <a:moveTo>
                    <a:pt x="215" y="0"/>
                  </a:moveTo>
                  <a:cubicBezTo>
                    <a:pt x="120" y="0"/>
                    <a:pt x="72" y="48"/>
                    <a:pt x="25" y="143"/>
                  </a:cubicBezTo>
                  <a:cubicBezTo>
                    <a:pt x="1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3" y="357"/>
                    <a:pt x="2620" y="286"/>
                    <a:pt x="2644" y="191"/>
                  </a:cubicBezTo>
                  <a:cubicBezTo>
                    <a:pt x="2644" y="72"/>
                    <a:pt x="2573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5" name="Google Shape;3575;p52"/>
            <p:cNvSpPr/>
            <p:nvPr/>
          </p:nvSpPr>
          <p:spPr>
            <a:xfrm>
              <a:off x="3106098" y="3859198"/>
              <a:ext cx="45468" cy="10674"/>
            </a:xfrm>
            <a:custGeom>
              <a:rect b="b" l="l" r="r" t="t"/>
              <a:pathLst>
                <a:path extrusionOk="0" h="358" w="1525">
                  <a:moveTo>
                    <a:pt x="215" y="1"/>
                  </a:moveTo>
                  <a:cubicBezTo>
                    <a:pt x="119" y="1"/>
                    <a:pt x="48" y="48"/>
                    <a:pt x="24" y="143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1334" y="358"/>
                  </a:lnTo>
                  <a:cubicBezTo>
                    <a:pt x="1429" y="358"/>
                    <a:pt x="1477" y="286"/>
                    <a:pt x="1501" y="191"/>
                  </a:cubicBezTo>
                  <a:cubicBezTo>
                    <a:pt x="1524" y="72"/>
                    <a:pt x="1429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6" name="Google Shape;3576;p52"/>
          <p:cNvGrpSpPr/>
          <p:nvPr/>
        </p:nvGrpSpPr>
        <p:grpSpPr>
          <a:xfrm>
            <a:off x="1785299" y="3582512"/>
            <a:ext cx="357154" cy="336912"/>
            <a:chOff x="2356787" y="3582512"/>
            <a:chExt cx="357154" cy="336912"/>
          </a:xfrm>
        </p:grpSpPr>
        <p:sp>
          <p:nvSpPr>
            <p:cNvPr id="3577" name="Google Shape;3577;p52"/>
            <p:cNvSpPr/>
            <p:nvPr/>
          </p:nvSpPr>
          <p:spPr>
            <a:xfrm>
              <a:off x="2410037" y="3832215"/>
              <a:ext cx="300356" cy="68187"/>
            </a:xfrm>
            <a:custGeom>
              <a:rect b="b" l="l" r="r" t="t"/>
              <a:pathLst>
                <a:path extrusionOk="0" h="2287" w="10074">
                  <a:moveTo>
                    <a:pt x="0" y="1"/>
                  </a:moveTo>
                  <a:lnTo>
                    <a:pt x="0" y="2287"/>
                  </a:lnTo>
                  <a:lnTo>
                    <a:pt x="9740" y="2287"/>
                  </a:lnTo>
                  <a:cubicBezTo>
                    <a:pt x="9955" y="2287"/>
                    <a:pt x="10074" y="2096"/>
                    <a:pt x="9955" y="1906"/>
                  </a:cubicBezTo>
                  <a:lnTo>
                    <a:pt x="8693" y="120"/>
                  </a:lnTo>
                  <a:cubicBezTo>
                    <a:pt x="8645" y="24"/>
                    <a:pt x="8573" y="1"/>
                    <a:pt x="8502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8" name="Google Shape;3578;p52"/>
            <p:cNvSpPr/>
            <p:nvPr/>
          </p:nvSpPr>
          <p:spPr>
            <a:xfrm>
              <a:off x="2410752" y="3715071"/>
              <a:ext cx="242843" cy="68187"/>
            </a:xfrm>
            <a:custGeom>
              <a:rect b="b" l="l" r="r" t="t"/>
              <a:pathLst>
                <a:path extrusionOk="0" h="2287" w="8145">
                  <a:moveTo>
                    <a:pt x="0" y="0"/>
                  </a:moveTo>
                  <a:lnTo>
                    <a:pt x="0" y="2286"/>
                  </a:lnTo>
                  <a:lnTo>
                    <a:pt x="7811" y="2286"/>
                  </a:lnTo>
                  <a:cubicBezTo>
                    <a:pt x="8026" y="2286"/>
                    <a:pt x="8145" y="2096"/>
                    <a:pt x="8026" y="1905"/>
                  </a:cubicBezTo>
                  <a:lnTo>
                    <a:pt x="6763" y="119"/>
                  </a:lnTo>
                  <a:cubicBezTo>
                    <a:pt x="6716" y="24"/>
                    <a:pt x="6644" y="0"/>
                    <a:pt x="654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9" name="Google Shape;3579;p52"/>
            <p:cNvSpPr/>
            <p:nvPr/>
          </p:nvSpPr>
          <p:spPr>
            <a:xfrm>
              <a:off x="2410037" y="3600043"/>
              <a:ext cx="183929" cy="68187"/>
            </a:xfrm>
            <a:custGeom>
              <a:rect b="b" l="l" r="r" t="t"/>
              <a:pathLst>
                <a:path extrusionOk="0" h="2287" w="6169">
                  <a:moveTo>
                    <a:pt x="0" y="0"/>
                  </a:moveTo>
                  <a:lnTo>
                    <a:pt x="0" y="2287"/>
                  </a:lnTo>
                  <a:lnTo>
                    <a:pt x="5835" y="2287"/>
                  </a:lnTo>
                  <a:cubicBezTo>
                    <a:pt x="6049" y="2287"/>
                    <a:pt x="6168" y="2072"/>
                    <a:pt x="6049" y="1905"/>
                  </a:cubicBezTo>
                  <a:lnTo>
                    <a:pt x="4811" y="119"/>
                  </a:lnTo>
                  <a:cubicBezTo>
                    <a:pt x="4739" y="24"/>
                    <a:pt x="4692" y="0"/>
                    <a:pt x="459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0" name="Google Shape;3580;p52"/>
            <p:cNvSpPr/>
            <p:nvPr/>
          </p:nvSpPr>
          <p:spPr>
            <a:xfrm>
              <a:off x="2645757" y="3832215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1" y="1"/>
                  </a:moveTo>
                  <a:cubicBezTo>
                    <a:pt x="72" y="1"/>
                    <a:pt x="144" y="72"/>
                    <a:pt x="191" y="120"/>
                  </a:cubicBezTo>
                  <a:lnTo>
                    <a:pt x="1453" y="1906"/>
                  </a:lnTo>
                  <a:cubicBezTo>
                    <a:pt x="1572" y="2049"/>
                    <a:pt x="1453" y="2287"/>
                    <a:pt x="1239" y="2287"/>
                  </a:cubicBezTo>
                  <a:lnTo>
                    <a:pt x="1834" y="2287"/>
                  </a:lnTo>
                  <a:cubicBezTo>
                    <a:pt x="2049" y="2287"/>
                    <a:pt x="2168" y="2049"/>
                    <a:pt x="2049" y="1906"/>
                  </a:cubicBezTo>
                  <a:lnTo>
                    <a:pt x="787" y="120"/>
                  </a:lnTo>
                  <a:cubicBezTo>
                    <a:pt x="739" y="24"/>
                    <a:pt x="667" y="1"/>
                    <a:pt x="5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1" name="Google Shape;3581;p52"/>
            <p:cNvSpPr/>
            <p:nvPr/>
          </p:nvSpPr>
          <p:spPr>
            <a:xfrm>
              <a:off x="2587528" y="3715071"/>
              <a:ext cx="65354" cy="68187"/>
            </a:xfrm>
            <a:custGeom>
              <a:rect b="b" l="l" r="r" t="t"/>
              <a:pathLst>
                <a:path extrusionOk="0" h="2287" w="2192">
                  <a:moveTo>
                    <a:pt x="1" y="0"/>
                  </a:moveTo>
                  <a:cubicBezTo>
                    <a:pt x="96" y="0"/>
                    <a:pt x="168" y="72"/>
                    <a:pt x="215" y="119"/>
                  </a:cubicBezTo>
                  <a:lnTo>
                    <a:pt x="1477" y="1905"/>
                  </a:lnTo>
                  <a:cubicBezTo>
                    <a:pt x="1596" y="2048"/>
                    <a:pt x="1477" y="2286"/>
                    <a:pt x="1263" y="2286"/>
                  </a:cubicBezTo>
                  <a:lnTo>
                    <a:pt x="1858" y="2286"/>
                  </a:lnTo>
                  <a:cubicBezTo>
                    <a:pt x="2073" y="2286"/>
                    <a:pt x="2192" y="2096"/>
                    <a:pt x="2073" y="1905"/>
                  </a:cubicBezTo>
                  <a:lnTo>
                    <a:pt x="811" y="119"/>
                  </a:lnTo>
                  <a:cubicBezTo>
                    <a:pt x="763" y="24"/>
                    <a:pt x="691" y="0"/>
                    <a:pt x="59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2" name="Google Shape;3582;p52"/>
            <p:cNvSpPr/>
            <p:nvPr/>
          </p:nvSpPr>
          <p:spPr>
            <a:xfrm>
              <a:off x="2529328" y="3600043"/>
              <a:ext cx="64639" cy="68187"/>
            </a:xfrm>
            <a:custGeom>
              <a:rect b="b" l="l" r="r" t="t"/>
              <a:pathLst>
                <a:path extrusionOk="0" h="2287" w="2168">
                  <a:moveTo>
                    <a:pt x="0" y="0"/>
                  </a:moveTo>
                  <a:cubicBezTo>
                    <a:pt x="72" y="0"/>
                    <a:pt x="143" y="48"/>
                    <a:pt x="191" y="119"/>
                  </a:cubicBezTo>
                  <a:lnTo>
                    <a:pt x="1453" y="1905"/>
                  </a:lnTo>
                  <a:cubicBezTo>
                    <a:pt x="1572" y="2048"/>
                    <a:pt x="1453" y="2287"/>
                    <a:pt x="1238" y="2287"/>
                  </a:cubicBezTo>
                  <a:lnTo>
                    <a:pt x="1834" y="2287"/>
                  </a:lnTo>
                  <a:cubicBezTo>
                    <a:pt x="2048" y="2287"/>
                    <a:pt x="2167" y="2048"/>
                    <a:pt x="2048" y="1905"/>
                  </a:cubicBezTo>
                  <a:lnTo>
                    <a:pt x="786" y="119"/>
                  </a:lnTo>
                  <a:cubicBezTo>
                    <a:pt x="738" y="24"/>
                    <a:pt x="667" y="0"/>
                    <a:pt x="595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3" name="Google Shape;3583;p52"/>
            <p:cNvSpPr/>
            <p:nvPr/>
          </p:nvSpPr>
          <p:spPr>
            <a:xfrm>
              <a:off x="2363883" y="3587252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7"/>
                    <a:pt x="1548" y="3097"/>
                  </a:cubicBezTo>
                  <a:cubicBezTo>
                    <a:pt x="2406" y="3097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4" name="Google Shape;3584;p52"/>
            <p:cNvSpPr/>
            <p:nvPr/>
          </p:nvSpPr>
          <p:spPr>
            <a:xfrm>
              <a:off x="2363883" y="3703711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0"/>
                  </a:moveTo>
                  <a:cubicBezTo>
                    <a:pt x="691" y="0"/>
                    <a:pt x="0" y="691"/>
                    <a:pt x="0" y="1548"/>
                  </a:cubicBezTo>
                  <a:cubicBezTo>
                    <a:pt x="0" y="2405"/>
                    <a:pt x="691" y="3096"/>
                    <a:pt x="1548" y="3096"/>
                  </a:cubicBezTo>
                  <a:cubicBezTo>
                    <a:pt x="2406" y="3096"/>
                    <a:pt x="3096" y="2405"/>
                    <a:pt x="3096" y="1548"/>
                  </a:cubicBezTo>
                  <a:cubicBezTo>
                    <a:pt x="3096" y="691"/>
                    <a:pt x="2406" y="0"/>
                    <a:pt x="154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5" name="Google Shape;3585;p52"/>
            <p:cNvSpPr/>
            <p:nvPr/>
          </p:nvSpPr>
          <p:spPr>
            <a:xfrm>
              <a:off x="2363883" y="3820855"/>
              <a:ext cx="92337" cy="92337"/>
            </a:xfrm>
            <a:custGeom>
              <a:rect b="b" l="l" r="r" t="t"/>
              <a:pathLst>
                <a:path extrusionOk="0" h="3097" w="3097">
                  <a:moveTo>
                    <a:pt x="1548" y="1"/>
                  </a:moveTo>
                  <a:cubicBezTo>
                    <a:pt x="691" y="1"/>
                    <a:pt x="0" y="691"/>
                    <a:pt x="0" y="1549"/>
                  </a:cubicBezTo>
                  <a:cubicBezTo>
                    <a:pt x="0" y="2406"/>
                    <a:pt x="691" y="3096"/>
                    <a:pt x="1548" y="3096"/>
                  </a:cubicBezTo>
                  <a:cubicBezTo>
                    <a:pt x="2406" y="3096"/>
                    <a:pt x="3096" y="2406"/>
                    <a:pt x="3096" y="1549"/>
                  </a:cubicBezTo>
                  <a:cubicBezTo>
                    <a:pt x="3096" y="691"/>
                    <a:pt x="2406" y="1"/>
                    <a:pt x="1548" y="1"/>
                  </a:cubicBez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6" name="Google Shape;3586;p52"/>
            <p:cNvSpPr/>
            <p:nvPr/>
          </p:nvSpPr>
          <p:spPr>
            <a:xfrm>
              <a:off x="2378075" y="3591516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1"/>
                  </a:moveTo>
                  <a:lnTo>
                    <a:pt x="1715" y="1"/>
                  </a:lnTo>
                  <a:cubicBezTo>
                    <a:pt x="2001" y="286"/>
                    <a:pt x="2192" y="691"/>
                    <a:pt x="2192" y="1120"/>
                  </a:cubicBezTo>
                  <a:cubicBezTo>
                    <a:pt x="2192" y="1977"/>
                    <a:pt x="1501" y="2668"/>
                    <a:pt x="644" y="2668"/>
                  </a:cubicBezTo>
                  <a:cubicBezTo>
                    <a:pt x="429" y="2668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87"/>
                    <a:pt x="667" y="2954"/>
                    <a:pt x="1072" y="2954"/>
                  </a:cubicBezTo>
                  <a:cubicBezTo>
                    <a:pt x="1953" y="2954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7" name="Google Shape;3587;p52"/>
            <p:cNvSpPr/>
            <p:nvPr/>
          </p:nvSpPr>
          <p:spPr>
            <a:xfrm>
              <a:off x="2378075" y="3707975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2"/>
                    <a:pt x="2620" y="1405"/>
                  </a:cubicBezTo>
                  <a:cubicBezTo>
                    <a:pt x="2620" y="786"/>
                    <a:pt x="2263" y="238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8" name="Google Shape;3588;p52"/>
            <p:cNvSpPr/>
            <p:nvPr/>
          </p:nvSpPr>
          <p:spPr>
            <a:xfrm>
              <a:off x="2378075" y="3825119"/>
              <a:ext cx="78145" cy="88074"/>
            </a:xfrm>
            <a:custGeom>
              <a:rect b="b" l="l" r="r" t="t"/>
              <a:pathLst>
                <a:path extrusionOk="0" h="2954" w="2621">
                  <a:moveTo>
                    <a:pt x="1715" y="0"/>
                  </a:moveTo>
                  <a:lnTo>
                    <a:pt x="1715" y="0"/>
                  </a:lnTo>
                  <a:cubicBezTo>
                    <a:pt x="2001" y="262"/>
                    <a:pt x="2192" y="667"/>
                    <a:pt x="2192" y="1096"/>
                  </a:cubicBezTo>
                  <a:cubicBezTo>
                    <a:pt x="2192" y="1977"/>
                    <a:pt x="1501" y="2644"/>
                    <a:pt x="644" y="2644"/>
                  </a:cubicBezTo>
                  <a:cubicBezTo>
                    <a:pt x="429" y="2644"/>
                    <a:pt x="215" y="2596"/>
                    <a:pt x="1" y="2501"/>
                  </a:cubicBezTo>
                  <a:lnTo>
                    <a:pt x="1" y="2501"/>
                  </a:lnTo>
                  <a:cubicBezTo>
                    <a:pt x="286" y="2763"/>
                    <a:pt x="667" y="2953"/>
                    <a:pt x="1072" y="2953"/>
                  </a:cubicBezTo>
                  <a:cubicBezTo>
                    <a:pt x="1953" y="2953"/>
                    <a:pt x="2620" y="2263"/>
                    <a:pt x="2620" y="1406"/>
                  </a:cubicBezTo>
                  <a:cubicBezTo>
                    <a:pt x="2620" y="786"/>
                    <a:pt x="2263" y="239"/>
                    <a:pt x="1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9" name="Google Shape;3589;p52"/>
            <p:cNvSpPr/>
            <p:nvPr/>
          </p:nvSpPr>
          <p:spPr>
            <a:xfrm>
              <a:off x="2356787" y="3582512"/>
              <a:ext cx="241442" cy="102772"/>
            </a:xfrm>
            <a:custGeom>
              <a:rect b="b" l="l" r="r" t="t"/>
              <a:pathLst>
                <a:path extrusionOk="0" h="3447" w="8098">
                  <a:moveTo>
                    <a:pt x="6406" y="731"/>
                  </a:moveTo>
                  <a:cubicBezTo>
                    <a:pt x="6430" y="731"/>
                    <a:pt x="6478" y="731"/>
                    <a:pt x="6478" y="755"/>
                  </a:cubicBezTo>
                  <a:lnTo>
                    <a:pt x="7716" y="2541"/>
                  </a:lnTo>
                  <a:cubicBezTo>
                    <a:pt x="7740" y="2565"/>
                    <a:pt x="7716" y="2613"/>
                    <a:pt x="7716" y="2636"/>
                  </a:cubicBezTo>
                  <a:cubicBezTo>
                    <a:pt x="7716" y="2660"/>
                    <a:pt x="7692" y="2660"/>
                    <a:pt x="7668" y="2660"/>
                  </a:cubicBezTo>
                  <a:lnTo>
                    <a:pt x="3263" y="2660"/>
                  </a:lnTo>
                  <a:cubicBezTo>
                    <a:pt x="3429" y="2398"/>
                    <a:pt x="3549" y="2041"/>
                    <a:pt x="3549" y="1684"/>
                  </a:cubicBezTo>
                  <a:cubicBezTo>
                    <a:pt x="3525" y="1350"/>
                    <a:pt x="3406" y="993"/>
                    <a:pt x="3215" y="731"/>
                  </a:cubicBezTo>
                  <a:close/>
                  <a:moveTo>
                    <a:pt x="1786" y="350"/>
                  </a:moveTo>
                  <a:cubicBezTo>
                    <a:pt x="2548" y="350"/>
                    <a:pt x="3167" y="969"/>
                    <a:pt x="3167" y="1708"/>
                  </a:cubicBezTo>
                  <a:cubicBezTo>
                    <a:pt x="3167" y="2446"/>
                    <a:pt x="2548" y="3089"/>
                    <a:pt x="1786" y="3089"/>
                  </a:cubicBezTo>
                  <a:cubicBezTo>
                    <a:pt x="1048" y="3089"/>
                    <a:pt x="429" y="2446"/>
                    <a:pt x="429" y="1708"/>
                  </a:cubicBezTo>
                  <a:cubicBezTo>
                    <a:pt x="429" y="969"/>
                    <a:pt x="1048" y="350"/>
                    <a:pt x="1786" y="350"/>
                  </a:cubicBezTo>
                  <a:close/>
                  <a:moveTo>
                    <a:pt x="1842" y="0"/>
                  </a:moveTo>
                  <a:cubicBezTo>
                    <a:pt x="1768" y="0"/>
                    <a:pt x="1694" y="6"/>
                    <a:pt x="1620" y="17"/>
                  </a:cubicBezTo>
                  <a:cubicBezTo>
                    <a:pt x="810" y="112"/>
                    <a:pt x="167" y="755"/>
                    <a:pt x="95" y="1589"/>
                  </a:cubicBezTo>
                  <a:cubicBezTo>
                    <a:pt x="0" y="2565"/>
                    <a:pt x="810" y="3446"/>
                    <a:pt x="1786" y="3446"/>
                  </a:cubicBezTo>
                  <a:cubicBezTo>
                    <a:pt x="2215" y="3446"/>
                    <a:pt x="2596" y="3279"/>
                    <a:pt x="2906" y="3041"/>
                  </a:cubicBezTo>
                  <a:lnTo>
                    <a:pt x="7621" y="3041"/>
                  </a:lnTo>
                  <a:cubicBezTo>
                    <a:pt x="7740" y="3041"/>
                    <a:pt x="7907" y="2994"/>
                    <a:pt x="7978" y="2875"/>
                  </a:cubicBezTo>
                  <a:cubicBezTo>
                    <a:pt x="8097" y="2732"/>
                    <a:pt x="8097" y="2517"/>
                    <a:pt x="7978" y="2374"/>
                  </a:cubicBezTo>
                  <a:lnTo>
                    <a:pt x="6740" y="588"/>
                  </a:lnTo>
                  <a:cubicBezTo>
                    <a:pt x="6644" y="469"/>
                    <a:pt x="6525" y="398"/>
                    <a:pt x="6382" y="398"/>
                  </a:cubicBezTo>
                  <a:lnTo>
                    <a:pt x="2906" y="398"/>
                  </a:lnTo>
                  <a:cubicBezTo>
                    <a:pt x="2624" y="157"/>
                    <a:pt x="2241" y="0"/>
                    <a:pt x="184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0" name="Google Shape;3590;p52"/>
            <p:cNvSpPr/>
            <p:nvPr/>
          </p:nvSpPr>
          <p:spPr>
            <a:xfrm>
              <a:off x="2356787" y="3697748"/>
              <a:ext cx="300356" cy="103249"/>
            </a:xfrm>
            <a:custGeom>
              <a:rect b="b" l="l" r="r" t="t"/>
              <a:pathLst>
                <a:path extrusionOk="0" h="3463" w="10074">
                  <a:moveTo>
                    <a:pt x="1786" y="367"/>
                  </a:moveTo>
                  <a:cubicBezTo>
                    <a:pt x="2548" y="367"/>
                    <a:pt x="3167" y="1010"/>
                    <a:pt x="3167" y="1748"/>
                  </a:cubicBezTo>
                  <a:cubicBezTo>
                    <a:pt x="3167" y="2486"/>
                    <a:pt x="2548" y="3106"/>
                    <a:pt x="1786" y="3106"/>
                  </a:cubicBezTo>
                  <a:cubicBezTo>
                    <a:pt x="1048" y="3106"/>
                    <a:pt x="429" y="2486"/>
                    <a:pt x="429" y="1748"/>
                  </a:cubicBezTo>
                  <a:cubicBezTo>
                    <a:pt x="429" y="1010"/>
                    <a:pt x="1048" y="367"/>
                    <a:pt x="1786" y="367"/>
                  </a:cubicBezTo>
                  <a:close/>
                  <a:moveTo>
                    <a:pt x="1775" y="1"/>
                  </a:moveTo>
                  <a:cubicBezTo>
                    <a:pt x="1716" y="1"/>
                    <a:pt x="1656" y="4"/>
                    <a:pt x="1596" y="10"/>
                  </a:cubicBezTo>
                  <a:cubicBezTo>
                    <a:pt x="786" y="105"/>
                    <a:pt x="119" y="772"/>
                    <a:pt x="72" y="1605"/>
                  </a:cubicBezTo>
                  <a:cubicBezTo>
                    <a:pt x="0" y="2605"/>
                    <a:pt x="810" y="3463"/>
                    <a:pt x="1786" y="3463"/>
                  </a:cubicBezTo>
                  <a:cubicBezTo>
                    <a:pt x="2215" y="3463"/>
                    <a:pt x="2596" y="3320"/>
                    <a:pt x="2906" y="3082"/>
                  </a:cubicBezTo>
                  <a:lnTo>
                    <a:pt x="9597" y="3082"/>
                  </a:lnTo>
                  <a:cubicBezTo>
                    <a:pt x="9716" y="3082"/>
                    <a:pt x="9859" y="3034"/>
                    <a:pt x="9955" y="2915"/>
                  </a:cubicBezTo>
                  <a:cubicBezTo>
                    <a:pt x="10074" y="2748"/>
                    <a:pt x="10074" y="2558"/>
                    <a:pt x="9955" y="2391"/>
                  </a:cubicBezTo>
                  <a:lnTo>
                    <a:pt x="8692" y="605"/>
                  </a:lnTo>
                  <a:cubicBezTo>
                    <a:pt x="8621" y="486"/>
                    <a:pt x="8502" y="438"/>
                    <a:pt x="8335" y="438"/>
                  </a:cubicBezTo>
                  <a:lnTo>
                    <a:pt x="7073" y="438"/>
                  </a:lnTo>
                  <a:cubicBezTo>
                    <a:pt x="6978" y="438"/>
                    <a:pt x="6906" y="486"/>
                    <a:pt x="6883" y="581"/>
                  </a:cubicBezTo>
                  <a:cubicBezTo>
                    <a:pt x="6859" y="700"/>
                    <a:pt x="6954" y="796"/>
                    <a:pt x="7073" y="796"/>
                  </a:cubicBezTo>
                  <a:lnTo>
                    <a:pt x="8335" y="796"/>
                  </a:lnTo>
                  <a:cubicBezTo>
                    <a:pt x="8359" y="796"/>
                    <a:pt x="8407" y="796"/>
                    <a:pt x="8407" y="819"/>
                  </a:cubicBezTo>
                  <a:lnTo>
                    <a:pt x="9645" y="2605"/>
                  </a:lnTo>
                  <a:cubicBezTo>
                    <a:pt x="9693" y="2629"/>
                    <a:pt x="9645" y="2677"/>
                    <a:pt x="9645" y="2701"/>
                  </a:cubicBezTo>
                  <a:cubicBezTo>
                    <a:pt x="9645" y="2725"/>
                    <a:pt x="9621" y="2725"/>
                    <a:pt x="9597" y="2725"/>
                  </a:cubicBezTo>
                  <a:lnTo>
                    <a:pt x="3191" y="2725"/>
                  </a:lnTo>
                  <a:cubicBezTo>
                    <a:pt x="3382" y="2463"/>
                    <a:pt x="3501" y="2105"/>
                    <a:pt x="3501" y="1748"/>
                  </a:cubicBezTo>
                  <a:cubicBezTo>
                    <a:pt x="3501" y="1391"/>
                    <a:pt x="3382" y="1058"/>
                    <a:pt x="3191" y="772"/>
                  </a:cubicBezTo>
                  <a:lnTo>
                    <a:pt x="6240" y="772"/>
                  </a:lnTo>
                  <a:cubicBezTo>
                    <a:pt x="6311" y="772"/>
                    <a:pt x="6382" y="700"/>
                    <a:pt x="6406" y="605"/>
                  </a:cubicBezTo>
                  <a:cubicBezTo>
                    <a:pt x="6430" y="486"/>
                    <a:pt x="6359" y="415"/>
                    <a:pt x="6240" y="415"/>
                  </a:cubicBezTo>
                  <a:lnTo>
                    <a:pt x="2858" y="415"/>
                  </a:lnTo>
                  <a:cubicBezTo>
                    <a:pt x="2587" y="144"/>
                    <a:pt x="2189" y="1"/>
                    <a:pt x="177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1" name="Google Shape;3591;p52"/>
            <p:cNvSpPr/>
            <p:nvPr/>
          </p:nvSpPr>
          <p:spPr>
            <a:xfrm>
              <a:off x="2356787" y="3816592"/>
              <a:ext cx="357154" cy="102832"/>
            </a:xfrm>
            <a:custGeom>
              <a:rect b="b" l="l" r="r" t="t"/>
              <a:pathLst>
                <a:path extrusionOk="0" h="3449" w="11979">
                  <a:moveTo>
                    <a:pt x="1786" y="310"/>
                  </a:moveTo>
                  <a:cubicBezTo>
                    <a:pt x="2548" y="310"/>
                    <a:pt x="3167" y="953"/>
                    <a:pt x="3167" y="1692"/>
                  </a:cubicBezTo>
                  <a:cubicBezTo>
                    <a:pt x="3167" y="2430"/>
                    <a:pt x="2572" y="3049"/>
                    <a:pt x="1786" y="3049"/>
                  </a:cubicBezTo>
                  <a:cubicBezTo>
                    <a:pt x="1048" y="3049"/>
                    <a:pt x="429" y="2430"/>
                    <a:pt x="429" y="1692"/>
                  </a:cubicBezTo>
                  <a:cubicBezTo>
                    <a:pt x="429" y="953"/>
                    <a:pt x="1048" y="310"/>
                    <a:pt x="1786" y="310"/>
                  </a:cubicBezTo>
                  <a:close/>
                  <a:moveTo>
                    <a:pt x="1786" y="1"/>
                  </a:moveTo>
                  <a:cubicBezTo>
                    <a:pt x="810" y="1"/>
                    <a:pt x="0" y="858"/>
                    <a:pt x="72" y="1858"/>
                  </a:cubicBezTo>
                  <a:cubicBezTo>
                    <a:pt x="119" y="2668"/>
                    <a:pt x="786" y="3359"/>
                    <a:pt x="1596" y="3430"/>
                  </a:cubicBezTo>
                  <a:cubicBezTo>
                    <a:pt x="1673" y="3442"/>
                    <a:pt x="1751" y="3448"/>
                    <a:pt x="1829" y="3448"/>
                  </a:cubicBezTo>
                  <a:cubicBezTo>
                    <a:pt x="2213" y="3448"/>
                    <a:pt x="2601" y="3306"/>
                    <a:pt x="2858" y="3049"/>
                  </a:cubicBezTo>
                  <a:lnTo>
                    <a:pt x="3906" y="3049"/>
                  </a:lnTo>
                  <a:cubicBezTo>
                    <a:pt x="4001" y="3049"/>
                    <a:pt x="4049" y="3001"/>
                    <a:pt x="4072" y="2906"/>
                  </a:cubicBezTo>
                  <a:cubicBezTo>
                    <a:pt x="4120" y="2787"/>
                    <a:pt x="4025" y="2692"/>
                    <a:pt x="3906" y="2692"/>
                  </a:cubicBezTo>
                  <a:lnTo>
                    <a:pt x="3191" y="2692"/>
                  </a:lnTo>
                  <a:cubicBezTo>
                    <a:pt x="3358" y="2430"/>
                    <a:pt x="3477" y="2073"/>
                    <a:pt x="3477" y="1715"/>
                  </a:cubicBezTo>
                  <a:cubicBezTo>
                    <a:pt x="3477" y="1358"/>
                    <a:pt x="3358" y="1025"/>
                    <a:pt x="3191" y="739"/>
                  </a:cubicBezTo>
                  <a:lnTo>
                    <a:pt x="10264" y="739"/>
                  </a:lnTo>
                  <a:cubicBezTo>
                    <a:pt x="10312" y="739"/>
                    <a:pt x="10336" y="739"/>
                    <a:pt x="10336" y="763"/>
                  </a:cubicBezTo>
                  <a:lnTo>
                    <a:pt x="11574" y="2549"/>
                  </a:lnTo>
                  <a:cubicBezTo>
                    <a:pt x="11622" y="2573"/>
                    <a:pt x="11574" y="2620"/>
                    <a:pt x="11574" y="2644"/>
                  </a:cubicBezTo>
                  <a:cubicBezTo>
                    <a:pt x="11574" y="2668"/>
                    <a:pt x="11550" y="2668"/>
                    <a:pt x="11526" y="2668"/>
                  </a:cubicBezTo>
                  <a:lnTo>
                    <a:pt x="4739" y="2668"/>
                  </a:lnTo>
                  <a:cubicBezTo>
                    <a:pt x="4644" y="2668"/>
                    <a:pt x="4596" y="2739"/>
                    <a:pt x="4573" y="2811"/>
                  </a:cubicBezTo>
                  <a:cubicBezTo>
                    <a:pt x="4525" y="2930"/>
                    <a:pt x="4620" y="3025"/>
                    <a:pt x="4739" y="3025"/>
                  </a:cubicBezTo>
                  <a:lnTo>
                    <a:pt x="11526" y="3025"/>
                  </a:lnTo>
                  <a:cubicBezTo>
                    <a:pt x="11645" y="3025"/>
                    <a:pt x="11788" y="2978"/>
                    <a:pt x="11884" y="2858"/>
                  </a:cubicBezTo>
                  <a:cubicBezTo>
                    <a:pt x="11979" y="2692"/>
                    <a:pt x="11979" y="2501"/>
                    <a:pt x="11884" y="2335"/>
                  </a:cubicBezTo>
                  <a:lnTo>
                    <a:pt x="10645" y="548"/>
                  </a:lnTo>
                  <a:cubicBezTo>
                    <a:pt x="10550" y="429"/>
                    <a:pt x="10431" y="382"/>
                    <a:pt x="10288" y="382"/>
                  </a:cubicBezTo>
                  <a:lnTo>
                    <a:pt x="2906" y="382"/>
                  </a:lnTo>
                  <a:cubicBezTo>
                    <a:pt x="2596" y="144"/>
                    <a:pt x="2215" y="1"/>
                    <a:pt x="178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92" name="Google Shape;3592;p52"/>
          <p:cNvGrpSpPr/>
          <p:nvPr/>
        </p:nvGrpSpPr>
        <p:grpSpPr>
          <a:xfrm>
            <a:off x="1065573" y="4146767"/>
            <a:ext cx="354321" cy="355039"/>
            <a:chOff x="1713260" y="4146767"/>
            <a:chExt cx="354321" cy="355039"/>
          </a:xfrm>
        </p:grpSpPr>
        <p:sp>
          <p:nvSpPr>
            <p:cNvPr id="3593" name="Google Shape;3593;p52"/>
            <p:cNvSpPr/>
            <p:nvPr/>
          </p:nvSpPr>
          <p:spPr>
            <a:xfrm>
              <a:off x="1804137" y="4237644"/>
              <a:ext cx="171854" cy="172569"/>
            </a:xfrm>
            <a:custGeom>
              <a:rect b="b" l="l" r="r" t="t"/>
              <a:pathLst>
                <a:path extrusionOk="0" h="5788" w="5764">
                  <a:moveTo>
                    <a:pt x="2882" y="1"/>
                  </a:moveTo>
                  <a:cubicBezTo>
                    <a:pt x="1287" y="1"/>
                    <a:pt x="1" y="1310"/>
                    <a:pt x="1" y="2906"/>
                  </a:cubicBezTo>
                  <a:cubicBezTo>
                    <a:pt x="1" y="4478"/>
                    <a:pt x="1287" y="5788"/>
                    <a:pt x="2882" y="5788"/>
                  </a:cubicBezTo>
                  <a:cubicBezTo>
                    <a:pt x="4478" y="5788"/>
                    <a:pt x="5764" y="4478"/>
                    <a:pt x="5764" y="2906"/>
                  </a:cubicBezTo>
                  <a:cubicBezTo>
                    <a:pt x="5764" y="1310"/>
                    <a:pt x="4478" y="1"/>
                    <a:pt x="288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4" name="Google Shape;3594;p52"/>
            <p:cNvSpPr/>
            <p:nvPr/>
          </p:nvSpPr>
          <p:spPr>
            <a:xfrm>
              <a:off x="1836099" y="4248288"/>
              <a:ext cx="140608" cy="161925"/>
            </a:xfrm>
            <a:custGeom>
              <a:rect b="b" l="l" r="r" t="t"/>
              <a:pathLst>
                <a:path extrusionOk="0" h="5431" w="4716">
                  <a:moveTo>
                    <a:pt x="3215" y="1"/>
                  </a:moveTo>
                  <a:lnTo>
                    <a:pt x="3215" y="1"/>
                  </a:lnTo>
                  <a:cubicBezTo>
                    <a:pt x="3882" y="549"/>
                    <a:pt x="4287" y="1358"/>
                    <a:pt x="4287" y="2239"/>
                  </a:cubicBezTo>
                  <a:cubicBezTo>
                    <a:pt x="4287" y="3859"/>
                    <a:pt x="3001" y="5121"/>
                    <a:pt x="1405" y="5121"/>
                  </a:cubicBezTo>
                  <a:cubicBezTo>
                    <a:pt x="905" y="5121"/>
                    <a:pt x="429" y="5002"/>
                    <a:pt x="0" y="4764"/>
                  </a:cubicBezTo>
                  <a:lnTo>
                    <a:pt x="0" y="4764"/>
                  </a:lnTo>
                  <a:cubicBezTo>
                    <a:pt x="477" y="5192"/>
                    <a:pt x="1143" y="5431"/>
                    <a:pt x="1810" y="5431"/>
                  </a:cubicBezTo>
                  <a:cubicBezTo>
                    <a:pt x="3430" y="5431"/>
                    <a:pt x="4716" y="4145"/>
                    <a:pt x="4716" y="2549"/>
                  </a:cubicBezTo>
                  <a:cubicBezTo>
                    <a:pt x="4716" y="1477"/>
                    <a:pt x="4120" y="525"/>
                    <a:pt x="3215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5" name="Google Shape;3595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6" name="Google Shape;3596;p52"/>
            <p:cNvSpPr/>
            <p:nvPr/>
          </p:nvSpPr>
          <p:spPr>
            <a:xfrm>
              <a:off x="1718925" y="4336333"/>
              <a:ext cx="159093" cy="159093"/>
            </a:xfrm>
            <a:custGeom>
              <a:rect b="b" l="l" r="r" t="t"/>
              <a:pathLst>
                <a:path extrusionOk="0" h="5336" w="5336">
                  <a:moveTo>
                    <a:pt x="72" y="1"/>
                  </a:moveTo>
                  <a:cubicBezTo>
                    <a:pt x="25" y="1"/>
                    <a:pt x="1" y="72"/>
                    <a:pt x="1" y="96"/>
                  </a:cubicBezTo>
                  <a:cubicBezTo>
                    <a:pt x="239" y="2859"/>
                    <a:pt x="2478" y="5097"/>
                    <a:pt x="5240" y="5335"/>
                  </a:cubicBezTo>
                  <a:cubicBezTo>
                    <a:pt x="5312" y="5335"/>
                    <a:pt x="5335" y="5311"/>
                    <a:pt x="5335" y="5264"/>
                  </a:cubicBezTo>
                  <a:lnTo>
                    <a:pt x="5335" y="3787"/>
                  </a:lnTo>
                  <a:cubicBezTo>
                    <a:pt x="5335" y="3763"/>
                    <a:pt x="5312" y="3716"/>
                    <a:pt x="5240" y="3692"/>
                  </a:cubicBezTo>
                  <a:cubicBezTo>
                    <a:pt x="3335" y="3454"/>
                    <a:pt x="1858" y="1977"/>
                    <a:pt x="1620" y="72"/>
                  </a:cubicBezTo>
                  <a:cubicBezTo>
                    <a:pt x="1620" y="25"/>
                    <a:pt x="1573" y="1"/>
                    <a:pt x="1549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7" name="Google Shape;3597;p52"/>
            <p:cNvSpPr/>
            <p:nvPr/>
          </p:nvSpPr>
          <p:spPr>
            <a:xfrm>
              <a:off x="1718925" y="4151746"/>
              <a:ext cx="343707" cy="343678"/>
            </a:xfrm>
            <a:custGeom>
              <a:rect b="b" l="l" r="r" t="t"/>
              <a:pathLst>
                <a:path extrusionOk="0" h="11527" w="11528">
                  <a:moveTo>
                    <a:pt x="5740" y="0"/>
                  </a:moveTo>
                  <a:cubicBezTo>
                    <a:pt x="2740" y="0"/>
                    <a:pt x="263" y="2334"/>
                    <a:pt x="1" y="5263"/>
                  </a:cubicBezTo>
                  <a:cubicBezTo>
                    <a:pt x="1" y="5335"/>
                    <a:pt x="25" y="5358"/>
                    <a:pt x="72" y="5358"/>
                  </a:cubicBezTo>
                  <a:lnTo>
                    <a:pt x="1549" y="5358"/>
                  </a:lnTo>
                  <a:cubicBezTo>
                    <a:pt x="1573" y="5358"/>
                    <a:pt x="1620" y="5335"/>
                    <a:pt x="1620" y="5287"/>
                  </a:cubicBezTo>
                  <a:cubicBezTo>
                    <a:pt x="1867" y="3235"/>
                    <a:pt x="3598" y="1660"/>
                    <a:pt x="5718" y="1660"/>
                  </a:cubicBezTo>
                  <a:cubicBezTo>
                    <a:pt x="6058" y="1660"/>
                    <a:pt x="6409" y="1701"/>
                    <a:pt x="6764" y="1786"/>
                  </a:cubicBezTo>
                  <a:cubicBezTo>
                    <a:pt x="8074" y="2096"/>
                    <a:pt x="9408" y="3453"/>
                    <a:pt x="9741" y="4763"/>
                  </a:cubicBezTo>
                  <a:cubicBezTo>
                    <a:pt x="10360" y="7311"/>
                    <a:pt x="8598" y="9621"/>
                    <a:pt x="6216" y="9907"/>
                  </a:cubicBezTo>
                  <a:cubicBezTo>
                    <a:pt x="6193" y="9907"/>
                    <a:pt x="6169" y="9954"/>
                    <a:pt x="6169" y="9978"/>
                  </a:cubicBezTo>
                  <a:lnTo>
                    <a:pt x="6169" y="11455"/>
                  </a:lnTo>
                  <a:cubicBezTo>
                    <a:pt x="6169" y="11502"/>
                    <a:pt x="6216" y="11526"/>
                    <a:pt x="6264" y="11526"/>
                  </a:cubicBezTo>
                  <a:cubicBezTo>
                    <a:pt x="9193" y="11264"/>
                    <a:pt x="11527" y="8788"/>
                    <a:pt x="11527" y="5787"/>
                  </a:cubicBezTo>
                  <a:cubicBezTo>
                    <a:pt x="11527" y="2596"/>
                    <a:pt x="8931" y="0"/>
                    <a:pt x="57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8" name="Google Shape;3598;p52"/>
            <p:cNvSpPr/>
            <p:nvPr/>
          </p:nvSpPr>
          <p:spPr>
            <a:xfrm>
              <a:off x="1902826" y="4173750"/>
              <a:ext cx="159808" cy="321674"/>
            </a:xfrm>
            <a:custGeom>
              <a:rect b="b" l="l" r="r" t="t"/>
              <a:pathLst>
                <a:path extrusionOk="0" h="10789" w="5360">
                  <a:moveTo>
                    <a:pt x="2406" y="0"/>
                  </a:moveTo>
                  <a:cubicBezTo>
                    <a:pt x="3906" y="1048"/>
                    <a:pt x="4883" y="2763"/>
                    <a:pt x="4883" y="4739"/>
                  </a:cubicBezTo>
                  <a:cubicBezTo>
                    <a:pt x="4883" y="7621"/>
                    <a:pt x="2763" y="10050"/>
                    <a:pt x="1" y="10455"/>
                  </a:cubicBezTo>
                  <a:lnTo>
                    <a:pt x="1" y="10717"/>
                  </a:lnTo>
                  <a:cubicBezTo>
                    <a:pt x="1" y="10764"/>
                    <a:pt x="48" y="10788"/>
                    <a:pt x="96" y="10788"/>
                  </a:cubicBezTo>
                  <a:cubicBezTo>
                    <a:pt x="3025" y="10526"/>
                    <a:pt x="5359" y="8050"/>
                    <a:pt x="5359" y="5049"/>
                  </a:cubicBezTo>
                  <a:cubicBezTo>
                    <a:pt x="5359" y="2906"/>
                    <a:pt x="4192" y="1024"/>
                    <a:pt x="2406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9" name="Google Shape;3599;p52"/>
            <p:cNvSpPr/>
            <p:nvPr/>
          </p:nvSpPr>
          <p:spPr>
            <a:xfrm>
              <a:off x="1713260" y="4146767"/>
              <a:ext cx="354321" cy="352920"/>
            </a:xfrm>
            <a:custGeom>
              <a:rect b="b" l="l" r="r" t="t"/>
              <a:pathLst>
                <a:path extrusionOk="0" h="11837" w="11884">
                  <a:moveTo>
                    <a:pt x="5930" y="0"/>
                  </a:moveTo>
                  <a:cubicBezTo>
                    <a:pt x="4454" y="0"/>
                    <a:pt x="3025" y="548"/>
                    <a:pt x="1929" y="1572"/>
                  </a:cubicBezTo>
                  <a:cubicBezTo>
                    <a:pt x="810" y="2572"/>
                    <a:pt x="167" y="3954"/>
                    <a:pt x="0" y="5406"/>
                  </a:cubicBezTo>
                  <a:cubicBezTo>
                    <a:pt x="0" y="5525"/>
                    <a:pt x="72" y="5644"/>
                    <a:pt x="191" y="5668"/>
                  </a:cubicBezTo>
                  <a:lnTo>
                    <a:pt x="1739" y="5668"/>
                  </a:lnTo>
                  <a:cubicBezTo>
                    <a:pt x="1858" y="5668"/>
                    <a:pt x="1977" y="5597"/>
                    <a:pt x="1977" y="5454"/>
                  </a:cubicBezTo>
                  <a:cubicBezTo>
                    <a:pt x="2215" y="3477"/>
                    <a:pt x="3906" y="1953"/>
                    <a:pt x="5930" y="1953"/>
                  </a:cubicBezTo>
                  <a:cubicBezTo>
                    <a:pt x="6597" y="1953"/>
                    <a:pt x="7240" y="2144"/>
                    <a:pt x="7812" y="2429"/>
                  </a:cubicBezTo>
                  <a:cubicBezTo>
                    <a:pt x="7838" y="2449"/>
                    <a:pt x="7866" y="2458"/>
                    <a:pt x="7893" y="2458"/>
                  </a:cubicBezTo>
                  <a:cubicBezTo>
                    <a:pt x="7965" y="2458"/>
                    <a:pt x="8032" y="2397"/>
                    <a:pt x="8050" y="2310"/>
                  </a:cubicBezTo>
                  <a:cubicBezTo>
                    <a:pt x="8074" y="2215"/>
                    <a:pt x="8026" y="2144"/>
                    <a:pt x="7954" y="2096"/>
                  </a:cubicBezTo>
                  <a:cubicBezTo>
                    <a:pt x="7335" y="1786"/>
                    <a:pt x="6621" y="1596"/>
                    <a:pt x="5930" y="1596"/>
                  </a:cubicBezTo>
                  <a:cubicBezTo>
                    <a:pt x="3787" y="1596"/>
                    <a:pt x="1953" y="3168"/>
                    <a:pt x="1644" y="5311"/>
                  </a:cubicBezTo>
                  <a:lnTo>
                    <a:pt x="358" y="5311"/>
                  </a:lnTo>
                  <a:cubicBezTo>
                    <a:pt x="524" y="3977"/>
                    <a:pt x="1143" y="2715"/>
                    <a:pt x="2144" y="1810"/>
                  </a:cubicBezTo>
                  <a:cubicBezTo>
                    <a:pt x="3192" y="858"/>
                    <a:pt x="4525" y="310"/>
                    <a:pt x="5930" y="310"/>
                  </a:cubicBezTo>
                  <a:cubicBezTo>
                    <a:pt x="7431" y="310"/>
                    <a:pt x="8812" y="905"/>
                    <a:pt x="9883" y="1953"/>
                  </a:cubicBezTo>
                  <a:cubicBezTo>
                    <a:pt x="10955" y="3025"/>
                    <a:pt x="11527" y="4430"/>
                    <a:pt x="11527" y="5906"/>
                  </a:cubicBezTo>
                  <a:cubicBezTo>
                    <a:pt x="11527" y="7311"/>
                    <a:pt x="11003" y="8669"/>
                    <a:pt x="10050" y="9693"/>
                  </a:cubicBezTo>
                  <a:cubicBezTo>
                    <a:pt x="9121" y="10717"/>
                    <a:pt x="7859" y="11336"/>
                    <a:pt x="6526" y="11479"/>
                  </a:cubicBezTo>
                  <a:lnTo>
                    <a:pt x="6526" y="10193"/>
                  </a:lnTo>
                  <a:cubicBezTo>
                    <a:pt x="8645" y="9907"/>
                    <a:pt x="10241" y="8097"/>
                    <a:pt x="10241" y="5906"/>
                  </a:cubicBezTo>
                  <a:cubicBezTo>
                    <a:pt x="10241" y="4644"/>
                    <a:pt x="9693" y="3406"/>
                    <a:pt x="8669" y="2572"/>
                  </a:cubicBezTo>
                  <a:cubicBezTo>
                    <a:pt x="8645" y="2549"/>
                    <a:pt x="8609" y="2537"/>
                    <a:pt x="8571" y="2537"/>
                  </a:cubicBezTo>
                  <a:cubicBezTo>
                    <a:pt x="8532" y="2537"/>
                    <a:pt x="8490" y="2549"/>
                    <a:pt x="8455" y="2572"/>
                  </a:cubicBezTo>
                  <a:cubicBezTo>
                    <a:pt x="8383" y="2644"/>
                    <a:pt x="8383" y="2787"/>
                    <a:pt x="8455" y="2858"/>
                  </a:cubicBezTo>
                  <a:cubicBezTo>
                    <a:pt x="9383" y="3620"/>
                    <a:pt x="9931" y="4716"/>
                    <a:pt x="9931" y="5906"/>
                  </a:cubicBezTo>
                  <a:cubicBezTo>
                    <a:pt x="9931" y="7931"/>
                    <a:pt x="8407" y="9621"/>
                    <a:pt x="6406" y="9860"/>
                  </a:cubicBezTo>
                  <a:cubicBezTo>
                    <a:pt x="6287" y="9860"/>
                    <a:pt x="6192" y="9979"/>
                    <a:pt x="6192" y="10098"/>
                  </a:cubicBezTo>
                  <a:lnTo>
                    <a:pt x="6192" y="11598"/>
                  </a:lnTo>
                  <a:lnTo>
                    <a:pt x="6192" y="11622"/>
                  </a:lnTo>
                  <a:cubicBezTo>
                    <a:pt x="6240" y="11741"/>
                    <a:pt x="6335" y="11836"/>
                    <a:pt x="6430" y="11836"/>
                  </a:cubicBezTo>
                  <a:lnTo>
                    <a:pt x="6478" y="11836"/>
                  </a:lnTo>
                  <a:cubicBezTo>
                    <a:pt x="7954" y="11717"/>
                    <a:pt x="9336" y="11026"/>
                    <a:pt x="10312" y="9931"/>
                  </a:cubicBezTo>
                  <a:cubicBezTo>
                    <a:pt x="11312" y="8836"/>
                    <a:pt x="11884" y="7407"/>
                    <a:pt x="11884" y="5906"/>
                  </a:cubicBezTo>
                  <a:cubicBezTo>
                    <a:pt x="11884" y="4358"/>
                    <a:pt x="11265" y="2882"/>
                    <a:pt x="10122" y="1739"/>
                  </a:cubicBezTo>
                  <a:cubicBezTo>
                    <a:pt x="9002" y="620"/>
                    <a:pt x="7526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0" name="Google Shape;3600;p52"/>
            <p:cNvSpPr/>
            <p:nvPr/>
          </p:nvSpPr>
          <p:spPr>
            <a:xfrm>
              <a:off x="1715377" y="4332785"/>
              <a:ext cx="169021" cy="169021"/>
            </a:xfrm>
            <a:custGeom>
              <a:rect b="b" l="l" r="r" t="t"/>
              <a:pathLst>
                <a:path extrusionOk="0" h="5669" w="5669">
                  <a:moveTo>
                    <a:pt x="215" y="1"/>
                  </a:moveTo>
                  <a:cubicBezTo>
                    <a:pt x="72" y="25"/>
                    <a:pt x="1" y="144"/>
                    <a:pt x="1" y="263"/>
                  </a:cubicBezTo>
                  <a:cubicBezTo>
                    <a:pt x="191" y="2454"/>
                    <a:pt x="1549" y="4311"/>
                    <a:pt x="3549" y="5216"/>
                  </a:cubicBezTo>
                  <a:cubicBezTo>
                    <a:pt x="3572" y="5222"/>
                    <a:pt x="3593" y="5225"/>
                    <a:pt x="3613" y="5225"/>
                  </a:cubicBezTo>
                  <a:cubicBezTo>
                    <a:pt x="3678" y="5225"/>
                    <a:pt x="3733" y="5194"/>
                    <a:pt x="3787" y="5121"/>
                  </a:cubicBezTo>
                  <a:cubicBezTo>
                    <a:pt x="3811" y="5026"/>
                    <a:pt x="3787" y="4954"/>
                    <a:pt x="3692" y="4883"/>
                  </a:cubicBezTo>
                  <a:cubicBezTo>
                    <a:pt x="1858" y="4073"/>
                    <a:pt x="596" y="2358"/>
                    <a:pt x="358" y="358"/>
                  </a:cubicBezTo>
                  <a:lnTo>
                    <a:pt x="1644" y="358"/>
                  </a:lnTo>
                  <a:cubicBezTo>
                    <a:pt x="1763" y="1287"/>
                    <a:pt x="2216" y="2144"/>
                    <a:pt x="2859" y="2811"/>
                  </a:cubicBezTo>
                  <a:cubicBezTo>
                    <a:pt x="3525" y="3454"/>
                    <a:pt x="4383" y="3906"/>
                    <a:pt x="5311" y="4025"/>
                  </a:cubicBezTo>
                  <a:lnTo>
                    <a:pt x="5311" y="5311"/>
                  </a:lnTo>
                  <a:cubicBezTo>
                    <a:pt x="5002" y="5264"/>
                    <a:pt x="4668" y="5216"/>
                    <a:pt x="4383" y="5121"/>
                  </a:cubicBezTo>
                  <a:cubicBezTo>
                    <a:pt x="4359" y="5121"/>
                    <a:pt x="4287" y="5121"/>
                    <a:pt x="4264" y="5145"/>
                  </a:cubicBezTo>
                  <a:cubicBezTo>
                    <a:pt x="4121" y="5264"/>
                    <a:pt x="4168" y="5430"/>
                    <a:pt x="4311" y="5478"/>
                  </a:cubicBezTo>
                  <a:cubicBezTo>
                    <a:pt x="4668" y="5573"/>
                    <a:pt x="5026" y="5621"/>
                    <a:pt x="5383" y="5669"/>
                  </a:cubicBezTo>
                  <a:lnTo>
                    <a:pt x="5431" y="5669"/>
                  </a:lnTo>
                  <a:cubicBezTo>
                    <a:pt x="5550" y="5669"/>
                    <a:pt x="5621" y="5573"/>
                    <a:pt x="5669" y="5454"/>
                  </a:cubicBezTo>
                  <a:lnTo>
                    <a:pt x="5669" y="5430"/>
                  </a:lnTo>
                  <a:lnTo>
                    <a:pt x="5669" y="3906"/>
                  </a:lnTo>
                  <a:cubicBezTo>
                    <a:pt x="5621" y="3787"/>
                    <a:pt x="5550" y="3668"/>
                    <a:pt x="5431" y="3668"/>
                  </a:cubicBezTo>
                  <a:cubicBezTo>
                    <a:pt x="4549" y="3549"/>
                    <a:pt x="3716" y="3168"/>
                    <a:pt x="3097" y="2525"/>
                  </a:cubicBezTo>
                  <a:cubicBezTo>
                    <a:pt x="2478" y="1906"/>
                    <a:pt x="2049" y="1072"/>
                    <a:pt x="1977" y="215"/>
                  </a:cubicBezTo>
                  <a:cubicBezTo>
                    <a:pt x="1977" y="96"/>
                    <a:pt x="1858" y="1"/>
                    <a:pt x="173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1" name="Google Shape;3601;p52"/>
            <p:cNvSpPr/>
            <p:nvPr/>
          </p:nvSpPr>
          <p:spPr>
            <a:xfrm>
              <a:off x="1799158" y="4232665"/>
              <a:ext cx="182527" cy="182527"/>
            </a:xfrm>
            <a:custGeom>
              <a:rect b="b" l="l" r="r" t="t"/>
              <a:pathLst>
                <a:path extrusionOk="0" h="6122" w="6122">
                  <a:moveTo>
                    <a:pt x="3049" y="382"/>
                  </a:moveTo>
                  <a:cubicBezTo>
                    <a:pt x="4550" y="382"/>
                    <a:pt x="5764" y="1596"/>
                    <a:pt x="5764" y="3097"/>
                  </a:cubicBezTo>
                  <a:cubicBezTo>
                    <a:pt x="5788" y="4573"/>
                    <a:pt x="4573" y="5812"/>
                    <a:pt x="3049" y="5812"/>
                  </a:cubicBezTo>
                  <a:cubicBezTo>
                    <a:pt x="1573" y="5812"/>
                    <a:pt x="358" y="4573"/>
                    <a:pt x="358" y="3097"/>
                  </a:cubicBezTo>
                  <a:cubicBezTo>
                    <a:pt x="358" y="1596"/>
                    <a:pt x="1573" y="382"/>
                    <a:pt x="3049" y="382"/>
                  </a:cubicBezTo>
                  <a:close/>
                  <a:moveTo>
                    <a:pt x="3049" y="1"/>
                  </a:moveTo>
                  <a:cubicBezTo>
                    <a:pt x="1358" y="1"/>
                    <a:pt x="1" y="1358"/>
                    <a:pt x="1" y="3073"/>
                  </a:cubicBezTo>
                  <a:cubicBezTo>
                    <a:pt x="1" y="4764"/>
                    <a:pt x="1358" y="6121"/>
                    <a:pt x="3049" y="6121"/>
                  </a:cubicBezTo>
                  <a:cubicBezTo>
                    <a:pt x="4764" y="6121"/>
                    <a:pt x="6121" y="4764"/>
                    <a:pt x="6121" y="3073"/>
                  </a:cubicBezTo>
                  <a:cubicBezTo>
                    <a:pt x="6121" y="1358"/>
                    <a:pt x="4764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2" name="Google Shape;3602;p52"/>
            <p:cNvSpPr/>
            <p:nvPr/>
          </p:nvSpPr>
          <p:spPr>
            <a:xfrm>
              <a:off x="1851007" y="4297305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1"/>
                    <a:pt x="48" y="143"/>
                  </a:cubicBezTo>
                  <a:cubicBezTo>
                    <a:pt x="0" y="262"/>
                    <a:pt x="96" y="357"/>
                    <a:pt x="215" y="357"/>
                  </a:cubicBezTo>
                  <a:lnTo>
                    <a:pt x="2477" y="357"/>
                  </a:lnTo>
                  <a:cubicBezTo>
                    <a:pt x="2572" y="357"/>
                    <a:pt x="2620" y="310"/>
                    <a:pt x="2668" y="214"/>
                  </a:cubicBezTo>
                  <a:cubicBezTo>
                    <a:pt x="2668" y="119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3" name="Google Shape;3603;p52"/>
            <p:cNvSpPr/>
            <p:nvPr/>
          </p:nvSpPr>
          <p:spPr>
            <a:xfrm>
              <a:off x="1851007" y="4318593"/>
              <a:ext cx="79546" cy="10674"/>
            </a:xfrm>
            <a:custGeom>
              <a:rect b="b" l="l" r="r" t="t"/>
              <a:pathLst>
                <a:path extrusionOk="0" h="358" w="2668">
                  <a:moveTo>
                    <a:pt x="215" y="0"/>
                  </a:moveTo>
                  <a:cubicBezTo>
                    <a:pt x="119" y="0"/>
                    <a:pt x="72" y="72"/>
                    <a:pt x="48" y="143"/>
                  </a:cubicBezTo>
                  <a:cubicBezTo>
                    <a:pt x="0" y="262"/>
                    <a:pt x="96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68" y="215"/>
                  </a:cubicBezTo>
                  <a:cubicBezTo>
                    <a:pt x="2668" y="120"/>
                    <a:pt x="2572" y="0"/>
                    <a:pt x="247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4" name="Google Shape;3604;p52"/>
            <p:cNvSpPr/>
            <p:nvPr/>
          </p:nvSpPr>
          <p:spPr>
            <a:xfrm>
              <a:off x="1867346" y="4340596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4" y="1"/>
                  </a:moveTo>
                  <a:cubicBezTo>
                    <a:pt x="119" y="1"/>
                    <a:pt x="48" y="72"/>
                    <a:pt x="24" y="167"/>
                  </a:cubicBezTo>
                  <a:cubicBezTo>
                    <a:pt x="0" y="286"/>
                    <a:pt x="95" y="358"/>
                    <a:pt x="214" y="358"/>
                  </a:cubicBezTo>
                  <a:lnTo>
                    <a:pt x="1334" y="358"/>
                  </a:lnTo>
                  <a:cubicBezTo>
                    <a:pt x="1429" y="358"/>
                    <a:pt x="1477" y="310"/>
                    <a:pt x="1524" y="215"/>
                  </a:cubicBezTo>
                  <a:cubicBezTo>
                    <a:pt x="1548" y="120"/>
                    <a:pt x="1453" y="1"/>
                    <a:pt x="133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5" name="Google Shape;3605;p52"/>
          <p:cNvGrpSpPr/>
          <p:nvPr/>
        </p:nvGrpSpPr>
        <p:grpSpPr>
          <a:xfrm>
            <a:off x="1787416" y="4147840"/>
            <a:ext cx="353638" cy="352535"/>
            <a:chOff x="2358904" y="4147840"/>
            <a:chExt cx="353638" cy="352535"/>
          </a:xfrm>
        </p:grpSpPr>
        <p:sp>
          <p:nvSpPr>
            <p:cNvPr id="3606" name="Google Shape;3606;p52"/>
            <p:cNvSpPr/>
            <p:nvPr/>
          </p:nvSpPr>
          <p:spPr>
            <a:xfrm>
              <a:off x="2456191" y="4152790"/>
              <a:ext cx="159779" cy="184108"/>
            </a:xfrm>
            <a:custGeom>
              <a:rect b="b" l="l" r="r" t="t"/>
              <a:pathLst>
                <a:path extrusionOk="0" h="6175" w="5359">
                  <a:moveTo>
                    <a:pt x="2688" y="1"/>
                  </a:moveTo>
                  <a:cubicBezTo>
                    <a:pt x="2667" y="1"/>
                    <a:pt x="2644" y="13"/>
                    <a:pt x="2620" y="37"/>
                  </a:cubicBezTo>
                  <a:lnTo>
                    <a:pt x="72" y="1513"/>
                  </a:lnTo>
                  <a:cubicBezTo>
                    <a:pt x="48" y="1537"/>
                    <a:pt x="0" y="1584"/>
                    <a:pt x="0" y="1608"/>
                  </a:cubicBezTo>
                  <a:lnTo>
                    <a:pt x="0" y="4585"/>
                  </a:lnTo>
                  <a:cubicBezTo>
                    <a:pt x="0" y="4609"/>
                    <a:pt x="48" y="4657"/>
                    <a:pt x="72" y="4657"/>
                  </a:cubicBezTo>
                  <a:lnTo>
                    <a:pt x="2620" y="6157"/>
                  </a:lnTo>
                  <a:cubicBezTo>
                    <a:pt x="2632" y="6169"/>
                    <a:pt x="2656" y="6175"/>
                    <a:pt x="2679" y="6175"/>
                  </a:cubicBezTo>
                  <a:cubicBezTo>
                    <a:pt x="2703" y="6175"/>
                    <a:pt x="2727" y="6169"/>
                    <a:pt x="2739" y="6157"/>
                  </a:cubicBezTo>
                  <a:lnTo>
                    <a:pt x="5311" y="4657"/>
                  </a:lnTo>
                  <a:cubicBezTo>
                    <a:pt x="5314" y="4660"/>
                    <a:pt x="5317" y="4661"/>
                    <a:pt x="5321" y="4661"/>
                  </a:cubicBezTo>
                  <a:cubicBezTo>
                    <a:pt x="5341" y="4661"/>
                    <a:pt x="5358" y="4606"/>
                    <a:pt x="5358" y="4585"/>
                  </a:cubicBezTo>
                  <a:lnTo>
                    <a:pt x="5358" y="1608"/>
                  </a:lnTo>
                  <a:cubicBezTo>
                    <a:pt x="5358" y="1584"/>
                    <a:pt x="5335" y="1513"/>
                    <a:pt x="5311" y="1513"/>
                  </a:cubicBezTo>
                  <a:lnTo>
                    <a:pt x="2739" y="37"/>
                  </a:lnTo>
                  <a:cubicBezTo>
                    <a:pt x="2727" y="13"/>
                    <a:pt x="2709" y="1"/>
                    <a:pt x="268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7" name="Google Shape;3607;p52"/>
            <p:cNvSpPr/>
            <p:nvPr/>
          </p:nvSpPr>
          <p:spPr>
            <a:xfrm>
              <a:off x="2365284" y="4310960"/>
              <a:ext cx="159808" cy="184287"/>
            </a:xfrm>
            <a:custGeom>
              <a:rect b="b" l="l" r="r" t="t"/>
              <a:pathLst>
                <a:path extrusionOk="0" h="6181" w="5360">
                  <a:moveTo>
                    <a:pt x="2671" y="0"/>
                  </a:moveTo>
                  <a:cubicBezTo>
                    <a:pt x="2650" y="0"/>
                    <a:pt x="2632" y="6"/>
                    <a:pt x="2621" y="18"/>
                  </a:cubicBezTo>
                  <a:lnTo>
                    <a:pt x="49" y="1519"/>
                  </a:lnTo>
                  <a:cubicBezTo>
                    <a:pt x="25" y="1542"/>
                    <a:pt x="1" y="1566"/>
                    <a:pt x="1" y="1590"/>
                  </a:cubicBezTo>
                  <a:lnTo>
                    <a:pt x="1" y="4567"/>
                  </a:lnTo>
                  <a:cubicBezTo>
                    <a:pt x="1" y="4614"/>
                    <a:pt x="25" y="4662"/>
                    <a:pt x="49" y="4662"/>
                  </a:cubicBezTo>
                  <a:lnTo>
                    <a:pt x="2621" y="6162"/>
                  </a:lnTo>
                  <a:cubicBezTo>
                    <a:pt x="2632" y="6174"/>
                    <a:pt x="2650" y="6180"/>
                    <a:pt x="2671" y="6180"/>
                  </a:cubicBezTo>
                  <a:cubicBezTo>
                    <a:pt x="2692" y="6180"/>
                    <a:pt x="2716" y="6174"/>
                    <a:pt x="2740" y="6162"/>
                  </a:cubicBezTo>
                  <a:lnTo>
                    <a:pt x="5288" y="4662"/>
                  </a:lnTo>
                  <a:cubicBezTo>
                    <a:pt x="5359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12" y="1519"/>
                    <a:pt x="5288" y="1519"/>
                  </a:cubicBezTo>
                  <a:lnTo>
                    <a:pt x="2740" y="18"/>
                  </a:lnTo>
                  <a:cubicBezTo>
                    <a:pt x="2716" y="6"/>
                    <a:pt x="2692" y="0"/>
                    <a:pt x="267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8" name="Google Shape;3608;p52"/>
            <p:cNvSpPr/>
            <p:nvPr/>
          </p:nvSpPr>
          <p:spPr>
            <a:xfrm>
              <a:off x="2547784" y="4310960"/>
              <a:ext cx="159779" cy="184287"/>
            </a:xfrm>
            <a:custGeom>
              <a:rect b="b" l="l" r="r" t="t"/>
              <a:pathLst>
                <a:path extrusionOk="0" h="6181" w="5359">
                  <a:moveTo>
                    <a:pt x="2679" y="0"/>
                  </a:moveTo>
                  <a:cubicBezTo>
                    <a:pt x="2656" y="0"/>
                    <a:pt x="2632" y="6"/>
                    <a:pt x="2620" y="18"/>
                  </a:cubicBezTo>
                  <a:lnTo>
                    <a:pt x="72" y="1519"/>
                  </a:lnTo>
                  <a:cubicBezTo>
                    <a:pt x="24" y="1542"/>
                    <a:pt x="0" y="1566"/>
                    <a:pt x="0" y="1590"/>
                  </a:cubicBezTo>
                  <a:lnTo>
                    <a:pt x="0" y="4567"/>
                  </a:lnTo>
                  <a:cubicBezTo>
                    <a:pt x="0" y="4614"/>
                    <a:pt x="24" y="4662"/>
                    <a:pt x="72" y="4662"/>
                  </a:cubicBezTo>
                  <a:lnTo>
                    <a:pt x="2620" y="6162"/>
                  </a:lnTo>
                  <a:cubicBezTo>
                    <a:pt x="2632" y="6174"/>
                    <a:pt x="2656" y="6180"/>
                    <a:pt x="2679" y="6180"/>
                  </a:cubicBezTo>
                  <a:cubicBezTo>
                    <a:pt x="2703" y="6180"/>
                    <a:pt x="2727" y="6174"/>
                    <a:pt x="2739" y="6162"/>
                  </a:cubicBezTo>
                  <a:lnTo>
                    <a:pt x="5311" y="4662"/>
                  </a:lnTo>
                  <a:cubicBezTo>
                    <a:pt x="5335" y="4662"/>
                    <a:pt x="5359" y="4638"/>
                    <a:pt x="5359" y="4567"/>
                  </a:cubicBezTo>
                  <a:lnTo>
                    <a:pt x="5359" y="1590"/>
                  </a:lnTo>
                  <a:cubicBezTo>
                    <a:pt x="5359" y="1566"/>
                    <a:pt x="5335" y="1519"/>
                    <a:pt x="5311" y="1519"/>
                  </a:cubicBezTo>
                  <a:lnTo>
                    <a:pt x="2739" y="18"/>
                  </a:lnTo>
                  <a:cubicBezTo>
                    <a:pt x="2727" y="6"/>
                    <a:pt x="2703" y="0"/>
                    <a:pt x="2679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9" name="Google Shape;3609;p52"/>
            <p:cNvSpPr/>
            <p:nvPr/>
          </p:nvSpPr>
          <p:spPr>
            <a:xfrm>
              <a:off x="2520085" y="4190089"/>
              <a:ext cx="95885" cy="146809"/>
            </a:xfrm>
            <a:custGeom>
              <a:rect b="b" l="l" r="r" t="t"/>
              <a:pathLst>
                <a:path extrusionOk="0" h="4924" w="3216">
                  <a:moveTo>
                    <a:pt x="2668" y="0"/>
                  </a:moveTo>
                  <a:lnTo>
                    <a:pt x="2689" y="13"/>
                  </a:lnTo>
                  <a:lnTo>
                    <a:pt x="2689" y="13"/>
                  </a:lnTo>
                  <a:cubicBezTo>
                    <a:pt x="2683" y="5"/>
                    <a:pt x="2675" y="0"/>
                    <a:pt x="2668" y="0"/>
                  </a:cubicBezTo>
                  <a:close/>
                  <a:moveTo>
                    <a:pt x="2689" y="13"/>
                  </a:moveTo>
                  <a:cubicBezTo>
                    <a:pt x="2704" y="30"/>
                    <a:pt x="2715" y="63"/>
                    <a:pt x="2715" y="95"/>
                  </a:cubicBezTo>
                  <a:lnTo>
                    <a:pt x="2715" y="3072"/>
                  </a:lnTo>
                  <a:cubicBezTo>
                    <a:pt x="2715" y="3096"/>
                    <a:pt x="2692" y="3120"/>
                    <a:pt x="2668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501" y="4918"/>
                    <a:pt x="524" y="4924"/>
                    <a:pt x="545" y="4924"/>
                  </a:cubicBezTo>
                  <a:cubicBezTo>
                    <a:pt x="566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5" y="3358"/>
                    <a:pt x="3215" y="3334"/>
                  </a:cubicBezTo>
                  <a:lnTo>
                    <a:pt x="3215" y="357"/>
                  </a:lnTo>
                  <a:cubicBezTo>
                    <a:pt x="3215" y="333"/>
                    <a:pt x="3192" y="262"/>
                    <a:pt x="3120" y="262"/>
                  </a:cubicBezTo>
                  <a:lnTo>
                    <a:pt x="2689" y="13"/>
                  </a:ln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0" name="Google Shape;3610;p52"/>
            <p:cNvSpPr/>
            <p:nvPr/>
          </p:nvSpPr>
          <p:spPr>
            <a:xfrm>
              <a:off x="242920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665" y="12"/>
                  </a:lnTo>
                  <a:lnTo>
                    <a:pt x="2665" y="12"/>
                  </a:lnTo>
                  <a:cubicBezTo>
                    <a:pt x="2659" y="5"/>
                    <a:pt x="2651" y="0"/>
                    <a:pt x="2644" y="0"/>
                  </a:cubicBezTo>
                  <a:close/>
                  <a:moveTo>
                    <a:pt x="2665" y="12"/>
                  </a:moveTo>
                  <a:lnTo>
                    <a:pt x="2665" y="12"/>
                  </a:lnTo>
                  <a:cubicBezTo>
                    <a:pt x="2680" y="28"/>
                    <a:pt x="2691" y="56"/>
                    <a:pt x="2691" y="72"/>
                  </a:cubicBezTo>
                  <a:lnTo>
                    <a:pt x="2691" y="3049"/>
                  </a:lnTo>
                  <a:cubicBezTo>
                    <a:pt x="2691" y="3096"/>
                    <a:pt x="2667" y="3120"/>
                    <a:pt x="2644" y="3144"/>
                  </a:cubicBezTo>
                  <a:lnTo>
                    <a:pt x="72" y="4644"/>
                  </a:lnTo>
                  <a:lnTo>
                    <a:pt x="0" y="4644"/>
                  </a:lnTo>
                  <a:lnTo>
                    <a:pt x="477" y="4906"/>
                  </a:lnTo>
                  <a:cubicBezTo>
                    <a:pt x="488" y="4918"/>
                    <a:pt x="506" y="4924"/>
                    <a:pt x="527" y="4924"/>
                  </a:cubicBezTo>
                  <a:cubicBezTo>
                    <a:pt x="548" y="4924"/>
                    <a:pt x="572" y="4918"/>
                    <a:pt x="596" y="4906"/>
                  </a:cubicBezTo>
                  <a:lnTo>
                    <a:pt x="3144" y="3406"/>
                  </a:lnTo>
                  <a:cubicBezTo>
                    <a:pt x="3168" y="3406"/>
                    <a:pt x="3215" y="3358"/>
                    <a:pt x="3215" y="3334"/>
                  </a:cubicBezTo>
                  <a:lnTo>
                    <a:pt x="3215" y="358"/>
                  </a:lnTo>
                  <a:cubicBezTo>
                    <a:pt x="3215" y="286"/>
                    <a:pt x="3215" y="262"/>
                    <a:pt x="3120" y="262"/>
                  </a:cubicBezTo>
                  <a:lnTo>
                    <a:pt x="2665" y="12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1" name="Google Shape;3611;p52"/>
            <p:cNvSpPr/>
            <p:nvPr/>
          </p:nvSpPr>
          <p:spPr>
            <a:xfrm>
              <a:off x="2611678" y="4349124"/>
              <a:ext cx="95885" cy="146839"/>
            </a:xfrm>
            <a:custGeom>
              <a:rect b="b" l="l" r="r" t="t"/>
              <a:pathLst>
                <a:path extrusionOk="0" h="4925" w="3216">
                  <a:moveTo>
                    <a:pt x="2644" y="0"/>
                  </a:moveTo>
                  <a:lnTo>
                    <a:pt x="2701" y="32"/>
                  </a:lnTo>
                  <a:lnTo>
                    <a:pt x="2701" y="32"/>
                  </a:lnTo>
                  <a:cubicBezTo>
                    <a:pt x="2689" y="15"/>
                    <a:pt x="2670" y="0"/>
                    <a:pt x="2644" y="0"/>
                  </a:cubicBezTo>
                  <a:close/>
                  <a:moveTo>
                    <a:pt x="2701" y="32"/>
                  </a:moveTo>
                  <a:lnTo>
                    <a:pt x="2701" y="32"/>
                  </a:lnTo>
                  <a:cubicBezTo>
                    <a:pt x="2711" y="46"/>
                    <a:pt x="2715" y="61"/>
                    <a:pt x="2715" y="72"/>
                  </a:cubicBezTo>
                  <a:lnTo>
                    <a:pt x="2715" y="3049"/>
                  </a:lnTo>
                  <a:cubicBezTo>
                    <a:pt x="2715" y="3096"/>
                    <a:pt x="2668" y="3120"/>
                    <a:pt x="2644" y="3144"/>
                  </a:cubicBezTo>
                  <a:lnTo>
                    <a:pt x="96" y="4644"/>
                  </a:lnTo>
                  <a:lnTo>
                    <a:pt x="1" y="4644"/>
                  </a:lnTo>
                  <a:lnTo>
                    <a:pt x="477" y="4906"/>
                  </a:lnTo>
                  <a:cubicBezTo>
                    <a:pt x="489" y="4918"/>
                    <a:pt x="513" y="4924"/>
                    <a:pt x="536" y="4924"/>
                  </a:cubicBezTo>
                  <a:cubicBezTo>
                    <a:pt x="560" y="4924"/>
                    <a:pt x="584" y="4918"/>
                    <a:pt x="596" y="4906"/>
                  </a:cubicBezTo>
                  <a:lnTo>
                    <a:pt x="3168" y="3406"/>
                  </a:lnTo>
                  <a:cubicBezTo>
                    <a:pt x="3192" y="3406"/>
                    <a:pt x="3216" y="3358"/>
                    <a:pt x="3216" y="3334"/>
                  </a:cubicBezTo>
                  <a:lnTo>
                    <a:pt x="3216" y="358"/>
                  </a:lnTo>
                  <a:cubicBezTo>
                    <a:pt x="3216" y="286"/>
                    <a:pt x="3192" y="262"/>
                    <a:pt x="3120" y="262"/>
                  </a:cubicBezTo>
                  <a:lnTo>
                    <a:pt x="2701" y="32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2" name="Google Shape;3612;p52"/>
            <p:cNvSpPr/>
            <p:nvPr/>
          </p:nvSpPr>
          <p:spPr>
            <a:xfrm>
              <a:off x="2451212" y="4147840"/>
              <a:ext cx="170423" cy="194215"/>
            </a:xfrm>
            <a:custGeom>
              <a:rect b="b" l="l" r="r" t="t"/>
              <a:pathLst>
                <a:path extrusionOk="0" h="6514" w="5716">
                  <a:moveTo>
                    <a:pt x="2882" y="345"/>
                  </a:moveTo>
                  <a:lnTo>
                    <a:pt x="5383" y="1798"/>
                  </a:lnTo>
                  <a:lnTo>
                    <a:pt x="5383" y="4727"/>
                  </a:lnTo>
                  <a:lnTo>
                    <a:pt x="2882" y="6180"/>
                  </a:lnTo>
                  <a:lnTo>
                    <a:pt x="382" y="4727"/>
                  </a:lnTo>
                  <a:lnTo>
                    <a:pt x="382" y="1798"/>
                  </a:lnTo>
                  <a:lnTo>
                    <a:pt x="2882" y="345"/>
                  </a:lnTo>
                  <a:close/>
                  <a:moveTo>
                    <a:pt x="2849" y="0"/>
                  </a:moveTo>
                  <a:cubicBezTo>
                    <a:pt x="2799" y="0"/>
                    <a:pt x="2751" y="12"/>
                    <a:pt x="2715" y="36"/>
                  </a:cubicBezTo>
                  <a:lnTo>
                    <a:pt x="143" y="1536"/>
                  </a:lnTo>
                  <a:cubicBezTo>
                    <a:pt x="48" y="1584"/>
                    <a:pt x="0" y="1679"/>
                    <a:pt x="0" y="1774"/>
                  </a:cubicBezTo>
                  <a:lnTo>
                    <a:pt x="0" y="4751"/>
                  </a:lnTo>
                  <a:cubicBezTo>
                    <a:pt x="0" y="4823"/>
                    <a:pt x="48" y="4965"/>
                    <a:pt x="143" y="4989"/>
                  </a:cubicBezTo>
                  <a:lnTo>
                    <a:pt x="2715" y="6466"/>
                  </a:lnTo>
                  <a:cubicBezTo>
                    <a:pt x="2739" y="6513"/>
                    <a:pt x="2787" y="6513"/>
                    <a:pt x="2858" y="6513"/>
                  </a:cubicBezTo>
                  <a:cubicBezTo>
                    <a:pt x="2906" y="6513"/>
                    <a:pt x="2953" y="6513"/>
                    <a:pt x="3001" y="6466"/>
                  </a:cubicBezTo>
                  <a:lnTo>
                    <a:pt x="5573" y="4989"/>
                  </a:lnTo>
                  <a:cubicBezTo>
                    <a:pt x="5645" y="4965"/>
                    <a:pt x="5716" y="4846"/>
                    <a:pt x="5716" y="4751"/>
                  </a:cubicBezTo>
                  <a:lnTo>
                    <a:pt x="5716" y="1774"/>
                  </a:lnTo>
                  <a:cubicBezTo>
                    <a:pt x="5716" y="1679"/>
                    <a:pt x="5645" y="1560"/>
                    <a:pt x="5573" y="1536"/>
                  </a:cubicBezTo>
                  <a:lnTo>
                    <a:pt x="3001" y="36"/>
                  </a:lnTo>
                  <a:cubicBezTo>
                    <a:pt x="2953" y="12"/>
                    <a:pt x="2900" y="0"/>
                    <a:pt x="284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3" name="Google Shape;3613;p52"/>
            <p:cNvSpPr/>
            <p:nvPr/>
          </p:nvSpPr>
          <p:spPr>
            <a:xfrm>
              <a:off x="2358904" y="4306875"/>
              <a:ext cx="171138" cy="193499"/>
            </a:xfrm>
            <a:custGeom>
              <a:rect b="b" l="l" r="r" t="t"/>
              <a:pathLst>
                <a:path extrusionOk="0" h="6490" w="5740">
                  <a:moveTo>
                    <a:pt x="2873" y="1"/>
                  </a:moveTo>
                  <a:cubicBezTo>
                    <a:pt x="2823" y="1"/>
                    <a:pt x="2775" y="12"/>
                    <a:pt x="2739" y="36"/>
                  </a:cubicBezTo>
                  <a:lnTo>
                    <a:pt x="144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4" y="4966"/>
                  </a:cubicBezTo>
                  <a:lnTo>
                    <a:pt x="2692" y="6466"/>
                  </a:lnTo>
                  <a:cubicBezTo>
                    <a:pt x="2739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66"/>
                  </a:lnTo>
                  <a:cubicBezTo>
                    <a:pt x="5645" y="4918"/>
                    <a:pt x="5716" y="4823"/>
                    <a:pt x="5716" y="4751"/>
                  </a:cubicBezTo>
                  <a:lnTo>
                    <a:pt x="5716" y="1775"/>
                  </a:lnTo>
                  <a:cubicBezTo>
                    <a:pt x="5740" y="1656"/>
                    <a:pt x="5692" y="1560"/>
                    <a:pt x="5597" y="1489"/>
                  </a:cubicBezTo>
                  <a:lnTo>
                    <a:pt x="4644" y="965"/>
                  </a:lnTo>
                  <a:cubicBezTo>
                    <a:pt x="4615" y="955"/>
                    <a:pt x="4577" y="949"/>
                    <a:pt x="4541" y="949"/>
                  </a:cubicBezTo>
                  <a:cubicBezTo>
                    <a:pt x="4491" y="949"/>
                    <a:pt x="4444" y="961"/>
                    <a:pt x="4430" y="989"/>
                  </a:cubicBezTo>
                  <a:cubicBezTo>
                    <a:pt x="4335" y="1084"/>
                    <a:pt x="4359" y="1203"/>
                    <a:pt x="4454" y="1251"/>
                  </a:cubicBezTo>
                  <a:lnTo>
                    <a:pt x="5383" y="1799"/>
                  </a:lnTo>
                  <a:lnTo>
                    <a:pt x="5383" y="4704"/>
                  </a:lnTo>
                  <a:lnTo>
                    <a:pt x="2882" y="6157"/>
                  </a:lnTo>
                  <a:lnTo>
                    <a:pt x="382" y="4704"/>
                  </a:lnTo>
                  <a:lnTo>
                    <a:pt x="382" y="1799"/>
                  </a:lnTo>
                  <a:lnTo>
                    <a:pt x="2906" y="346"/>
                  </a:lnTo>
                  <a:lnTo>
                    <a:pt x="3811" y="870"/>
                  </a:lnTo>
                  <a:cubicBezTo>
                    <a:pt x="3831" y="890"/>
                    <a:pt x="3855" y="899"/>
                    <a:pt x="3880" y="899"/>
                  </a:cubicBezTo>
                  <a:cubicBezTo>
                    <a:pt x="3944" y="899"/>
                    <a:pt x="4015" y="843"/>
                    <a:pt x="4049" y="774"/>
                  </a:cubicBezTo>
                  <a:cubicBezTo>
                    <a:pt x="4073" y="703"/>
                    <a:pt x="4049" y="608"/>
                    <a:pt x="3954" y="584"/>
                  </a:cubicBezTo>
                  <a:lnTo>
                    <a:pt x="3025" y="36"/>
                  </a:lnTo>
                  <a:cubicBezTo>
                    <a:pt x="2977" y="12"/>
                    <a:pt x="2924" y="1"/>
                    <a:pt x="287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4" name="Google Shape;3614;p52"/>
            <p:cNvSpPr/>
            <p:nvPr/>
          </p:nvSpPr>
          <p:spPr>
            <a:xfrm>
              <a:off x="2542804" y="4306875"/>
              <a:ext cx="169737" cy="193499"/>
            </a:xfrm>
            <a:custGeom>
              <a:rect b="b" l="l" r="r" t="t"/>
              <a:pathLst>
                <a:path extrusionOk="0" h="6490" w="5693">
                  <a:moveTo>
                    <a:pt x="2846" y="1"/>
                  </a:moveTo>
                  <a:cubicBezTo>
                    <a:pt x="2793" y="1"/>
                    <a:pt x="2739" y="12"/>
                    <a:pt x="2692" y="36"/>
                  </a:cubicBezTo>
                  <a:lnTo>
                    <a:pt x="143" y="1537"/>
                  </a:lnTo>
                  <a:cubicBezTo>
                    <a:pt x="48" y="1584"/>
                    <a:pt x="1" y="1679"/>
                    <a:pt x="1" y="1775"/>
                  </a:cubicBezTo>
                  <a:lnTo>
                    <a:pt x="1" y="4751"/>
                  </a:lnTo>
                  <a:cubicBezTo>
                    <a:pt x="1" y="4823"/>
                    <a:pt x="48" y="4942"/>
                    <a:pt x="143" y="4990"/>
                  </a:cubicBezTo>
                  <a:lnTo>
                    <a:pt x="2692" y="6466"/>
                  </a:lnTo>
                  <a:cubicBezTo>
                    <a:pt x="2715" y="6490"/>
                    <a:pt x="2787" y="6490"/>
                    <a:pt x="2858" y="6490"/>
                  </a:cubicBezTo>
                  <a:cubicBezTo>
                    <a:pt x="2906" y="6490"/>
                    <a:pt x="2930" y="6490"/>
                    <a:pt x="3001" y="6466"/>
                  </a:cubicBezTo>
                  <a:lnTo>
                    <a:pt x="5549" y="4990"/>
                  </a:lnTo>
                  <a:cubicBezTo>
                    <a:pt x="5645" y="4918"/>
                    <a:pt x="5692" y="4823"/>
                    <a:pt x="5692" y="4751"/>
                  </a:cubicBezTo>
                  <a:lnTo>
                    <a:pt x="5692" y="4323"/>
                  </a:lnTo>
                  <a:cubicBezTo>
                    <a:pt x="5692" y="4228"/>
                    <a:pt x="5645" y="4156"/>
                    <a:pt x="5549" y="4156"/>
                  </a:cubicBezTo>
                  <a:cubicBezTo>
                    <a:pt x="5430" y="4156"/>
                    <a:pt x="5335" y="4204"/>
                    <a:pt x="5335" y="4323"/>
                  </a:cubicBezTo>
                  <a:lnTo>
                    <a:pt x="5335" y="4704"/>
                  </a:lnTo>
                  <a:lnTo>
                    <a:pt x="2834" y="6180"/>
                  </a:lnTo>
                  <a:lnTo>
                    <a:pt x="334" y="4704"/>
                  </a:lnTo>
                  <a:lnTo>
                    <a:pt x="334" y="1799"/>
                  </a:lnTo>
                  <a:lnTo>
                    <a:pt x="2834" y="346"/>
                  </a:lnTo>
                  <a:lnTo>
                    <a:pt x="5335" y="1799"/>
                  </a:lnTo>
                  <a:lnTo>
                    <a:pt x="5335" y="3513"/>
                  </a:lnTo>
                  <a:cubicBezTo>
                    <a:pt x="5359" y="3608"/>
                    <a:pt x="5430" y="3680"/>
                    <a:pt x="5549" y="3680"/>
                  </a:cubicBezTo>
                  <a:cubicBezTo>
                    <a:pt x="5645" y="3680"/>
                    <a:pt x="5692" y="3585"/>
                    <a:pt x="5692" y="3489"/>
                  </a:cubicBezTo>
                  <a:lnTo>
                    <a:pt x="5692" y="1775"/>
                  </a:lnTo>
                  <a:cubicBezTo>
                    <a:pt x="5692" y="1679"/>
                    <a:pt x="5645" y="1560"/>
                    <a:pt x="5549" y="1537"/>
                  </a:cubicBezTo>
                  <a:lnTo>
                    <a:pt x="3001" y="36"/>
                  </a:lnTo>
                  <a:cubicBezTo>
                    <a:pt x="2954" y="12"/>
                    <a:pt x="2900" y="1"/>
                    <a:pt x="284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5" name="Google Shape;3615;p52"/>
            <p:cNvSpPr/>
            <p:nvPr/>
          </p:nvSpPr>
          <p:spPr>
            <a:xfrm>
              <a:off x="2491671" y="4217757"/>
              <a:ext cx="88074" cy="10704"/>
            </a:xfrm>
            <a:custGeom>
              <a:rect b="b" l="l" r="r" t="t"/>
              <a:pathLst>
                <a:path extrusionOk="0" h="359" w="2954">
                  <a:moveTo>
                    <a:pt x="191" y="1"/>
                  </a:moveTo>
                  <a:cubicBezTo>
                    <a:pt x="96" y="1"/>
                    <a:pt x="1" y="72"/>
                    <a:pt x="1" y="168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2787" y="358"/>
                  </a:lnTo>
                  <a:cubicBezTo>
                    <a:pt x="2859" y="358"/>
                    <a:pt x="2954" y="287"/>
                    <a:pt x="2954" y="191"/>
                  </a:cubicBezTo>
                  <a:cubicBezTo>
                    <a:pt x="2954" y="72"/>
                    <a:pt x="2882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6" name="Google Shape;3616;p52"/>
            <p:cNvSpPr/>
            <p:nvPr/>
          </p:nvSpPr>
          <p:spPr>
            <a:xfrm>
              <a:off x="2491671" y="4239791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91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7"/>
                    <a:pt x="191" y="357"/>
                  </a:cubicBezTo>
                  <a:lnTo>
                    <a:pt x="2787" y="357"/>
                  </a:lnTo>
                  <a:cubicBezTo>
                    <a:pt x="2859" y="357"/>
                    <a:pt x="2954" y="286"/>
                    <a:pt x="2954" y="214"/>
                  </a:cubicBezTo>
                  <a:cubicBezTo>
                    <a:pt x="2978" y="95"/>
                    <a:pt x="2906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7" name="Google Shape;3617;p52"/>
            <p:cNvSpPr/>
            <p:nvPr/>
          </p:nvSpPr>
          <p:spPr>
            <a:xfrm>
              <a:off x="2512274" y="4261795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0"/>
                  </a:moveTo>
                  <a:cubicBezTo>
                    <a:pt x="96" y="0"/>
                    <a:pt x="1" y="72"/>
                    <a:pt x="1" y="143"/>
                  </a:cubicBezTo>
                  <a:cubicBezTo>
                    <a:pt x="1" y="262"/>
                    <a:pt x="72" y="358"/>
                    <a:pt x="191" y="358"/>
                  </a:cubicBezTo>
                  <a:lnTo>
                    <a:pt x="1453" y="358"/>
                  </a:lnTo>
                  <a:cubicBezTo>
                    <a:pt x="1548" y="358"/>
                    <a:pt x="1644" y="310"/>
                    <a:pt x="1644" y="215"/>
                  </a:cubicBezTo>
                  <a:cubicBezTo>
                    <a:pt x="1644" y="96"/>
                    <a:pt x="1548" y="0"/>
                    <a:pt x="145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8" name="Google Shape;3618;p52"/>
            <p:cNvSpPr/>
            <p:nvPr/>
          </p:nvSpPr>
          <p:spPr>
            <a:xfrm>
              <a:off x="258326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8" y="0"/>
                  </a:moveTo>
                  <a:cubicBezTo>
                    <a:pt x="96" y="0"/>
                    <a:pt x="1" y="72"/>
                    <a:pt x="1" y="167"/>
                  </a:cubicBezTo>
                  <a:cubicBezTo>
                    <a:pt x="1" y="286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310"/>
                    <a:pt x="2954" y="215"/>
                  </a:cubicBezTo>
                  <a:cubicBezTo>
                    <a:pt x="2978" y="96"/>
                    <a:pt x="2883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9" name="Google Shape;3619;p52"/>
            <p:cNvSpPr/>
            <p:nvPr/>
          </p:nvSpPr>
          <p:spPr>
            <a:xfrm>
              <a:off x="2583264" y="4398826"/>
              <a:ext cx="88074" cy="10674"/>
            </a:xfrm>
            <a:custGeom>
              <a:rect b="b" l="l" r="r" t="t"/>
              <a:pathLst>
                <a:path extrusionOk="0" h="358" w="2954">
                  <a:moveTo>
                    <a:pt x="168" y="0"/>
                  </a:moveTo>
                  <a:cubicBezTo>
                    <a:pt x="96" y="0"/>
                    <a:pt x="1" y="48"/>
                    <a:pt x="1" y="143"/>
                  </a:cubicBezTo>
                  <a:cubicBezTo>
                    <a:pt x="1" y="262"/>
                    <a:pt x="72" y="358"/>
                    <a:pt x="168" y="358"/>
                  </a:cubicBezTo>
                  <a:lnTo>
                    <a:pt x="2763" y="358"/>
                  </a:lnTo>
                  <a:cubicBezTo>
                    <a:pt x="2859" y="358"/>
                    <a:pt x="2954" y="262"/>
                    <a:pt x="2954" y="143"/>
                  </a:cubicBezTo>
                  <a:cubicBezTo>
                    <a:pt x="2954" y="48"/>
                    <a:pt x="2859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0" name="Google Shape;3620;p52"/>
            <p:cNvSpPr/>
            <p:nvPr/>
          </p:nvSpPr>
          <p:spPr>
            <a:xfrm>
              <a:off x="2603151" y="4420830"/>
              <a:ext cx="48330" cy="10674"/>
            </a:xfrm>
            <a:custGeom>
              <a:rect b="b" l="l" r="r" t="t"/>
              <a:pathLst>
                <a:path extrusionOk="0" h="358" w="1621">
                  <a:moveTo>
                    <a:pt x="167" y="1"/>
                  </a:moveTo>
                  <a:cubicBezTo>
                    <a:pt x="72" y="1"/>
                    <a:pt x="1" y="96"/>
                    <a:pt x="1" y="215"/>
                  </a:cubicBezTo>
                  <a:cubicBezTo>
                    <a:pt x="1" y="287"/>
                    <a:pt x="72" y="358"/>
                    <a:pt x="167" y="358"/>
                  </a:cubicBezTo>
                  <a:lnTo>
                    <a:pt x="1453" y="358"/>
                  </a:lnTo>
                  <a:cubicBezTo>
                    <a:pt x="1525" y="358"/>
                    <a:pt x="1620" y="287"/>
                    <a:pt x="1620" y="215"/>
                  </a:cubicBezTo>
                  <a:cubicBezTo>
                    <a:pt x="1620" y="96"/>
                    <a:pt x="1573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1" name="Google Shape;3621;p52"/>
            <p:cNvSpPr/>
            <p:nvPr/>
          </p:nvSpPr>
          <p:spPr>
            <a:xfrm>
              <a:off x="2400794" y="4376107"/>
              <a:ext cx="88789" cy="10674"/>
            </a:xfrm>
            <a:custGeom>
              <a:rect b="b" l="l" r="r" t="t"/>
              <a:pathLst>
                <a:path extrusionOk="0" h="358" w="2978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86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06" y="310"/>
                    <a:pt x="2930" y="215"/>
                  </a:cubicBezTo>
                  <a:cubicBezTo>
                    <a:pt x="2977" y="96"/>
                    <a:pt x="2882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2" name="Google Shape;3622;p52"/>
            <p:cNvSpPr/>
            <p:nvPr/>
          </p:nvSpPr>
          <p:spPr>
            <a:xfrm>
              <a:off x="2400794" y="4398826"/>
              <a:ext cx="87358" cy="10674"/>
            </a:xfrm>
            <a:custGeom>
              <a:rect b="b" l="l" r="r" t="t"/>
              <a:pathLst>
                <a:path extrusionOk="0" h="358" w="2930">
                  <a:moveTo>
                    <a:pt x="167" y="0"/>
                  </a:moveTo>
                  <a:cubicBezTo>
                    <a:pt x="72" y="0"/>
                    <a:pt x="1" y="48"/>
                    <a:pt x="1" y="143"/>
                  </a:cubicBezTo>
                  <a:cubicBezTo>
                    <a:pt x="1" y="262"/>
                    <a:pt x="48" y="358"/>
                    <a:pt x="167" y="358"/>
                  </a:cubicBezTo>
                  <a:lnTo>
                    <a:pt x="2763" y="358"/>
                  </a:lnTo>
                  <a:cubicBezTo>
                    <a:pt x="2858" y="358"/>
                    <a:pt x="2930" y="262"/>
                    <a:pt x="2930" y="143"/>
                  </a:cubicBezTo>
                  <a:cubicBezTo>
                    <a:pt x="2930" y="48"/>
                    <a:pt x="2858" y="0"/>
                    <a:pt x="276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3" name="Google Shape;3623;p52"/>
            <p:cNvSpPr/>
            <p:nvPr/>
          </p:nvSpPr>
          <p:spPr>
            <a:xfrm>
              <a:off x="2419965" y="4420830"/>
              <a:ext cx="49016" cy="10674"/>
            </a:xfrm>
            <a:custGeom>
              <a:rect b="b" l="l" r="r" t="t"/>
              <a:pathLst>
                <a:path extrusionOk="0" h="358" w="1644">
                  <a:moveTo>
                    <a:pt x="191" y="1"/>
                  </a:moveTo>
                  <a:cubicBezTo>
                    <a:pt x="96" y="1"/>
                    <a:pt x="1" y="96"/>
                    <a:pt x="1" y="215"/>
                  </a:cubicBezTo>
                  <a:cubicBezTo>
                    <a:pt x="1" y="287"/>
                    <a:pt x="96" y="358"/>
                    <a:pt x="191" y="358"/>
                  </a:cubicBezTo>
                  <a:lnTo>
                    <a:pt x="1453" y="358"/>
                  </a:lnTo>
                  <a:cubicBezTo>
                    <a:pt x="1549" y="358"/>
                    <a:pt x="1644" y="287"/>
                    <a:pt x="1644" y="215"/>
                  </a:cubicBezTo>
                  <a:cubicBezTo>
                    <a:pt x="1644" y="96"/>
                    <a:pt x="1572" y="1"/>
                    <a:pt x="1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24" name="Google Shape;3624;p52"/>
          <p:cNvGrpSpPr/>
          <p:nvPr/>
        </p:nvGrpSpPr>
        <p:grpSpPr>
          <a:xfrm>
            <a:off x="2549748" y="4161555"/>
            <a:ext cx="355037" cy="324626"/>
            <a:chOff x="3045036" y="4161555"/>
            <a:chExt cx="355037" cy="324626"/>
          </a:xfrm>
        </p:grpSpPr>
        <p:sp>
          <p:nvSpPr>
            <p:cNvPr id="3625" name="Google Shape;3625;p52"/>
            <p:cNvSpPr/>
            <p:nvPr/>
          </p:nvSpPr>
          <p:spPr>
            <a:xfrm>
              <a:off x="3082663" y="4194323"/>
              <a:ext cx="273374" cy="247852"/>
            </a:xfrm>
            <a:custGeom>
              <a:rect b="b" l="l" r="r" t="t"/>
              <a:pathLst>
                <a:path extrusionOk="0" h="8313" w="9169">
                  <a:moveTo>
                    <a:pt x="4644" y="1573"/>
                  </a:moveTo>
                  <a:lnTo>
                    <a:pt x="7835" y="7241"/>
                  </a:lnTo>
                  <a:lnTo>
                    <a:pt x="1429" y="7241"/>
                  </a:lnTo>
                  <a:lnTo>
                    <a:pt x="4644" y="1573"/>
                  </a:lnTo>
                  <a:close/>
                  <a:moveTo>
                    <a:pt x="4597" y="1"/>
                  </a:moveTo>
                  <a:cubicBezTo>
                    <a:pt x="4406" y="1"/>
                    <a:pt x="4263" y="120"/>
                    <a:pt x="4168" y="263"/>
                  </a:cubicBezTo>
                  <a:lnTo>
                    <a:pt x="96" y="7502"/>
                  </a:lnTo>
                  <a:cubicBezTo>
                    <a:pt x="0" y="7645"/>
                    <a:pt x="0" y="7860"/>
                    <a:pt x="96" y="8050"/>
                  </a:cubicBezTo>
                  <a:cubicBezTo>
                    <a:pt x="191" y="8193"/>
                    <a:pt x="358" y="8312"/>
                    <a:pt x="548" y="8312"/>
                  </a:cubicBezTo>
                  <a:lnTo>
                    <a:pt x="8693" y="8312"/>
                  </a:lnTo>
                  <a:cubicBezTo>
                    <a:pt x="8883" y="8312"/>
                    <a:pt x="9050" y="8217"/>
                    <a:pt x="9098" y="8050"/>
                  </a:cubicBezTo>
                  <a:cubicBezTo>
                    <a:pt x="9169" y="7884"/>
                    <a:pt x="9169" y="7693"/>
                    <a:pt x="9098" y="7502"/>
                  </a:cubicBezTo>
                  <a:lnTo>
                    <a:pt x="5001" y="263"/>
                  </a:lnTo>
                  <a:cubicBezTo>
                    <a:pt x="4930" y="96"/>
                    <a:pt x="4763" y="1"/>
                    <a:pt x="459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6" name="Google Shape;3626;p52"/>
            <p:cNvSpPr/>
            <p:nvPr/>
          </p:nvSpPr>
          <p:spPr>
            <a:xfrm>
              <a:off x="3212598" y="4194323"/>
              <a:ext cx="145587" cy="247852"/>
            </a:xfrm>
            <a:custGeom>
              <a:rect b="b" l="l" r="r" t="t"/>
              <a:pathLst>
                <a:path extrusionOk="0" h="8313" w="4883">
                  <a:moveTo>
                    <a:pt x="262" y="1"/>
                  </a:moveTo>
                  <a:cubicBezTo>
                    <a:pt x="167" y="1"/>
                    <a:pt x="72" y="25"/>
                    <a:pt x="0" y="96"/>
                  </a:cubicBezTo>
                  <a:cubicBezTo>
                    <a:pt x="48" y="120"/>
                    <a:pt x="120" y="191"/>
                    <a:pt x="143" y="263"/>
                  </a:cubicBezTo>
                  <a:lnTo>
                    <a:pt x="4216" y="7502"/>
                  </a:lnTo>
                  <a:cubicBezTo>
                    <a:pt x="4311" y="7693"/>
                    <a:pt x="4311" y="7884"/>
                    <a:pt x="4216" y="8026"/>
                  </a:cubicBezTo>
                  <a:cubicBezTo>
                    <a:pt x="4120" y="8217"/>
                    <a:pt x="3954" y="8312"/>
                    <a:pt x="3763" y="8312"/>
                  </a:cubicBezTo>
                  <a:lnTo>
                    <a:pt x="4311" y="8312"/>
                  </a:lnTo>
                  <a:cubicBezTo>
                    <a:pt x="4478" y="8312"/>
                    <a:pt x="4668" y="8193"/>
                    <a:pt x="4763" y="8026"/>
                  </a:cubicBezTo>
                  <a:cubicBezTo>
                    <a:pt x="4882" y="7860"/>
                    <a:pt x="4882" y="7645"/>
                    <a:pt x="4763" y="7502"/>
                  </a:cubicBezTo>
                  <a:lnTo>
                    <a:pt x="667" y="263"/>
                  </a:lnTo>
                  <a:cubicBezTo>
                    <a:pt x="596" y="120"/>
                    <a:pt x="453" y="1"/>
                    <a:pt x="262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7" name="Google Shape;3627;p52"/>
            <p:cNvSpPr/>
            <p:nvPr/>
          </p:nvSpPr>
          <p:spPr>
            <a:xfrm>
              <a:off x="3167160" y="4166654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0"/>
                  </a:moveTo>
                  <a:cubicBezTo>
                    <a:pt x="810" y="0"/>
                    <a:pt x="0" y="810"/>
                    <a:pt x="0" y="1786"/>
                  </a:cubicBezTo>
                  <a:cubicBezTo>
                    <a:pt x="0" y="2786"/>
                    <a:pt x="810" y="3572"/>
                    <a:pt x="1786" y="3572"/>
                  </a:cubicBezTo>
                  <a:cubicBezTo>
                    <a:pt x="2763" y="3572"/>
                    <a:pt x="3573" y="2786"/>
                    <a:pt x="3573" y="1786"/>
                  </a:cubicBezTo>
                  <a:cubicBezTo>
                    <a:pt x="3573" y="810"/>
                    <a:pt x="2763" y="0"/>
                    <a:pt x="1786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8" name="Google Shape;3628;p52"/>
            <p:cNvSpPr/>
            <p:nvPr/>
          </p:nvSpPr>
          <p:spPr>
            <a:xfrm>
              <a:off x="3048584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786" y="1"/>
                    <a:pt x="0" y="787"/>
                    <a:pt x="0" y="1787"/>
                  </a:cubicBezTo>
                  <a:cubicBezTo>
                    <a:pt x="0" y="2763"/>
                    <a:pt x="786" y="3573"/>
                    <a:pt x="1786" y="3573"/>
                  </a:cubicBezTo>
                  <a:cubicBezTo>
                    <a:pt x="2763" y="3573"/>
                    <a:pt x="3573" y="2763"/>
                    <a:pt x="3573" y="1787"/>
                  </a:cubicBezTo>
                  <a:cubicBezTo>
                    <a:pt x="3573" y="787"/>
                    <a:pt x="2763" y="1"/>
                    <a:pt x="17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9" name="Google Shape;3629;p52"/>
            <p:cNvSpPr/>
            <p:nvPr/>
          </p:nvSpPr>
          <p:spPr>
            <a:xfrm>
              <a:off x="3285735" y="4374675"/>
              <a:ext cx="106529" cy="106529"/>
            </a:xfrm>
            <a:custGeom>
              <a:rect b="b" l="l" r="r" t="t"/>
              <a:pathLst>
                <a:path extrusionOk="0" h="3573" w="3573">
                  <a:moveTo>
                    <a:pt x="1786" y="1"/>
                  </a:moveTo>
                  <a:cubicBezTo>
                    <a:pt x="810" y="1"/>
                    <a:pt x="0" y="787"/>
                    <a:pt x="0" y="1787"/>
                  </a:cubicBezTo>
                  <a:cubicBezTo>
                    <a:pt x="0" y="2763"/>
                    <a:pt x="810" y="3573"/>
                    <a:pt x="1786" y="3573"/>
                  </a:cubicBezTo>
                  <a:cubicBezTo>
                    <a:pt x="2787" y="3573"/>
                    <a:pt x="3573" y="2763"/>
                    <a:pt x="3573" y="1787"/>
                  </a:cubicBezTo>
                  <a:cubicBezTo>
                    <a:pt x="3573" y="787"/>
                    <a:pt x="2787" y="1"/>
                    <a:pt x="1786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0" name="Google Shape;3630;p52"/>
            <p:cNvSpPr/>
            <p:nvPr/>
          </p:nvSpPr>
          <p:spPr>
            <a:xfrm>
              <a:off x="3194142" y="4168771"/>
              <a:ext cx="79546" cy="104412"/>
            </a:xfrm>
            <a:custGeom>
              <a:rect b="b" l="l" r="r" t="t"/>
              <a:pathLst>
                <a:path extrusionOk="0" h="3502" w="2668">
                  <a:moveTo>
                    <a:pt x="1334" y="1"/>
                  </a:moveTo>
                  <a:lnTo>
                    <a:pt x="1334" y="1"/>
                  </a:lnTo>
                  <a:cubicBezTo>
                    <a:pt x="1858" y="334"/>
                    <a:pt x="2215" y="882"/>
                    <a:pt x="2215" y="1549"/>
                  </a:cubicBezTo>
                  <a:cubicBezTo>
                    <a:pt x="2215" y="2525"/>
                    <a:pt x="1429" y="3335"/>
                    <a:pt x="429" y="3335"/>
                  </a:cubicBezTo>
                  <a:cubicBezTo>
                    <a:pt x="286" y="3335"/>
                    <a:pt x="143" y="3311"/>
                    <a:pt x="0" y="3263"/>
                  </a:cubicBezTo>
                  <a:lnTo>
                    <a:pt x="0" y="3263"/>
                  </a:lnTo>
                  <a:cubicBezTo>
                    <a:pt x="262" y="3430"/>
                    <a:pt x="548" y="3501"/>
                    <a:pt x="881" y="3501"/>
                  </a:cubicBezTo>
                  <a:cubicBezTo>
                    <a:pt x="1858" y="3501"/>
                    <a:pt x="2668" y="2715"/>
                    <a:pt x="2668" y="1715"/>
                  </a:cubicBezTo>
                  <a:cubicBezTo>
                    <a:pt x="2668" y="929"/>
                    <a:pt x="2072" y="215"/>
                    <a:pt x="1334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1" name="Google Shape;3631;p52"/>
            <p:cNvSpPr/>
            <p:nvPr/>
          </p:nvSpPr>
          <p:spPr>
            <a:xfrm>
              <a:off x="3074851" y="4376107"/>
              <a:ext cx="80262" cy="105098"/>
            </a:xfrm>
            <a:custGeom>
              <a:rect b="b" l="l" r="r" t="t"/>
              <a:pathLst>
                <a:path extrusionOk="0" h="3525" w="2692">
                  <a:moveTo>
                    <a:pt x="1334" y="0"/>
                  </a:move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310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905" y="3525"/>
                  </a:cubicBezTo>
                  <a:cubicBezTo>
                    <a:pt x="1882" y="3525"/>
                    <a:pt x="2692" y="2715"/>
                    <a:pt x="2692" y="1739"/>
                  </a:cubicBezTo>
                  <a:cubicBezTo>
                    <a:pt x="2692" y="905"/>
                    <a:pt x="2120" y="191"/>
                    <a:pt x="1334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2" name="Google Shape;3632;p52"/>
            <p:cNvSpPr/>
            <p:nvPr/>
          </p:nvSpPr>
          <p:spPr>
            <a:xfrm>
              <a:off x="3312718" y="4376107"/>
              <a:ext cx="79546" cy="105098"/>
            </a:xfrm>
            <a:custGeom>
              <a:rect b="b" l="l" r="r" t="t"/>
              <a:pathLst>
                <a:path extrusionOk="0" h="3525" w="2668">
                  <a:moveTo>
                    <a:pt x="1334" y="0"/>
                  </a:moveTo>
                  <a:lnTo>
                    <a:pt x="1334" y="0"/>
                  </a:lnTo>
                  <a:cubicBezTo>
                    <a:pt x="1882" y="334"/>
                    <a:pt x="2239" y="905"/>
                    <a:pt x="2239" y="1548"/>
                  </a:cubicBezTo>
                  <a:cubicBezTo>
                    <a:pt x="2239" y="2549"/>
                    <a:pt x="1429" y="3334"/>
                    <a:pt x="453" y="3334"/>
                  </a:cubicBezTo>
                  <a:cubicBezTo>
                    <a:pt x="286" y="3334"/>
                    <a:pt x="143" y="3311"/>
                    <a:pt x="0" y="3287"/>
                  </a:cubicBezTo>
                  <a:lnTo>
                    <a:pt x="0" y="3287"/>
                  </a:lnTo>
                  <a:cubicBezTo>
                    <a:pt x="262" y="3430"/>
                    <a:pt x="572" y="3525"/>
                    <a:pt x="881" y="3525"/>
                  </a:cubicBezTo>
                  <a:cubicBezTo>
                    <a:pt x="1882" y="3525"/>
                    <a:pt x="2668" y="2715"/>
                    <a:pt x="2668" y="1739"/>
                  </a:cubicBezTo>
                  <a:cubicBezTo>
                    <a:pt x="2668" y="905"/>
                    <a:pt x="2072" y="191"/>
                    <a:pt x="1334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3" name="Google Shape;3633;p52"/>
            <p:cNvSpPr/>
            <p:nvPr/>
          </p:nvSpPr>
          <p:spPr>
            <a:xfrm>
              <a:off x="3045036" y="4161555"/>
              <a:ext cx="355037" cy="324626"/>
            </a:xfrm>
            <a:custGeom>
              <a:rect b="b" l="l" r="r" t="t"/>
              <a:pathLst>
                <a:path extrusionOk="0" h="10888" w="11908">
                  <a:moveTo>
                    <a:pt x="5882" y="362"/>
                  </a:moveTo>
                  <a:cubicBezTo>
                    <a:pt x="6787" y="362"/>
                    <a:pt x="7502" y="1076"/>
                    <a:pt x="7502" y="1957"/>
                  </a:cubicBezTo>
                  <a:cubicBezTo>
                    <a:pt x="7502" y="2862"/>
                    <a:pt x="6787" y="3577"/>
                    <a:pt x="5882" y="3577"/>
                  </a:cubicBezTo>
                  <a:cubicBezTo>
                    <a:pt x="5001" y="3577"/>
                    <a:pt x="4287" y="2862"/>
                    <a:pt x="4287" y="1957"/>
                  </a:cubicBezTo>
                  <a:cubicBezTo>
                    <a:pt x="4287" y="1076"/>
                    <a:pt x="5001" y="362"/>
                    <a:pt x="5882" y="362"/>
                  </a:cubicBezTo>
                  <a:close/>
                  <a:moveTo>
                    <a:pt x="4549" y="3386"/>
                  </a:moveTo>
                  <a:cubicBezTo>
                    <a:pt x="4692" y="3553"/>
                    <a:pt x="4906" y="3696"/>
                    <a:pt x="5120" y="3791"/>
                  </a:cubicBezTo>
                  <a:lnTo>
                    <a:pt x="3096" y="7387"/>
                  </a:lnTo>
                  <a:cubicBezTo>
                    <a:pt x="2882" y="7196"/>
                    <a:pt x="2667" y="7125"/>
                    <a:pt x="2453" y="7054"/>
                  </a:cubicBezTo>
                  <a:lnTo>
                    <a:pt x="4549" y="3386"/>
                  </a:lnTo>
                  <a:close/>
                  <a:moveTo>
                    <a:pt x="7264" y="3339"/>
                  </a:moveTo>
                  <a:lnTo>
                    <a:pt x="9336" y="7030"/>
                  </a:lnTo>
                  <a:cubicBezTo>
                    <a:pt x="9121" y="7077"/>
                    <a:pt x="8907" y="7196"/>
                    <a:pt x="8740" y="7315"/>
                  </a:cubicBezTo>
                  <a:lnTo>
                    <a:pt x="7621" y="5339"/>
                  </a:lnTo>
                  <a:cubicBezTo>
                    <a:pt x="7573" y="5275"/>
                    <a:pt x="7515" y="5244"/>
                    <a:pt x="7460" y="5244"/>
                  </a:cubicBezTo>
                  <a:cubicBezTo>
                    <a:pt x="7433" y="5244"/>
                    <a:pt x="7407" y="5252"/>
                    <a:pt x="7383" y="5267"/>
                  </a:cubicBezTo>
                  <a:cubicBezTo>
                    <a:pt x="7287" y="5339"/>
                    <a:pt x="7264" y="5410"/>
                    <a:pt x="7311" y="5506"/>
                  </a:cubicBezTo>
                  <a:lnTo>
                    <a:pt x="8478" y="7554"/>
                  </a:lnTo>
                  <a:cubicBezTo>
                    <a:pt x="8335" y="7744"/>
                    <a:pt x="8169" y="7911"/>
                    <a:pt x="8097" y="8149"/>
                  </a:cubicBezTo>
                  <a:lnTo>
                    <a:pt x="3715" y="8149"/>
                  </a:lnTo>
                  <a:cubicBezTo>
                    <a:pt x="3620" y="7935"/>
                    <a:pt x="3501" y="7744"/>
                    <a:pt x="3334" y="7554"/>
                  </a:cubicBezTo>
                  <a:lnTo>
                    <a:pt x="5406" y="3839"/>
                  </a:lnTo>
                  <a:cubicBezTo>
                    <a:pt x="5549" y="3862"/>
                    <a:pt x="5716" y="3910"/>
                    <a:pt x="5882" y="3910"/>
                  </a:cubicBezTo>
                  <a:cubicBezTo>
                    <a:pt x="6073" y="3910"/>
                    <a:pt x="6216" y="3862"/>
                    <a:pt x="6359" y="3839"/>
                  </a:cubicBezTo>
                  <a:lnTo>
                    <a:pt x="6883" y="4791"/>
                  </a:lnTo>
                  <a:cubicBezTo>
                    <a:pt x="6930" y="4855"/>
                    <a:pt x="6988" y="4886"/>
                    <a:pt x="7043" y="4886"/>
                  </a:cubicBezTo>
                  <a:cubicBezTo>
                    <a:pt x="7071" y="4886"/>
                    <a:pt x="7097" y="4878"/>
                    <a:pt x="7121" y="4863"/>
                  </a:cubicBezTo>
                  <a:cubicBezTo>
                    <a:pt x="7216" y="4791"/>
                    <a:pt x="7264" y="4696"/>
                    <a:pt x="7192" y="4624"/>
                  </a:cubicBezTo>
                  <a:lnTo>
                    <a:pt x="6692" y="3720"/>
                  </a:lnTo>
                  <a:cubicBezTo>
                    <a:pt x="6883" y="3624"/>
                    <a:pt x="7073" y="3481"/>
                    <a:pt x="7264" y="3339"/>
                  </a:cubicBezTo>
                  <a:close/>
                  <a:moveTo>
                    <a:pt x="8002" y="8506"/>
                  </a:moveTo>
                  <a:cubicBezTo>
                    <a:pt x="7978" y="8625"/>
                    <a:pt x="7978" y="8792"/>
                    <a:pt x="7978" y="8935"/>
                  </a:cubicBezTo>
                  <a:cubicBezTo>
                    <a:pt x="7930" y="9054"/>
                    <a:pt x="7930" y="9149"/>
                    <a:pt x="7978" y="9268"/>
                  </a:cubicBezTo>
                  <a:lnTo>
                    <a:pt x="3811" y="9268"/>
                  </a:lnTo>
                  <a:cubicBezTo>
                    <a:pt x="3834" y="9149"/>
                    <a:pt x="3834" y="9054"/>
                    <a:pt x="3834" y="8935"/>
                  </a:cubicBezTo>
                  <a:cubicBezTo>
                    <a:pt x="3834" y="8792"/>
                    <a:pt x="3811" y="8673"/>
                    <a:pt x="3811" y="8506"/>
                  </a:cubicBezTo>
                  <a:close/>
                  <a:moveTo>
                    <a:pt x="9859" y="7315"/>
                  </a:moveTo>
                  <a:cubicBezTo>
                    <a:pt x="10764" y="7315"/>
                    <a:pt x="11479" y="8030"/>
                    <a:pt x="11479" y="8935"/>
                  </a:cubicBezTo>
                  <a:cubicBezTo>
                    <a:pt x="11479" y="9816"/>
                    <a:pt x="10764" y="10530"/>
                    <a:pt x="9859" y="10530"/>
                  </a:cubicBezTo>
                  <a:cubicBezTo>
                    <a:pt x="8978" y="10530"/>
                    <a:pt x="8264" y="9816"/>
                    <a:pt x="8264" y="8935"/>
                  </a:cubicBezTo>
                  <a:cubicBezTo>
                    <a:pt x="8264" y="8030"/>
                    <a:pt x="8978" y="7315"/>
                    <a:pt x="9859" y="7315"/>
                  </a:cubicBezTo>
                  <a:close/>
                  <a:moveTo>
                    <a:pt x="5878" y="1"/>
                  </a:moveTo>
                  <a:cubicBezTo>
                    <a:pt x="4815" y="1"/>
                    <a:pt x="3953" y="879"/>
                    <a:pt x="3953" y="1933"/>
                  </a:cubicBezTo>
                  <a:cubicBezTo>
                    <a:pt x="3953" y="2362"/>
                    <a:pt x="4073" y="2743"/>
                    <a:pt x="4311" y="3077"/>
                  </a:cubicBezTo>
                  <a:lnTo>
                    <a:pt x="2096" y="6958"/>
                  </a:lnTo>
                  <a:lnTo>
                    <a:pt x="1929" y="6958"/>
                  </a:lnTo>
                  <a:cubicBezTo>
                    <a:pt x="1572" y="6958"/>
                    <a:pt x="1167" y="7077"/>
                    <a:pt x="881" y="7268"/>
                  </a:cubicBezTo>
                  <a:cubicBezTo>
                    <a:pt x="786" y="7315"/>
                    <a:pt x="762" y="7435"/>
                    <a:pt x="858" y="7530"/>
                  </a:cubicBezTo>
                  <a:cubicBezTo>
                    <a:pt x="885" y="7571"/>
                    <a:pt x="929" y="7597"/>
                    <a:pt x="980" y="7597"/>
                  </a:cubicBezTo>
                  <a:cubicBezTo>
                    <a:pt x="1016" y="7597"/>
                    <a:pt x="1056" y="7584"/>
                    <a:pt x="1096" y="7554"/>
                  </a:cubicBezTo>
                  <a:cubicBezTo>
                    <a:pt x="1358" y="7411"/>
                    <a:pt x="1620" y="7315"/>
                    <a:pt x="1953" y="7315"/>
                  </a:cubicBezTo>
                  <a:cubicBezTo>
                    <a:pt x="2882" y="7315"/>
                    <a:pt x="3596" y="8101"/>
                    <a:pt x="3572" y="9030"/>
                  </a:cubicBezTo>
                  <a:cubicBezTo>
                    <a:pt x="3525" y="9816"/>
                    <a:pt x="2858" y="10483"/>
                    <a:pt x="2048" y="10530"/>
                  </a:cubicBezTo>
                  <a:cubicBezTo>
                    <a:pt x="2007" y="10534"/>
                    <a:pt x="1965" y="10535"/>
                    <a:pt x="1924" y="10535"/>
                  </a:cubicBezTo>
                  <a:cubicBezTo>
                    <a:pt x="1053" y="10535"/>
                    <a:pt x="357" y="9822"/>
                    <a:pt x="357" y="8935"/>
                  </a:cubicBezTo>
                  <a:cubicBezTo>
                    <a:pt x="357" y="8625"/>
                    <a:pt x="429" y="8340"/>
                    <a:pt x="596" y="8101"/>
                  </a:cubicBezTo>
                  <a:cubicBezTo>
                    <a:pt x="643" y="8006"/>
                    <a:pt x="619" y="7911"/>
                    <a:pt x="548" y="7863"/>
                  </a:cubicBezTo>
                  <a:cubicBezTo>
                    <a:pt x="515" y="7830"/>
                    <a:pt x="471" y="7812"/>
                    <a:pt x="427" y="7812"/>
                  </a:cubicBezTo>
                  <a:cubicBezTo>
                    <a:pt x="376" y="7812"/>
                    <a:pt x="324" y="7836"/>
                    <a:pt x="286" y="7887"/>
                  </a:cubicBezTo>
                  <a:cubicBezTo>
                    <a:pt x="119" y="8197"/>
                    <a:pt x="0" y="8554"/>
                    <a:pt x="0" y="8935"/>
                  </a:cubicBezTo>
                  <a:cubicBezTo>
                    <a:pt x="0" y="10007"/>
                    <a:pt x="858" y="10888"/>
                    <a:pt x="1953" y="10888"/>
                  </a:cubicBezTo>
                  <a:cubicBezTo>
                    <a:pt x="2787" y="10888"/>
                    <a:pt x="3501" y="10364"/>
                    <a:pt x="3811" y="9625"/>
                  </a:cubicBezTo>
                  <a:lnTo>
                    <a:pt x="8121" y="9625"/>
                  </a:lnTo>
                  <a:cubicBezTo>
                    <a:pt x="8383" y="10364"/>
                    <a:pt x="9121" y="10888"/>
                    <a:pt x="9955" y="10888"/>
                  </a:cubicBezTo>
                  <a:cubicBezTo>
                    <a:pt x="10979" y="10888"/>
                    <a:pt x="11836" y="10054"/>
                    <a:pt x="11907" y="9054"/>
                  </a:cubicBezTo>
                  <a:cubicBezTo>
                    <a:pt x="11860" y="7911"/>
                    <a:pt x="10979" y="6958"/>
                    <a:pt x="9859" y="6958"/>
                  </a:cubicBezTo>
                  <a:lnTo>
                    <a:pt x="9693" y="6958"/>
                  </a:lnTo>
                  <a:lnTo>
                    <a:pt x="7478" y="3077"/>
                  </a:lnTo>
                  <a:cubicBezTo>
                    <a:pt x="7716" y="2743"/>
                    <a:pt x="7859" y="2314"/>
                    <a:pt x="7859" y="1886"/>
                  </a:cubicBezTo>
                  <a:cubicBezTo>
                    <a:pt x="7811" y="862"/>
                    <a:pt x="7026" y="52"/>
                    <a:pt x="6002" y="4"/>
                  </a:cubicBezTo>
                  <a:cubicBezTo>
                    <a:pt x="5960" y="2"/>
                    <a:pt x="5919" y="1"/>
                    <a:pt x="587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4" name="Google Shape;3634;p52"/>
            <p:cNvSpPr/>
            <p:nvPr/>
          </p:nvSpPr>
          <p:spPr>
            <a:xfrm>
              <a:off x="3343249" y="4403089"/>
              <a:ext cx="30560" cy="52564"/>
            </a:xfrm>
            <a:custGeom>
              <a:rect b="b" l="l" r="r" t="t"/>
              <a:pathLst>
                <a:path extrusionOk="0" h="1763" w="1025">
                  <a:moveTo>
                    <a:pt x="524" y="0"/>
                  </a:moveTo>
                  <a:cubicBezTo>
                    <a:pt x="286" y="0"/>
                    <a:pt x="72" y="167"/>
                    <a:pt x="24" y="405"/>
                  </a:cubicBezTo>
                  <a:cubicBezTo>
                    <a:pt x="0" y="500"/>
                    <a:pt x="48" y="596"/>
                    <a:pt x="167" y="620"/>
                  </a:cubicBezTo>
                  <a:cubicBezTo>
                    <a:pt x="183" y="624"/>
                    <a:pt x="198" y="626"/>
                    <a:pt x="213" y="626"/>
                  </a:cubicBezTo>
                  <a:cubicBezTo>
                    <a:pt x="285" y="626"/>
                    <a:pt x="342" y="576"/>
                    <a:pt x="381" y="477"/>
                  </a:cubicBezTo>
                  <a:cubicBezTo>
                    <a:pt x="405" y="381"/>
                    <a:pt x="453" y="358"/>
                    <a:pt x="524" y="358"/>
                  </a:cubicBezTo>
                  <a:cubicBezTo>
                    <a:pt x="620" y="358"/>
                    <a:pt x="691" y="405"/>
                    <a:pt x="691" y="524"/>
                  </a:cubicBezTo>
                  <a:cubicBezTo>
                    <a:pt x="691" y="620"/>
                    <a:pt x="643" y="715"/>
                    <a:pt x="524" y="715"/>
                  </a:cubicBezTo>
                  <a:cubicBezTo>
                    <a:pt x="429" y="715"/>
                    <a:pt x="358" y="810"/>
                    <a:pt x="358" y="882"/>
                  </a:cubicBezTo>
                  <a:cubicBezTo>
                    <a:pt x="358" y="977"/>
                    <a:pt x="429" y="1072"/>
                    <a:pt x="524" y="1072"/>
                  </a:cubicBezTo>
                  <a:cubicBezTo>
                    <a:pt x="620" y="1072"/>
                    <a:pt x="691" y="1120"/>
                    <a:pt x="691" y="1239"/>
                  </a:cubicBezTo>
                  <a:cubicBezTo>
                    <a:pt x="691" y="1334"/>
                    <a:pt x="643" y="1429"/>
                    <a:pt x="524" y="1429"/>
                  </a:cubicBezTo>
                  <a:cubicBezTo>
                    <a:pt x="429" y="1429"/>
                    <a:pt x="381" y="1358"/>
                    <a:pt x="381" y="1286"/>
                  </a:cubicBezTo>
                  <a:lnTo>
                    <a:pt x="381" y="1239"/>
                  </a:lnTo>
                  <a:cubicBezTo>
                    <a:pt x="381" y="1167"/>
                    <a:pt x="286" y="1072"/>
                    <a:pt x="191" y="1072"/>
                  </a:cubicBezTo>
                  <a:cubicBezTo>
                    <a:pt x="119" y="1072"/>
                    <a:pt x="24" y="1167"/>
                    <a:pt x="24" y="1239"/>
                  </a:cubicBezTo>
                  <a:lnTo>
                    <a:pt x="24" y="1310"/>
                  </a:lnTo>
                  <a:cubicBezTo>
                    <a:pt x="48" y="1548"/>
                    <a:pt x="262" y="1763"/>
                    <a:pt x="524" y="1763"/>
                  </a:cubicBezTo>
                  <a:cubicBezTo>
                    <a:pt x="786" y="1763"/>
                    <a:pt x="1024" y="1524"/>
                    <a:pt x="1024" y="1239"/>
                  </a:cubicBezTo>
                  <a:cubicBezTo>
                    <a:pt x="1024" y="1120"/>
                    <a:pt x="977" y="1001"/>
                    <a:pt x="905" y="929"/>
                  </a:cubicBezTo>
                  <a:cubicBezTo>
                    <a:pt x="977" y="739"/>
                    <a:pt x="1024" y="620"/>
                    <a:pt x="1024" y="500"/>
                  </a:cubicBezTo>
                  <a:cubicBezTo>
                    <a:pt x="1024" y="239"/>
                    <a:pt x="786" y="0"/>
                    <a:pt x="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5" name="Google Shape;3635;p52"/>
            <p:cNvSpPr/>
            <p:nvPr/>
          </p:nvSpPr>
          <p:spPr>
            <a:xfrm>
              <a:off x="3303475" y="4402762"/>
              <a:ext cx="33393" cy="51103"/>
            </a:xfrm>
            <a:custGeom>
              <a:rect b="b" l="l" r="r" t="t"/>
              <a:pathLst>
                <a:path extrusionOk="0" h="1714" w="1120">
                  <a:moveTo>
                    <a:pt x="603" y="334"/>
                  </a:moveTo>
                  <a:cubicBezTo>
                    <a:pt x="702" y="334"/>
                    <a:pt x="787" y="435"/>
                    <a:pt x="787" y="535"/>
                  </a:cubicBezTo>
                  <a:lnTo>
                    <a:pt x="787" y="1131"/>
                  </a:lnTo>
                  <a:cubicBezTo>
                    <a:pt x="787" y="1239"/>
                    <a:pt x="687" y="1348"/>
                    <a:pt x="580" y="1348"/>
                  </a:cubicBezTo>
                  <a:cubicBezTo>
                    <a:pt x="569" y="1348"/>
                    <a:pt x="559" y="1347"/>
                    <a:pt x="548" y="1345"/>
                  </a:cubicBezTo>
                  <a:cubicBezTo>
                    <a:pt x="453" y="1321"/>
                    <a:pt x="382" y="1226"/>
                    <a:pt x="382" y="1131"/>
                  </a:cubicBezTo>
                  <a:lnTo>
                    <a:pt x="382" y="535"/>
                  </a:lnTo>
                  <a:cubicBezTo>
                    <a:pt x="382" y="416"/>
                    <a:pt x="429" y="345"/>
                    <a:pt x="548" y="345"/>
                  </a:cubicBezTo>
                  <a:cubicBezTo>
                    <a:pt x="567" y="337"/>
                    <a:pt x="585" y="334"/>
                    <a:pt x="603" y="334"/>
                  </a:cubicBezTo>
                  <a:close/>
                  <a:moveTo>
                    <a:pt x="564" y="0"/>
                  </a:moveTo>
                  <a:cubicBezTo>
                    <a:pt x="528" y="0"/>
                    <a:pt x="491" y="4"/>
                    <a:pt x="453" y="11"/>
                  </a:cubicBezTo>
                  <a:cubicBezTo>
                    <a:pt x="215" y="35"/>
                    <a:pt x="1" y="273"/>
                    <a:pt x="1" y="535"/>
                  </a:cubicBezTo>
                  <a:lnTo>
                    <a:pt x="1" y="1131"/>
                  </a:lnTo>
                  <a:cubicBezTo>
                    <a:pt x="1" y="1416"/>
                    <a:pt x="215" y="1655"/>
                    <a:pt x="453" y="1702"/>
                  </a:cubicBezTo>
                  <a:cubicBezTo>
                    <a:pt x="491" y="1710"/>
                    <a:pt x="528" y="1713"/>
                    <a:pt x="564" y="1713"/>
                  </a:cubicBezTo>
                  <a:cubicBezTo>
                    <a:pt x="872" y="1713"/>
                    <a:pt x="1120" y="1455"/>
                    <a:pt x="1120" y="1178"/>
                  </a:cubicBezTo>
                  <a:lnTo>
                    <a:pt x="1120" y="535"/>
                  </a:lnTo>
                  <a:cubicBezTo>
                    <a:pt x="1120" y="258"/>
                    <a:pt x="872" y="0"/>
                    <a:pt x="56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6" name="Google Shape;3636;p52"/>
            <p:cNvSpPr/>
            <p:nvPr/>
          </p:nvSpPr>
          <p:spPr>
            <a:xfrm>
              <a:off x="3103951" y="4401658"/>
              <a:ext cx="32707" cy="49731"/>
            </a:xfrm>
            <a:custGeom>
              <a:rect b="b" l="l" r="r" t="t"/>
              <a:pathLst>
                <a:path extrusionOk="0" h="1668" w="1097">
                  <a:moveTo>
                    <a:pt x="549" y="1"/>
                  </a:moveTo>
                  <a:cubicBezTo>
                    <a:pt x="310" y="1"/>
                    <a:pt x="96" y="191"/>
                    <a:pt x="25" y="429"/>
                  </a:cubicBezTo>
                  <a:cubicBezTo>
                    <a:pt x="1" y="525"/>
                    <a:pt x="72" y="572"/>
                    <a:pt x="120" y="596"/>
                  </a:cubicBezTo>
                  <a:cubicBezTo>
                    <a:pt x="153" y="616"/>
                    <a:pt x="185" y="625"/>
                    <a:pt x="216" y="625"/>
                  </a:cubicBezTo>
                  <a:cubicBezTo>
                    <a:pt x="296" y="625"/>
                    <a:pt x="358" y="563"/>
                    <a:pt x="358" y="477"/>
                  </a:cubicBezTo>
                  <a:cubicBezTo>
                    <a:pt x="382" y="406"/>
                    <a:pt x="453" y="382"/>
                    <a:pt x="501" y="382"/>
                  </a:cubicBezTo>
                  <a:cubicBezTo>
                    <a:pt x="596" y="382"/>
                    <a:pt x="668" y="429"/>
                    <a:pt x="691" y="525"/>
                  </a:cubicBezTo>
                  <a:lnTo>
                    <a:pt x="691" y="548"/>
                  </a:lnTo>
                  <a:cubicBezTo>
                    <a:pt x="668" y="620"/>
                    <a:pt x="620" y="691"/>
                    <a:pt x="572" y="763"/>
                  </a:cubicBezTo>
                  <a:cubicBezTo>
                    <a:pt x="358" y="1049"/>
                    <a:pt x="239" y="1215"/>
                    <a:pt x="191" y="1287"/>
                  </a:cubicBezTo>
                  <a:cubicBezTo>
                    <a:pt x="96" y="1406"/>
                    <a:pt x="72" y="1477"/>
                    <a:pt x="96" y="1572"/>
                  </a:cubicBezTo>
                  <a:cubicBezTo>
                    <a:pt x="120" y="1620"/>
                    <a:pt x="144" y="1644"/>
                    <a:pt x="215" y="1668"/>
                  </a:cubicBezTo>
                  <a:lnTo>
                    <a:pt x="930" y="1668"/>
                  </a:lnTo>
                  <a:cubicBezTo>
                    <a:pt x="1025" y="1668"/>
                    <a:pt x="1096" y="1620"/>
                    <a:pt x="1096" y="1525"/>
                  </a:cubicBezTo>
                  <a:cubicBezTo>
                    <a:pt x="1096" y="1406"/>
                    <a:pt x="1049" y="1358"/>
                    <a:pt x="930" y="1358"/>
                  </a:cubicBezTo>
                  <a:lnTo>
                    <a:pt x="572" y="1358"/>
                  </a:lnTo>
                  <a:cubicBezTo>
                    <a:pt x="620" y="1263"/>
                    <a:pt x="739" y="1120"/>
                    <a:pt x="858" y="977"/>
                  </a:cubicBezTo>
                  <a:cubicBezTo>
                    <a:pt x="953" y="858"/>
                    <a:pt x="1025" y="739"/>
                    <a:pt x="1049" y="620"/>
                  </a:cubicBezTo>
                  <a:lnTo>
                    <a:pt x="1049" y="548"/>
                  </a:lnTo>
                  <a:lnTo>
                    <a:pt x="1049" y="525"/>
                  </a:lnTo>
                  <a:cubicBezTo>
                    <a:pt x="1049" y="263"/>
                    <a:pt x="811" y="1"/>
                    <a:pt x="5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7" name="Google Shape;3637;p52"/>
            <p:cNvSpPr/>
            <p:nvPr/>
          </p:nvSpPr>
          <p:spPr>
            <a:xfrm>
              <a:off x="3067040" y="4402016"/>
              <a:ext cx="32677" cy="50954"/>
            </a:xfrm>
            <a:custGeom>
              <a:rect b="b" l="l" r="r" t="t"/>
              <a:pathLst>
                <a:path extrusionOk="0" h="1709" w="1096">
                  <a:moveTo>
                    <a:pt x="517" y="359"/>
                  </a:moveTo>
                  <a:cubicBezTo>
                    <a:pt x="535" y="359"/>
                    <a:pt x="554" y="362"/>
                    <a:pt x="572" y="370"/>
                  </a:cubicBezTo>
                  <a:cubicBezTo>
                    <a:pt x="643" y="394"/>
                    <a:pt x="739" y="465"/>
                    <a:pt x="739" y="560"/>
                  </a:cubicBezTo>
                  <a:lnTo>
                    <a:pt x="739" y="1156"/>
                  </a:lnTo>
                  <a:cubicBezTo>
                    <a:pt x="739" y="1275"/>
                    <a:pt x="667" y="1370"/>
                    <a:pt x="572" y="1370"/>
                  </a:cubicBezTo>
                  <a:cubicBezTo>
                    <a:pt x="560" y="1372"/>
                    <a:pt x="548" y="1373"/>
                    <a:pt x="536" y="1373"/>
                  </a:cubicBezTo>
                  <a:cubicBezTo>
                    <a:pt x="413" y="1373"/>
                    <a:pt x="334" y="1264"/>
                    <a:pt x="334" y="1156"/>
                  </a:cubicBezTo>
                  <a:lnTo>
                    <a:pt x="334" y="560"/>
                  </a:lnTo>
                  <a:cubicBezTo>
                    <a:pt x="334" y="460"/>
                    <a:pt x="419" y="359"/>
                    <a:pt x="517" y="359"/>
                  </a:cubicBezTo>
                  <a:close/>
                  <a:moveTo>
                    <a:pt x="526" y="1"/>
                  </a:moveTo>
                  <a:cubicBezTo>
                    <a:pt x="226" y="1"/>
                    <a:pt x="1" y="240"/>
                    <a:pt x="1" y="536"/>
                  </a:cubicBezTo>
                  <a:lnTo>
                    <a:pt x="1" y="1156"/>
                  </a:lnTo>
                  <a:cubicBezTo>
                    <a:pt x="1" y="1463"/>
                    <a:pt x="243" y="1709"/>
                    <a:pt x="560" y="1709"/>
                  </a:cubicBezTo>
                  <a:cubicBezTo>
                    <a:pt x="587" y="1709"/>
                    <a:pt x="615" y="1707"/>
                    <a:pt x="643" y="1703"/>
                  </a:cubicBezTo>
                  <a:cubicBezTo>
                    <a:pt x="882" y="1680"/>
                    <a:pt x="1096" y="1394"/>
                    <a:pt x="1096" y="1156"/>
                  </a:cubicBezTo>
                  <a:lnTo>
                    <a:pt x="1096" y="560"/>
                  </a:lnTo>
                  <a:cubicBezTo>
                    <a:pt x="1096" y="298"/>
                    <a:pt x="882" y="60"/>
                    <a:pt x="643" y="13"/>
                  </a:cubicBezTo>
                  <a:cubicBezTo>
                    <a:pt x="603" y="5"/>
                    <a:pt x="564" y="1"/>
                    <a:pt x="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8" name="Google Shape;3638;p52"/>
            <p:cNvSpPr/>
            <p:nvPr/>
          </p:nvSpPr>
          <p:spPr>
            <a:xfrm>
              <a:off x="3231054" y="4193637"/>
              <a:ext cx="20632" cy="52683"/>
            </a:xfrm>
            <a:custGeom>
              <a:rect b="b" l="l" r="r" t="t"/>
              <a:pathLst>
                <a:path extrusionOk="0" h="1767" w="692">
                  <a:moveTo>
                    <a:pt x="215" y="0"/>
                  </a:moveTo>
                  <a:cubicBezTo>
                    <a:pt x="96" y="0"/>
                    <a:pt x="1" y="95"/>
                    <a:pt x="24" y="214"/>
                  </a:cubicBezTo>
                  <a:cubicBezTo>
                    <a:pt x="24" y="334"/>
                    <a:pt x="120" y="357"/>
                    <a:pt x="215" y="357"/>
                  </a:cubicBezTo>
                  <a:lnTo>
                    <a:pt x="334" y="357"/>
                  </a:lnTo>
                  <a:lnTo>
                    <a:pt x="334" y="1572"/>
                  </a:lnTo>
                  <a:cubicBezTo>
                    <a:pt x="334" y="1667"/>
                    <a:pt x="382" y="1715"/>
                    <a:pt x="477" y="1762"/>
                  </a:cubicBezTo>
                  <a:cubicBezTo>
                    <a:pt x="489" y="1765"/>
                    <a:pt x="502" y="1766"/>
                    <a:pt x="513" y="1766"/>
                  </a:cubicBezTo>
                  <a:cubicBezTo>
                    <a:pt x="615" y="1766"/>
                    <a:pt x="691" y="1679"/>
                    <a:pt x="691" y="1572"/>
                  </a:cubicBezTo>
                  <a:lnTo>
                    <a:pt x="691" y="167"/>
                  </a:lnTo>
                  <a:cubicBezTo>
                    <a:pt x="691" y="95"/>
                    <a:pt x="596" y="0"/>
                    <a:pt x="50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9" name="Google Shape;3639;p52"/>
            <p:cNvSpPr/>
            <p:nvPr/>
          </p:nvSpPr>
          <p:spPr>
            <a:xfrm>
              <a:off x="3189163" y="4192772"/>
              <a:ext cx="34824" cy="53578"/>
            </a:xfrm>
            <a:custGeom>
              <a:rect b="b" l="l" r="r" t="t"/>
              <a:pathLst>
                <a:path extrusionOk="0" h="1797" w="1168">
                  <a:moveTo>
                    <a:pt x="596" y="386"/>
                  </a:moveTo>
                  <a:cubicBezTo>
                    <a:pt x="715" y="386"/>
                    <a:pt x="810" y="505"/>
                    <a:pt x="810" y="624"/>
                  </a:cubicBezTo>
                  <a:lnTo>
                    <a:pt x="810" y="1244"/>
                  </a:lnTo>
                  <a:cubicBezTo>
                    <a:pt x="810" y="1363"/>
                    <a:pt x="715" y="1482"/>
                    <a:pt x="596" y="1482"/>
                  </a:cubicBezTo>
                  <a:cubicBezTo>
                    <a:pt x="453" y="1482"/>
                    <a:pt x="358" y="1387"/>
                    <a:pt x="358" y="1244"/>
                  </a:cubicBezTo>
                  <a:lnTo>
                    <a:pt x="358" y="624"/>
                  </a:lnTo>
                  <a:cubicBezTo>
                    <a:pt x="358" y="505"/>
                    <a:pt x="477" y="386"/>
                    <a:pt x="596" y="386"/>
                  </a:cubicBezTo>
                  <a:close/>
                  <a:moveTo>
                    <a:pt x="589" y="0"/>
                  </a:moveTo>
                  <a:cubicBezTo>
                    <a:pt x="266" y="0"/>
                    <a:pt x="1" y="266"/>
                    <a:pt x="1" y="553"/>
                  </a:cubicBezTo>
                  <a:lnTo>
                    <a:pt x="1" y="1220"/>
                  </a:lnTo>
                  <a:cubicBezTo>
                    <a:pt x="1" y="1553"/>
                    <a:pt x="263" y="1791"/>
                    <a:pt x="572" y="1791"/>
                  </a:cubicBezTo>
                  <a:cubicBezTo>
                    <a:pt x="599" y="1795"/>
                    <a:pt x="625" y="1797"/>
                    <a:pt x="650" y="1797"/>
                  </a:cubicBezTo>
                  <a:cubicBezTo>
                    <a:pt x="945" y="1797"/>
                    <a:pt x="1168" y="1551"/>
                    <a:pt x="1168" y="1244"/>
                  </a:cubicBezTo>
                  <a:lnTo>
                    <a:pt x="1168" y="601"/>
                  </a:lnTo>
                  <a:cubicBezTo>
                    <a:pt x="1168" y="315"/>
                    <a:pt x="929" y="29"/>
                    <a:pt x="667" y="5"/>
                  </a:cubicBezTo>
                  <a:cubicBezTo>
                    <a:pt x="641" y="2"/>
                    <a:pt x="615" y="0"/>
                    <a:pt x="58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0" name="Google Shape;3640;p52"/>
          <p:cNvGrpSpPr/>
          <p:nvPr/>
        </p:nvGrpSpPr>
        <p:grpSpPr>
          <a:xfrm>
            <a:off x="3251705" y="4150315"/>
            <a:ext cx="356468" cy="353606"/>
            <a:chOff x="3670792" y="4150315"/>
            <a:chExt cx="356468" cy="353606"/>
          </a:xfrm>
        </p:grpSpPr>
        <p:sp>
          <p:nvSpPr>
            <p:cNvPr id="3641" name="Google Shape;3641;p52"/>
            <p:cNvSpPr/>
            <p:nvPr/>
          </p:nvSpPr>
          <p:spPr>
            <a:xfrm>
              <a:off x="3698491" y="4175867"/>
              <a:ext cx="120035" cy="46899"/>
            </a:xfrm>
            <a:custGeom>
              <a:rect b="b" l="l" r="r" t="t"/>
              <a:pathLst>
                <a:path extrusionOk="0" h="1573" w="4026">
                  <a:moveTo>
                    <a:pt x="0" y="1"/>
                  </a:moveTo>
                  <a:lnTo>
                    <a:pt x="0" y="1573"/>
                  </a:lnTo>
                  <a:lnTo>
                    <a:pt x="3930" y="1573"/>
                  </a:lnTo>
                  <a:cubicBezTo>
                    <a:pt x="4001" y="1573"/>
                    <a:pt x="4025" y="1549"/>
                    <a:pt x="4001" y="1477"/>
                  </a:cubicBezTo>
                  <a:lnTo>
                    <a:pt x="4001" y="48"/>
                  </a:lnTo>
                  <a:cubicBezTo>
                    <a:pt x="4001" y="25"/>
                    <a:pt x="3977" y="1"/>
                    <a:pt x="393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2" name="Google Shape;3642;p52"/>
            <p:cNvSpPr/>
            <p:nvPr/>
          </p:nvSpPr>
          <p:spPr>
            <a:xfrm>
              <a:off x="3763816" y="4175867"/>
              <a:ext cx="14222" cy="46899"/>
            </a:xfrm>
            <a:custGeom>
              <a:rect b="b" l="l" r="r" t="t"/>
              <a:pathLst>
                <a:path extrusionOk="0" h="1573" w="477">
                  <a:moveTo>
                    <a:pt x="0" y="1"/>
                  </a:moveTo>
                  <a:lnTo>
                    <a:pt x="0" y="1573"/>
                  </a:lnTo>
                  <a:lnTo>
                    <a:pt x="477" y="1573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3" name="Google Shape;3643;p52"/>
            <p:cNvSpPr/>
            <p:nvPr/>
          </p:nvSpPr>
          <p:spPr>
            <a:xfrm>
              <a:off x="3699922" y="4251150"/>
              <a:ext cx="203070" cy="46869"/>
            </a:xfrm>
            <a:custGeom>
              <a:rect b="b" l="l" r="r" t="t"/>
              <a:pathLst>
                <a:path extrusionOk="0" h="1572" w="6811">
                  <a:moveTo>
                    <a:pt x="0" y="0"/>
                  </a:moveTo>
                  <a:lnTo>
                    <a:pt x="0" y="1572"/>
                  </a:lnTo>
                  <a:lnTo>
                    <a:pt x="6740" y="1572"/>
                  </a:lnTo>
                  <a:cubicBezTo>
                    <a:pt x="6787" y="1572"/>
                    <a:pt x="6811" y="1548"/>
                    <a:pt x="6811" y="1500"/>
                  </a:cubicBezTo>
                  <a:lnTo>
                    <a:pt x="6811" y="72"/>
                  </a:lnTo>
                  <a:cubicBezTo>
                    <a:pt x="6811" y="24"/>
                    <a:pt x="6787" y="0"/>
                    <a:pt x="6740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4" name="Google Shape;3644;p52"/>
            <p:cNvSpPr/>
            <p:nvPr/>
          </p:nvSpPr>
          <p:spPr>
            <a:xfrm>
              <a:off x="3826309" y="4251150"/>
              <a:ext cx="14222" cy="46869"/>
            </a:xfrm>
            <a:custGeom>
              <a:rect b="b" l="l" r="r" t="t"/>
              <a:pathLst>
                <a:path extrusionOk="0" h="1572" w="477">
                  <a:moveTo>
                    <a:pt x="0" y="0"/>
                  </a:moveTo>
                  <a:lnTo>
                    <a:pt x="0" y="1572"/>
                  </a:lnTo>
                  <a:lnTo>
                    <a:pt x="476" y="1572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5" name="Google Shape;3645;p52"/>
            <p:cNvSpPr/>
            <p:nvPr/>
          </p:nvSpPr>
          <p:spPr>
            <a:xfrm>
              <a:off x="3699922" y="4326404"/>
              <a:ext cx="156946" cy="47585"/>
            </a:xfrm>
            <a:custGeom>
              <a:rect b="b" l="l" r="r" t="t"/>
              <a:pathLst>
                <a:path extrusionOk="0" h="1596" w="5264">
                  <a:moveTo>
                    <a:pt x="0" y="0"/>
                  </a:moveTo>
                  <a:lnTo>
                    <a:pt x="0" y="1596"/>
                  </a:lnTo>
                  <a:lnTo>
                    <a:pt x="5192" y="1596"/>
                  </a:lnTo>
                  <a:cubicBezTo>
                    <a:pt x="5239" y="1596"/>
                    <a:pt x="5263" y="1548"/>
                    <a:pt x="5263" y="1501"/>
                  </a:cubicBezTo>
                  <a:lnTo>
                    <a:pt x="5263" y="72"/>
                  </a:lnTo>
                  <a:cubicBezTo>
                    <a:pt x="5263" y="48"/>
                    <a:pt x="5215" y="0"/>
                    <a:pt x="519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6" name="Google Shape;3646;p52"/>
            <p:cNvSpPr/>
            <p:nvPr/>
          </p:nvSpPr>
          <p:spPr>
            <a:xfrm>
              <a:off x="3786536" y="4326404"/>
              <a:ext cx="14222" cy="47585"/>
            </a:xfrm>
            <a:custGeom>
              <a:rect b="b" l="l" r="r" t="t"/>
              <a:pathLst>
                <a:path extrusionOk="0" h="1596" w="477">
                  <a:moveTo>
                    <a:pt x="0" y="0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7" name="Google Shape;3647;p52"/>
            <p:cNvSpPr/>
            <p:nvPr/>
          </p:nvSpPr>
          <p:spPr>
            <a:xfrm>
              <a:off x="3699922" y="4400943"/>
              <a:ext cx="256349" cy="47615"/>
            </a:xfrm>
            <a:custGeom>
              <a:rect b="b" l="l" r="r" t="t"/>
              <a:pathLst>
                <a:path extrusionOk="0" h="1597" w="8598">
                  <a:moveTo>
                    <a:pt x="0" y="1"/>
                  </a:moveTo>
                  <a:lnTo>
                    <a:pt x="0" y="1596"/>
                  </a:lnTo>
                  <a:lnTo>
                    <a:pt x="8526" y="1596"/>
                  </a:lnTo>
                  <a:cubicBezTo>
                    <a:pt x="8573" y="1596"/>
                    <a:pt x="8597" y="1549"/>
                    <a:pt x="8597" y="1501"/>
                  </a:cubicBezTo>
                  <a:lnTo>
                    <a:pt x="8597" y="72"/>
                  </a:lnTo>
                  <a:cubicBezTo>
                    <a:pt x="8597" y="49"/>
                    <a:pt x="8573" y="1"/>
                    <a:pt x="8526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8" name="Google Shape;3648;p52"/>
            <p:cNvSpPr/>
            <p:nvPr/>
          </p:nvSpPr>
          <p:spPr>
            <a:xfrm>
              <a:off x="3874580" y="4400943"/>
              <a:ext cx="14222" cy="47615"/>
            </a:xfrm>
            <a:custGeom>
              <a:rect b="b" l="l" r="r" t="t"/>
              <a:pathLst>
                <a:path extrusionOk="0" h="1597" w="477">
                  <a:moveTo>
                    <a:pt x="0" y="1"/>
                  </a:moveTo>
                  <a:lnTo>
                    <a:pt x="0" y="1596"/>
                  </a:lnTo>
                  <a:lnTo>
                    <a:pt x="477" y="1596"/>
                  </a:lnTo>
                  <a:lnTo>
                    <a:pt x="477" y="1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9" name="Google Shape;3649;p52"/>
            <p:cNvSpPr/>
            <p:nvPr/>
          </p:nvSpPr>
          <p:spPr>
            <a:xfrm>
              <a:off x="3778008" y="4175867"/>
              <a:ext cx="40519" cy="46899"/>
            </a:xfrm>
            <a:custGeom>
              <a:rect b="b" l="l" r="r" t="t"/>
              <a:pathLst>
                <a:path extrusionOk="0" h="1573" w="1359">
                  <a:moveTo>
                    <a:pt x="1" y="1"/>
                  </a:moveTo>
                  <a:lnTo>
                    <a:pt x="1" y="1573"/>
                  </a:lnTo>
                  <a:lnTo>
                    <a:pt x="1263" y="1573"/>
                  </a:lnTo>
                  <a:cubicBezTo>
                    <a:pt x="1334" y="1573"/>
                    <a:pt x="1358" y="1549"/>
                    <a:pt x="1334" y="1477"/>
                  </a:cubicBezTo>
                  <a:lnTo>
                    <a:pt x="1334" y="48"/>
                  </a:lnTo>
                  <a:cubicBezTo>
                    <a:pt x="1334" y="25"/>
                    <a:pt x="1310" y="1"/>
                    <a:pt x="126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0" name="Google Shape;3650;p52"/>
            <p:cNvSpPr/>
            <p:nvPr/>
          </p:nvSpPr>
          <p:spPr>
            <a:xfrm>
              <a:off x="3802874" y="4176314"/>
              <a:ext cx="15653" cy="46452"/>
            </a:xfrm>
            <a:custGeom>
              <a:rect b="b" l="l" r="r" t="t"/>
              <a:pathLst>
                <a:path extrusionOk="0" h="1558" w="525">
                  <a:moveTo>
                    <a:pt x="494" y="1"/>
                  </a:moveTo>
                  <a:cubicBezTo>
                    <a:pt x="488" y="1"/>
                    <a:pt x="482" y="4"/>
                    <a:pt x="476" y="10"/>
                  </a:cubicBezTo>
                  <a:lnTo>
                    <a:pt x="0" y="10"/>
                  </a:lnTo>
                  <a:cubicBezTo>
                    <a:pt x="24" y="10"/>
                    <a:pt x="48" y="33"/>
                    <a:pt x="48" y="81"/>
                  </a:cubicBezTo>
                  <a:lnTo>
                    <a:pt x="48" y="1486"/>
                  </a:lnTo>
                  <a:cubicBezTo>
                    <a:pt x="48" y="1534"/>
                    <a:pt x="24" y="1558"/>
                    <a:pt x="0" y="1558"/>
                  </a:cubicBezTo>
                  <a:lnTo>
                    <a:pt x="476" y="1558"/>
                  </a:lnTo>
                  <a:cubicBezTo>
                    <a:pt x="500" y="1558"/>
                    <a:pt x="524" y="1534"/>
                    <a:pt x="524" y="1486"/>
                  </a:cubicBezTo>
                  <a:lnTo>
                    <a:pt x="524" y="81"/>
                  </a:lnTo>
                  <a:cubicBezTo>
                    <a:pt x="524" y="27"/>
                    <a:pt x="511" y="1"/>
                    <a:pt x="4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1" name="Google Shape;3651;p52"/>
            <p:cNvSpPr/>
            <p:nvPr/>
          </p:nvSpPr>
          <p:spPr>
            <a:xfrm>
              <a:off x="3840501" y="4251150"/>
              <a:ext cx="62492" cy="46869"/>
            </a:xfrm>
            <a:custGeom>
              <a:rect b="b" l="l" r="r" t="t"/>
              <a:pathLst>
                <a:path extrusionOk="0" h="1572" w="2096">
                  <a:moveTo>
                    <a:pt x="0" y="0"/>
                  </a:moveTo>
                  <a:lnTo>
                    <a:pt x="0" y="1572"/>
                  </a:lnTo>
                  <a:lnTo>
                    <a:pt x="2025" y="1572"/>
                  </a:lnTo>
                  <a:cubicBezTo>
                    <a:pt x="2072" y="1572"/>
                    <a:pt x="2096" y="1548"/>
                    <a:pt x="2096" y="1500"/>
                  </a:cubicBezTo>
                  <a:lnTo>
                    <a:pt x="2096" y="72"/>
                  </a:lnTo>
                  <a:cubicBezTo>
                    <a:pt x="2096" y="24"/>
                    <a:pt x="2072" y="0"/>
                    <a:pt x="202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2" name="Google Shape;3652;p52"/>
            <p:cNvSpPr/>
            <p:nvPr/>
          </p:nvSpPr>
          <p:spPr>
            <a:xfrm>
              <a:off x="3886655" y="4251568"/>
              <a:ext cx="16339" cy="46452"/>
            </a:xfrm>
            <a:custGeom>
              <a:rect b="b" l="l" r="r" t="t"/>
              <a:pathLst>
                <a:path extrusionOk="0" h="1558" w="548">
                  <a:moveTo>
                    <a:pt x="508" y="1"/>
                  </a:moveTo>
                  <a:cubicBezTo>
                    <a:pt x="499" y="1"/>
                    <a:pt x="488" y="4"/>
                    <a:pt x="477" y="10"/>
                  </a:cubicBezTo>
                  <a:lnTo>
                    <a:pt x="0" y="10"/>
                  </a:lnTo>
                  <a:cubicBezTo>
                    <a:pt x="48" y="10"/>
                    <a:pt x="72" y="58"/>
                    <a:pt x="72" y="81"/>
                  </a:cubicBezTo>
                  <a:lnTo>
                    <a:pt x="72" y="1510"/>
                  </a:lnTo>
                  <a:cubicBezTo>
                    <a:pt x="72" y="1534"/>
                    <a:pt x="48" y="1558"/>
                    <a:pt x="0" y="1558"/>
                  </a:cubicBezTo>
                  <a:lnTo>
                    <a:pt x="477" y="1558"/>
                  </a:lnTo>
                  <a:cubicBezTo>
                    <a:pt x="524" y="1558"/>
                    <a:pt x="548" y="1534"/>
                    <a:pt x="548" y="1510"/>
                  </a:cubicBezTo>
                  <a:lnTo>
                    <a:pt x="548" y="81"/>
                  </a:lnTo>
                  <a:cubicBezTo>
                    <a:pt x="548" y="28"/>
                    <a:pt x="535" y="1"/>
                    <a:pt x="508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3" name="Google Shape;3653;p52"/>
            <p:cNvSpPr/>
            <p:nvPr/>
          </p:nvSpPr>
          <p:spPr>
            <a:xfrm>
              <a:off x="3801443" y="4326404"/>
              <a:ext cx="55426" cy="47585"/>
            </a:xfrm>
            <a:custGeom>
              <a:rect b="b" l="l" r="r" t="t"/>
              <a:pathLst>
                <a:path extrusionOk="0" h="1596" w="1859">
                  <a:moveTo>
                    <a:pt x="1" y="0"/>
                  </a:moveTo>
                  <a:lnTo>
                    <a:pt x="1" y="1596"/>
                  </a:lnTo>
                  <a:lnTo>
                    <a:pt x="1787" y="1596"/>
                  </a:lnTo>
                  <a:cubicBezTo>
                    <a:pt x="1834" y="1596"/>
                    <a:pt x="1858" y="1548"/>
                    <a:pt x="1858" y="1501"/>
                  </a:cubicBezTo>
                  <a:lnTo>
                    <a:pt x="1858" y="72"/>
                  </a:lnTo>
                  <a:cubicBezTo>
                    <a:pt x="1858" y="48"/>
                    <a:pt x="1810" y="0"/>
                    <a:pt x="1787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4" name="Google Shape;3654;p52"/>
            <p:cNvSpPr/>
            <p:nvPr/>
          </p:nvSpPr>
          <p:spPr>
            <a:xfrm>
              <a:off x="3840501" y="4326404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0"/>
                  </a:moveTo>
                  <a:cubicBezTo>
                    <a:pt x="48" y="0"/>
                    <a:pt x="72" y="48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8"/>
                    <a:pt x="0" y="1548"/>
                  </a:cubicBezTo>
                  <a:lnTo>
                    <a:pt x="477" y="1548"/>
                  </a:lnTo>
                  <a:cubicBezTo>
                    <a:pt x="524" y="1548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5" name="Google Shape;3655;p52"/>
            <p:cNvSpPr/>
            <p:nvPr/>
          </p:nvSpPr>
          <p:spPr>
            <a:xfrm>
              <a:off x="3888772" y="4400943"/>
              <a:ext cx="67501" cy="47615"/>
            </a:xfrm>
            <a:custGeom>
              <a:rect b="b" l="l" r="r" t="t"/>
              <a:pathLst>
                <a:path extrusionOk="0" h="1597" w="2264">
                  <a:moveTo>
                    <a:pt x="1" y="1"/>
                  </a:moveTo>
                  <a:lnTo>
                    <a:pt x="1" y="1596"/>
                  </a:lnTo>
                  <a:lnTo>
                    <a:pt x="2192" y="1596"/>
                  </a:lnTo>
                  <a:cubicBezTo>
                    <a:pt x="2239" y="1596"/>
                    <a:pt x="2263" y="1549"/>
                    <a:pt x="2263" y="1501"/>
                  </a:cubicBezTo>
                  <a:lnTo>
                    <a:pt x="2263" y="72"/>
                  </a:lnTo>
                  <a:cubicBezTo>
                    <a:pt x="2263" y="49"/>
                    <a:pt x="2239" y="1"/>
                    <a:pt x="2192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6" name="Google Shape;3656;p52"/>
            <p:cNvSpPr/>
            <p:nvPr/>
          </p:nvSpPr>
          <p:spPr>
            <a:xfrm>
              <a:off x="3939905" y="4400943"/>
              <a:ext cx="16368" cy="46183"/>
            </a:xfrm>
            <a:custGeom>
              <a:rect b="b" l="l" r="r" t="t"/>
              <a:pathLst>
                <a:path extrusionOk="0" h="1549" w="549">
                  <a:moveTo>
                    <a:pt x="0" y="1"/>
                  </a:moveTo>
                  <a:cubicBezTo>
                    <a:pt x="48" y="1"/>
                    <a:pt x="72" y="49"/>
                    <a:pt x="72" y="72"/>
                  </a:cubicBezTo>
                  <a:lnTo>
                    <a:pt x="72" y="1501"/>
                  </a:lnTo>
                  <a:cubicBezTo>
                    <a:pt x="72" y="1525"/>
                    <a:pt x="48" y="1549"/>
                    <a:pt x="0" y="1549"/>
                  </a:cubicBezTo>
                  <a:lnTo>
                    <a:pt x="477" y="1549"/>
                  </a:lnTo>
                  <a:cubicBezTo>
                    <a:pt x="524" y="1549"/>
                    <a:pt x="548" y="1525"/>
                    <a:pt x="548" y="1501"/>
                  </a:cubicBezTo>
                  <a:lnTo>
                    <a:pt x="548" y="72"/>
                  </a:lnTo>
                  <a:cubicBezTo>
                    <a:pt x="548" y="49"/>
                    <a:pt x="524" y="1"/>
                    <a:pt x="4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7" name="Google Shape;3657;p52"/>
            <p:cNvSpPr/>
            <p:nvPr/>
          </p:nvSpPr>
          <p:spPr>
            <a:xfrm>
              <a:off x="367788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8" name="Google Shape;3658;p52"/>
            <p:cNvSpPr/>
            <p:nvPr/>
          </p:nvSpPr>
          <p:spPr>
            <a:xfrm>
              <a:off x="4003800" y="4471247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1" y="1"/>
                  </a:moveTo>
                  <a:cubicBezTo>
                    <a:pt x="72" y="1"/>
                    <a:pt x="120" y="72"/>
                    <a:pt x="120" y="120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1" y="810"/>
                  </a:cubicBezTo>
                  <a:lnTo>
                    <a:pt x="477" y="810"/>
                  </a:lnTo>
                  <a:cubicBezTo>
                    <a:pt x="548" y="810"/>
                    <a:pt x="596" y="739"/>
                    <a:pt x="596" y="691"/>
                  </a:cubicBezTo>
                  <a:lnTo>
                    <a:pt x="596" y="120"/>
                  </a:lnTo>
                  <a:cubicBezTo>
                    <a:pt x="596" y="72"/>
                    <a:pt x="548" y="1"/>
                    <a:pt x="47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9" name="Google Shape;3659;p52"/>
            <p:cNvSpPr/>
            <p:nvPr/>
          </p:nvSpPr>
          <p:spPr>
            <a:xfrm>
              <a:off x="3929261" y="4251150"/>
              <a:ext cx="34108" cy="46869"/>
            </a:xfrm>
            <a:custGeom>
              <a:rect b="b" l="l" r="r" t="t"/>
              <a:pathLst>
                <a:path extrusionOk="0" h="1572" w="1144">
                  <a:moveTo>
                    <a:pt x="548" y="334"/>
                  </a:moveTo>
                  <a:cubicBezTo>
                    <a:pt x="596" y="334"/>
                    <a:pt x="667" y="357"/>
                    <a:pt x="667" y="429"/>
                  </a:cubicBezTo>
                  <a:cubicBezTo>
                    <a:pt x="691" y="476"/>
                    <a:pt x="643" y="572"/>
                    <a:pt x="548" y="572"/>
                  </a:cubicBezTo>
                  <a:lnTo>
                    <a:pt x="357" y="572"/>
                  </a:lnTo>
                  <a:lnTo>
                    <a:pt x="357" y="334"/>
                  </a:lnTo>
                  <a:close/>
                  <a:moveTo>
                    <a:pt x="596" y="929"/>
                  </a:moveTo>
                  <a:cubicBezTo>
                    <a:pt x="691" y="929"/>
                    <a:pt x="762" y="976"/>
                    <a:pt x="786" y="1048"/>
                  </a:cubicBezTo>
                  <a:cubicBezTo>
                    <a:pt x="810" y="1167"/>
                    <a:pt x="715" y="1262"/>
                    <a:pt x="643" y="1262"/>
                  </a:cubicBezTo>
                  <a:lnTo>
                    <a:pt x="357" y="1262"/>
                  </a:lnTo>
                  <a:lnTo>
                    <a:pt x="357" y="929"/>
                  </a:lnTo>
                  <a:close/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29"/>
                  </a:lnTo>
                  <a:lnTo>
                    <a:pt x="0" y="1500"/>
                  </a:lnTo>
                  <a:cubicBezTo>
                    <a:pt x="72" y="1548"/>
                    <a:pt x="119" y="1572"/>
                    <a:pt x="214" y="1572"/>
                  </a:cubicBezTo>
                  <a:lnTo>
                    <a:pt x="643" y="1572"/>
                  </a:lnTo>
                  <a:cubicBezTo>
                    <a:pt x="905" y="1572"/>
                    <a:pt x="1143" y="1334"/>
                    <a:pt x="1143" y="1072"/>
                  </a:cubicBezTo>
                  <a:cubicBezTo>
                    <a:pt x="1143" y="929"/>
                    <a:pt x="1072" y="762"/>
                    <a:pt x="953" y="691"/>
                  </a:cubicBezTo>
                  <a:cubicBezTo>
                    <a:pt x="1024" y="595"/>
                    <a:pt x="1024" y="500"/>
                    <a:pt x="1024" y="429"/>
                  </a:cubicBezTo>
                  <a:cubicBezTo>
                    <a:pt x="1000" y="191"/>
                    <a:pt x="786" y="0"/>
                    <a:pt x="54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0" name="Google Shape;3660;p52"/>
            <p:cNvSpPr/>
            <p:nvPr/>
          </p:nvSpPr>
          <p:spPr>
            <a:xfrm>
              <a:off x="3843334" y="4173750"/>
              <a:ext cx="41920" cy="49016"/>
            </a:xfrm>
            <a:custGeom>
              <a:rect b="b" l="l" r="r" t="t"/>
              <a:pathLst>
                <a:path extrusionOk="0" h="1644" w="1406">
                  <a:moveTo>
                    <a:pt x="715" y="667"/>
                  </a:moveTo>
                  <a:lnTo>
                    <a:pt x="834" y="1001"/>
                  </a:lnTo>
                  <a:lnTo>
                    <a:pt x="572" y="1001"/>
                  </a:lnTo>
                  <a:lnTo>
                    <a:pt x="715" y="667"/>
                  </a:lnTo>
                  <a:close/>
                  <a:moveTo>
                    <a:pt x="691" y="0"/>
                  </a:moveTo>
                  <a:cubicBezTo>
                    <a:pt x="596" y="0"/>
                    <a:pt x="548" y="72"/>
                    <a:pt x="501" y="119"/>
                  </a:cubicBezTo>
                  <a:lnTo>
                    <a:pt x="1" y="1405"/>
                  </a:lnTo>
                  <a:cubicBezTo>
                    <a:pt x="1" y="1548"/>
                    <a:pt x="72" y="1644"/>
                    <a:pt x="143" y="1644"/>
                  </a:cubicBezTo>
                  <a:lnTo>
                    <a:pt x="215" y="1644"/>
                  </a:lnTo>
                  <a:cubicBezTo>
                    <a:pt x="263" y="1644"/>
                    <a:pt x="358" y="1620"/>
                    <a:pt x="358" y="1524"/>
                  </a:cubicBezTo>
                  <a:lnTo>
                    <a:pt x="453" y="1310"/>
                  </a:lnTo>
                  <a:lnTo>
                    <a:pt x="953" y="1310"/>
                  </a:lnTo>
                  <a:lnTo>
                    <a:pt x="1025" y="1524"/>
                  </a:lnTo>
                  <a:cubicBezTo>
                    <a:pt x="1042" y="1594"/>
                    <a:pt x="1111" y="1638"/>
                    <a:pt x="1183" y="1638"/>
                  </a:cubicBezTo>
                  <a:cubicBezTo>
                    <a:pt x="1210" y="1638"/>
                    <a:pt x="1237" y="1632"/>
                    <a:pt x="1263" y="1620"/>
                  </a:cubicBezTo>
                  <a:cubicBezTo>
                    <a:pt x="1334" y="1572"/>
                    <a:pt x="1406" y="1477"/>
                    <a:pt x="1334" y="1382"/>
                  </a:cubicBezTo>
                  <a:lnTo>
                    <a:pt x="858" y="119"/>
                  </a:lnTo>
                  <a:cubicBezTo>
                    <a:pt x="834" y="48"/>
                    <a:pt x="739" y="0"/>
                    <a:pt x="69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1" name="Google Shape;3661;p52"/>
            <p:cNvSpPr/>
            <p:nvPr/>
          </p:nvSpPr>
          <p:spPr>
            <a:xfrm>
              <a:off x="3982512" y="4402374"/>
              <a:ext cx="36941" cy="46183"/>
            </a:xfrm>
            <a:custGeom>
              <a:rect b="b" l="l" r="r" t="t"/>
              <a:pathLst>
                <a:path extrusionOk="0" h="1549" w="1239">
                  <a:moveTo>
                    <a:pt x="548" y="310"/>
                  </a:moveTo>
                  <a:cubicBezTo>
                    <a:pt x="834" y="310"/>
                    <a:pt x="881" y="644"/>
                    <a:pt x="881" y="763"/>
                  </a:cubicBezTo>
                  <a:cubicBezTo>
                    <a:pt x="881" y="1072"/>
                    <a:pt x="715" y="1191"/>
                    <a:pt x="572" y="1215"/>
                  </a:cubicBezTo>
                  <a:lnTo>
                    <a:pt x="405" y="1215"/>
                  </a:lnTo>
                  <a:lnTo>
                    <a:pt x="405" y="763"/>
                  </a:lnTo>
                  <a:lnTo>
                    <a:pt x="405" y="310"/>
                  </a:lnTo>
                  <a:close/>
                  <a:moveTo>
                    <a:pt x="119" y="1"/>
                  </a:moveTo>
                  <a:cubicBezTo>
                    <a:pt x="48" y="24"/>
                    <a:pt x="0" y="72"/>
                    <a:pt x="0" y="167"/>
                  </a:cubicBezTo>
                  <a:lnTo>
                    <a:pt x="0" y="786"/>
                  </a:lnTo>
                  <a:cubicBezTo>
                    <a:pt x="48" y="906"/>
                    <a:pt x="48" y="1358"/>
                    <a:pt x="48" y="1358"/>
                  </a:cubicBezTo>
                  <a:cubicBezTo>
                    <a:pt x="48" y="1429"/>
                    <a:pt x="95" y="1501"/>
                    <a:pt x="167" y="1548"/>
                  </a:cubicBezTo>
                  <a:lnTo>
                    <a:pt x="572" y="1548"/>
                  </a:lnTo>
                  <a:cubicBezTo>
                    <a:pt x="953" y="1548"/>
                    <a:pt x="1239" y="1215"/>
                    <a:pt x="1239" y="763"/>
                  </a:cubicBezTo>
                  <a:cubicBezTo>
                    <a:pt x="1239" y="286"/>
                    <a:pt x="953" y="1"/>
                    <a:pt x="548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2" name="Google Shape;3662;p52"/>
            <p:cNvSpPr/>
            <p:nvPr/>
          </p:nvSpPr>
          <p:spPr>
            <a:xfrm>
              <a:off x="3883107" y="4326375"/>
              <a:ext cx="41204" cy="47615"/>
            </a:xfrm>
            <a:custGeom>
              <a:rect b="b" l="l" r="r" t="t"/>
              <a:pathLst>
                <a:path extrusionOk="0" h="1597" w="1382">
                  <a:moveTo>
                    <a:pt x="746" y="0"/>
                  </a:moveTo>
                  <a:cubicBezTo>
                    <a:pt x="335" y="0"/>
                    <a:pt x="0" y="349"/>
                    <a:pt x="0" y="787"/>
                  </a:cubicBezTo>
                  <a:cubicBezTo>
                    <a:pt x="0" y="1240"/>
                    <a:pt x="357" y="1597"/>
                    <a:pt x="810" y="1597"/>
                  </a:cubicBezTo>
                  <a:cubicBezTo>
                    <a:pt x="1000" y="1597"/>
                    <a:pt x="1143" y="1526"/>
                    <a:pt x="1262" y="1406"/>
                  </a:cubicBezTo>
                  <a:lnTo>
                    <a:pt x="1310" y="1359"/>
                  </a:lnTo>
                  <a:cubicBezTo>
                    <a:pt x="1381" y="1287"/>
                    <a:pt x="1381" y="1168"/>
                    <a:pt x="1286" y="1121"/>
                  </a:cubicBezTo>
                  <a:cubicBezTo>
                    <a:pt x="1264" y="1088"/>
                    <a:pt x="1227" y="1070"/>
                    <a:pt x="1186" y="1070"/>
                  </a:cubicBezTo>
                  <a:cubicBezTo>
                    <a:pt x="1138" y="1070"/>
                    <a:pt x="1086" y="1093"/>
                    <a:pt x="1048" y="1145"/>
                  </a:cubicBezTo>
                  <a:lnTo>
                    <a:pt x="1024" y="1168"/>
                  </a:lnTo>
                  <a:cubicBezTo>
                    <a:pt x="953" y="1240"/>
                    <a:pt x="881" y="1264"/>
                    <a:pt x="786" y="1264"/>
                  </a:cubicBezTo>
                  <a:cubicBezTo>
                    <a:pt x="548" y="1264"/>
                    <a:pt x="334" y="1049"/>
                    <a:pt x="334" y="811"/>
                  </a:cubicBezTo>
                  <a:cubicBezTo>
                    <a:pt x="334" y="573"/>
                    <a:pt x="548" y="359"/>
                    <a:pt x="786" y="359"/>
                  </a:cubicBezTo>
                  <a:cubicBezTo>
                    <a:pt x="881" y="359"/>
                    <a:pt x="953" y="406"/>
                    <a:pt x="1048" y="454"/>
                  </a:cubicBezTo>
                  <a:cubicBezTo>
                    <a:pt x="1081" y="479"/>
                    <a:pt x="1114" y="489"/>
                    <a:pt x="1146" y="489"/>
                  </a:cubicBezTo>
                  <a:cubicBezTo>
                    <a:pt x="1204" y="489"/>
                    <a:pt x="1255" y="453"/>
                    <a:pt x="1286" y="406"/>
                  </a:cubicBezTo>
                  <a:cubicBezTo>
                    <a:pt x="1358" y="311"/>
                    <a:pt x="1310" y="216"/>
                    <a:pt x="1239" y="168"/>
                  </a:cubicBezTo>
                  <a:cubicBezTo>
                    <a:pt x="1119" y="73"/>
                    <a:pt x="929" y="1"/>
                    <a:pt x="786" y="1"/>
                  </a:cubicBezTo>
                  <a:cubicBezTo>
                    <a:pt x="773" y="1"/>
                    <a:pt x="759" y="0"/>
                    <a:pt x="74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3" name="Google Shape;3663;p52"/>
            <p:cNvSpPr/>
            <p:nvPr/>
          </p:nvSpPr>
          <p:spPr>
            <a:xfrm>
              <a:off x="3670792" y="4150315"/>
              <a:ext cx="356468" cy="353606"/>
            </a:xfrm>
            <a:custGeom>
              <a:rect b="b" l="l" r="r" t="t"/>
              <a:pathLst>
                <a:path extrusionOk="0" h="11860" w="11956">
                  <a:moveTo>
                    <a:pt x="3430" y="1072"/>
                  </a:moveTo>
                  <a:lnTo>
                    <a:pt x="3430" y="2287"/>
                  </a:lnTo>
                  <a:lnTo>
                    <a:pt x="1120" y="2287"/>
                  </a:lnTo>
                  <a:lnTo>
                    <a:pt x="1120" y="1072"/>
                  </a:lnTo>
                  <a:close/>
                  <a:moveTo>
                    <a:pt x="4787" y="1072"/>
                  </a:moveTo>
                  <a:lnTo>
                    <a:pt x="4787" y="2287"/>
                  </a:lnTo>
                  <a:lnTo>
                    <a:pt x="3787" y="2287"/>
                  </a:lnTo>
                  <a:lnTo>
                    <a:pt x="3787" y="1072"/>
                  </a:lnTo>
                  <a:close/>
                  <a:moveTo>
                    <a:pt x="5526" y="3573"/>
                  </a:moveTo>
                  <a:lnTo>
                    <a:pt x="5526" y="4787"/>
                  </a:lnTo>
                  <a:lnTo>
                    <a:pt x="1120" y="4787"/>
                  </a:lnTo>
                  <a:lnTo>
                    <a:pt x="1120" y="3573"/>
                  </a:lnTo>
                  <a:close/>
                  <a:moveTo>
                    <a:pt x="4216" y="6073"/>
                  </a:moveTo>
                  <a:lnTo>
                    <a:pt x="4216" y="7288"/>
                  </a:lnTo>
                  <a:lnTo>
                    <a:pt x="1120" y="7288"/>
                  </a:lnTo>
                  <a:lnTo>
                    <a:pt x="1120" y="6073"/>
                  </a:lnTo>
                  <a:close/>
                  <a:moveTo>
                    <a:pt x="6050" y="6073"/>
                  </a:moveTo>
                  <a:lnTo>
                    <a:pt x="6050" y="7288"/>
                  </a:lnTo>
                  <a:lnTo>
                    <a:pt x="4549" y="7288"/>
                  </a:lnTo>
                  <a:lnTo>
                    <a:pt x="4549" y="6073"/>
                  </a:lnTo>
                  <a:close/>
                  <a:moveTo>
                    <a:pt x="9384" y="8597"/>
                  </a:moveTo>
                  <a:lnTo>
                    <a:pt x="9384" y="9812"/>
                  </a:lnTo>
                  <a:lnTo>
                    <a:pt x="7455" y="9812"/>
                  </a:lnTo>
                  <a:lnTo>
                    <a:pt x="7455" y="8597"/>
                  </a:lnTo>
                  <a:close/>
                  <a:moveTo>
                    <a:pt x="11598" y="10955"/>
                  </a:moveTo>
                  <a:lnTo>
                    <a:pt x="11598" y="11431"/>
                  </a:lnTo>
                  <a:lnTo>
                    <a:pt x="429" y="11431"/>
                  </a:lnTo>
                  <a:lnTo>
                    <a:pt x="429" y="10955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1572"/>
                  </a:lnTo>
                  <a:lnTo>
                    <a:pt x="525" y="1572"/>
                  </a:lnTo>
                  <a:cubicBezTo>
                    <a:pt x="429" y="1572"/>
                    <a:pt x="334" y="1620"/>
                    <a:pt x="334" y="1715"/>
                  </a:cubicBezTo>
                  <a:cubicBezTo>
                    <a:pt x="334" y="1834"/>
                    <a:pt x="406" y="1929"/>
                    <a:pt x="525" y="1929"/>
                  </a:cubicBezTo>
                  <a:lnTo>
                    <a:pt x="715" y="1929"/>
                  </a:lnTo>
                  <a:lnTo>
                    <a:pt x="715" y="4073"/>
                  </a:lnTo>
                  <a:lnTo>
                    <a:pt x="525" y="4073"/>
                  </a:lnTo>
                  <a:cubicBezTo>
                    <a:pt x="429" y="4073"/>
                    <a:pt x="334" y="4120"/>
                    <a:pt x="334" y="4216"/>
                  </a:cubicBezTo>
                  <a:cubicBezTo>
                    <a:pt x="334" y="4335"/>
                    <a:pt x="406" y="4430"/>
                    <a:pt x="525" y="4430"/>
                  </a:cubicBezTo>
                  <a:lnTo>
                    <a:pt x="715" y="4430"/>
                  </a:lnTo>
                  <a:lnTo>
                    <a:pt x="715" y="6597"/>
                  </a:lnTo>
                  <a:lnTo>
                    <a:pt x="525" y="6597"/>
                  </a:lnTo>
                  <a:cubicBezTo>
                    <a:pt x="429" y="6597"/>
                    <a:pt x="334" y="6668"/>
                    <a:pt x="334" y="6740"/>
                  </a:cubicBezTo>
                  <a:cubicBezTo>
                    <a:pt x="334" y="6859"/>
                    <a:pt x="406" y="6954"/>
                    <a:pt x="525" y="6954"/>
                  </a:cubicBezTo>
                  <a:lnTo>
                    <a:pt x="715" y="6954"/>
                  </a:lnTo>
                  <a:lnTo>
                    <a:pt x="715" y="9121"/>
                  </a:lnTo>
                  <a:lnTo>
                    <a:pt x="525" y="9121"/>
                  </a:lnTo>
                  <a:cubicBezTo>
                    <a:pt x="429" y="9121"/>
                    <a:pt x="334" y="9193"/>
                    <a:pt x="334" y="9288"/>
                  </a:cubicBezTo>
                  <a:cubicBezTo>
                    <a:pt x="334" y="9407"/>
                    <a:pt x="406" y="9479"/>
                    <a:pt x="525" y="9479"/>
                  </a:cubicBezTo>
                  <a:lnTo>
                    <a:pt x="715" y="9479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1" y="10836"/>
                    <a:pt x="1" y="11003"/>
                  </a:cubicBezTo>
                  <a:lnTo>
                    <a:pt x="1" y="11574"/>
                  </a:lnTo>
                  <a:cubicBezTo>
                    <a:pt x="1" y="11717"/>
                    <a:pt x="120" y="11860"/>
                    <a:pt x="310" y="11860"/>
                  </a:cubicBezTo>
                  <a:lnTo>
                    <a:pt x="11598" y="11860"/>
                  </a:lnTo>
                  <a:cubicBezTo>
                    <a:pt x="11741" y="11860"/>
                    <a:pt x="11884" y="11741"/>
                    <a:pt x="11884" y="11574"/>
                  </a:cubicBezTo>
                  <a:lnTo>
                    <a:pt x="11884" y="11003"/>
                  </a:lnTo>
                  <a:cubicBezTo>
                    <a:pt x="11956" y="10741"/>
                    <a:pt x="11813" y="10598"/>
                    <a:pt x="11646" y="10598"/>
                  </a:cubicBezTo>
                  <a:lnTo>
                    <a:pt x="1120" y="10598"/>
                  </a:lnTo>
                  <a:lnTo>
                    <a:pt x="1120" y="10145"/>
                  </a:lnTo>
                  <a:lnTo>
                    <a:pt x="9479" y="10145"/>
                  </a:lnTo>
                  <a:cubicBezTo>
                    <a:pt x="9622" y="10145"/>
                    <a:pt x="9717" y="10026"/>
                    <a:pt x="9717" y="9907"/>
                  </a:cubicBezTo>
                  <a:lnTo>
                    <a:pt x="9717" y="8407"/>
                  </a:lnTo>
                  <a:cubicBezTo>
                    <a:pt x="9717" y="8335"/>
                    <a:pt x="9622" y="8240"/>
                    <a:pt x="9550" y="8240"/>
                  </a:cubicBezTo>
                  <a:lnTo>
                    <a:pt x="3144" y="8240"/>
                  </a:lnTo>
                  <a:cubicBezTo>
                    <a:pt x="3120" y="8240"/>
                    <a:pt x="3049" y="8264"/>
                    <a:pt x="3025" y="8288"/>
                  </a:cubicBezTo>
                  <a:cubicBezTo>
                    <a:pt x="2930" y="8455"/>
                    <a:pt x="3025" y="8597"/>
                    <a:pt x="3168" y="8597"/>
                  </a:cubicBezTo>
                  <a:lnTo>
                    <a:pt x="7121" y="8597"/>
                  </a:lnTo>
                  <a:lnTo>
                    <a:pt x="7121" y="9812"/>
                  </a:lnTo>
                  <a:lnTo>
                    <a:pt x="1120" y="9812"/>
                  </a:lnTo>
                  <a:lnTo>
                    <a:pt x="1120" y="8597"/>
                  </a:lnTo>
                  <a:lnTo>
                    <a:pt x="2334" y="8597"/>
                  </a:lnTo>
                  <a:cubicBezTo>
                    <a:pt x="2430" y="8597"/>
                    <a:pt x="2501" y="8526"/>
                    <a:pt x="2501" y="8455"/>
                  </a:cubicBezTo>
                  <a:cubicBezTo>
                    <a:pt x="2501" y="8335"/>
                    <a:pt x="2454" y="8240"/>
                    <a:pt x="2334" y="8240"/>
                  </a:cubicBezTo>
                  <a:lnTo>
                    <a:pt x="1072" y="8240"/>
                  </a:lnTo>
                  <a:lnTo>
                    <a:pt x="1072" y="7645"/>
                  </a:lnTo>
                  <a:lnTo>
                    <a:pt x="6121" y="7645"/>
                  </a:lnTo>
                  <a:cubicBezTo>
                    <a:pt x="6264" y="7645"/>
                    <a:pt x="6359" y="7526"/>
                    <a:pt x="6359" y="7407"/>
                  </a:cubicBezTo>
                  <a:lnTo>
                    <a:pt x="6359" y="5978"/>
                  </a:lnTo>
                  <a:cubicBezTo>
                    <a:pt x="6359" y="5835"/>
                    <a:pt x="6240" y="5740"/>
                    <a:pt x="6121" y="5740"/>
                  </a:cubicBezTo>
                  <a:lnTo>
                    <a:pt x="1072" y="5740"/>
                  </a:lnTo>
                  <a:lnTo>
                    <a:pt x="1072" y="5144"/>
                  </a:lnTo>
                  <a:lnTo>
                    <a:pt x="6312" y="5144"/>
                  </a:lnTo>
                  <a:cubicBezTo>
                    <a:pt x="6407" y="5144"/>
                    <a:pt x="6502" y="5073"/>
                    <a:pt x="6502" y="5001"/>
                  </a:cubicBezTo>
                  <a:cubicBezTo>
                    <a:pt x="6502" y="4882"/>
                    <a:pt x="6431" y="4787"/>
                    <a:pt x="6312" y="4787"/>
                  </a:cubicBezTo>
                  <a:lnTo>
                    <a:pt x="5811" y="4787"/>
                  </a:lnTo>
                  <a:lnTo>
                    <a:pt x="5811" y="3573"/>
                  </a:lnTo>
                  <a:lnTo>
                    <a:pt x="7550" y="3573"/>
                  </a:lnTo>
                  <a:lnTo>
                    <a:pt x="7550" y="4787"/>
                  </a:lnTo>
                  <a:lnTo>
                    <a:pt x="7097" y="4787"/>
                  </a:lnTo>
                  <a:cubicBezTo>
                    <a:pt x="7002" y="4787"/>
                    <a:pt x="6907" y="4835"/>
                    <a:pt x="6907" y="4930"/>
                  </a:cubicBezTo>
                  <a:cubicBezTo>
                    <a:pt x="6907" y="5049"/>
                    <a:pt x="6978" y="5144"/>
                    <a:pt x="7097" y="5144"/>
                  </a:cubicBezTo>
                  <a:lnTo>
                    <a:pt x="7669" y="5144"/>
                  </a:lnTo>
                  <a:cubicBezTo>
                    <a:pt x="7812" y="5144"/>
                    <a:pt x="7907" y="5025"/>
                    <a:pt x="7907" y="4906"/>
                  </a:cubicBezTo>
                  <a:lnTo>
                    <a:pt x="7907" y="3477"/>
                  </a:lnTo>
                  <a:cubicBezTo>
                    <a:pt x="7907" y="3334"/>
                    <a:pt x="7788" y="3239"/>
                    <a:pt x="7669" y="3239"/>
                  </a:cubicBezTo>
                  <a:lnTo>
                    <a:pt x="1072" y="3239"/>
                  </a:lnTo>
                  <a:lnTo>
                    <a:pt x="1072" y="2668"/>
                  </a:lnTo>
                  <a:lnTo>
                    <a:pt x="4835" y="2668"/>
                  </a:lnTo>
                  <a:cubicBezTo>
                    <a:pt x="4978" y="2668"/>
                    <a:pt x="5073" y="2549"/>
                    <a:pt x="5073" y="2430"/>
                  </a:cubicBezTo>
                  <a:lnTo>
                    <a:pt x="5073" y="1001"/>
                  </a:lnTo>
                  <a:cubicBezTo>
                    <a:pt x="5073" y="858"/>
                    <a:pt x="4954" y="763"/>
                    <a:pt x="4835" y="763"/>
                  </a:cubicBezTo>
                  <a:lnTo>
                    <a:pt x="1072" y="763"/>
                  </a:lnTo>
                  <a:lnTo>
                    <a:pt x="1072" y="167"/>
                  </a:lnTo>
                  <a:cubicBezTo>
                    <a:pt x="1072" y="72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64" name="Google Shape;3664;p52"/>
          <p:cNvGrpSpPr/>
          <p:nvPr/>
        </p:nvGrpSpPr>
        <p:grpSpPr>
          <a:xfrm>
            <a:off x="4030376" y="4147482"/>
            <a:ext cx="355755" cy="352205"/>
            <a:chOff x="4373264" y="4147482"/>
            <a:chExt cx="355755" cy="352205"/>
          </a:xfrm>
        </p:grpSpPr>
        <p:sp>
          <p:nvSpPr>
            <p:cNvPr id="3665" name="Google Shape;3665;p52"/>
            <p:cNvSpPr/>
            <p:nvPr/>
          </p:nvSpPr>
          <p:spPr>
            <a:xfrm>
              <a:off x="4576306" y="4151746"/>
              <a:ext cx="146302" cy="146869"/>
            </a:xfrm>
            <a:custGeom>
              <a:rect b="b" l="l" r="r" t="t"/>
              <a:pathLst>
                <a:path extrusionOk="0" h="4926" w="4907">
                  <a:moveTo>
                    <a:pt x="72" y="0"/>
                  </a:moveTo>
                  <a:cubicBezTo>
                    <a:pt x="25" y="0"/>
                    <a:pt x="1" y="24"/>
                    <a:pt x="1" y="72"/>
                  </a:cubicBezTo>
                  <a:lnTo>
                    <a:pt x="1" y="4906"/>
                  </a:lnTo>
                  <a:lnTo>
                    <a:pt x="4859" y="4906"/>
                  </a:lnTo>
                  <a:cubicBezTo>
                    <a:pt x="4866" y="4920"/>
                    <a:pt x="4873" y="4926"/>
                    <a:pt x="4879" y="4926"/>
                  </a:cubicBezTo>
                  <a:cubicBezTo>
                    <a:pt x="4895" y="4926"/>
                    <a:pt x="4907" y="4892"/>
                    <a:pt x="4907" y="4858"/>
                  </a:cubicBezTo>
                  <a:cubicBezTo>
                    <a:pt x="4883" y="2215"/>
                    <a:pt x="2740" y="72"/>
                    <a:pt x="7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6" name="Google Shape;3666;p52"/>
            <p:cNvSpPr/>
            <p:nvPr/>
          </p:nvSpPr>
          <p:spPr>
            <a:xfrm>
              <a:off x="4604005" y="4154579"/>
              <a:ext cx="118604" cy="143440"/>
            </a:xfrm>
            <a:custGeom>
              <a:rect b="b" l="l" r="r" t="t"/>
              <a:pathLst>
                <a:path extrusionOk="0" h="4811" w="3978">
                  <a:moveTo>
                    <a:pt x="1" y="0"/>
                  </a:moveTo>
                  <a:lnTo>
                    <a:pt x="1" y="0"/>
                  </a:lnTo>
                  <a:cubicBezTo>
                    <a:pt x="1954" y="715"/>
                    <a:pt x="3430" y="2596"/>
                    <a:pt x="3454" y="4811"/>
                  </a:cubicBezTo>
                  <a:lnTo>
                    <a:pt x="3930" y="4811"/>
                  </a:lnTo>
                  <a:cubicBezTo>
                    <a:pt x="3954" y="4811"/>
                    <a:pt x="3978" y="4787"/>
                    <a:pt x="3978" y="4763"/>
                  </a:cubicBezTo>
                  <a:cubicBezTo>
                    <a:pt x="3954" y="2406"/>
                    <a:pt x="2239" y="453"/>
                    <a:pt x="1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7" name="Google Shape;3667;p52"/>
            <p:cNvSpPr/>
            <p:nvPr/>
          </p:nvSpPr>
          <p:spPr>
            <a:xfrm>
              <a:off x="4380360" y="4158842"/>
              <a:ext cx="337297" cy="337297"/>
            </a:xfrm>
            <a:custGeom>
              <a:rect b="b" l="l" r="r" t="t"/>
              <a:pathLst>
                <a:path extrusionOk="0" h="11313" w="11313">
                  <a:moveTo>
                    <a:pt x="5573" y="0"/>
                  </a:moveTo>
                  <a:cubicBezTo>
                    <a:pt x="2477" y="24"/>
                    <a:pt x="0" y="2572"/>
                    <a:pt x="0" y="5668"/>
                  </a:cubicBezTo>
                  <a:cubicBezTo>
                    <a:pt x="0" y="8788"/>
                    <a:pt x="2525" y="11312"/>
                    <a:pt x="5644" y="11312"/>
                  </a:cubicBezTo>
                  <a:cubicBezTo>
                    <a:pt x="8740" y="11312"/>
                    <a:pt x="11288" y="8812"/>
                    <a:pt x="11312" y="5739"/>
                  </a:cubicBezTo>
                  <a:cubicBezTo>
                    <a:pt x="11312" y="5716"/>
                    <a:pt x="11288" y="5692"/>
                    <a:pt x="11241" y="5692"/>
                  </a:cubicBezTo>
                  <a:lnTo>
                    <a:pt x="5692" y="5692"/>
                  </a:lnTo>
                  <a:lnTo>
                    <a:pt x="5692" y="191"/>
                  </a:lnTo>
                  <a:cubicBezTo>
                    <a:pt x="5620" y="119"/>
                    <a:pt x="5597" y="72"/>
                    <a:pt x="5573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8" name="Google Shape;3668;p52"/>
            <p:cNvSpPr/>
            <p:nvPr/>
          </p:nvSpPr>
          <p:spPr>
            <a:xfrm>
              <a:off x="4466258" y="4327836"/>
              <a:ext cx="250685" cy="168306"/>
            </a:xfrm>
            <a:custGeom>
              <a:rect b="b" l="l" r="r" t="t"/>
              <a:pathLst>
                <a:path extrusionOk="0" h="5645" w="8408">
                  <a:moveTo>
                    <a:pt x="7955" y="0"/>
                  </a:moveTo>
                  <a:cubicBezTo>
                    <a:pt x="7836" y="3001"/>
                    <a:pt x="5335" y="5406"/>
                    <a:pt x="2287" y="5406"/>
                  </a:cubicBezTo>
                  <a:cubicBezTo>
                    <a:pt x="1453" y="5406"/>
                    <a:pt x="691" y="5239"/>
                    <a:pt x="1" y="4930"/>
                  </a:cubicBezTo>
                  <a:lnTo>
                    <a:pt x="1" y="4930"/>
                  </a:lnTo>
                  <a:cubicBezTo>
                    <a:pt x="810" y="5382"/>
                    <a:pt x="1763" y="5644"/>
                    <a:pt x="2739" y="5644"/>
                  </a:cubicBezTo>
                  <a:cubicBezTo>
                    <a:pt x="5835" y="5644"/>
                    <a:pt x="8360" y="3167"/>
                    <a:pt x="8407" y="71"/>
                  </a:cubicBezTo>
                  <a:cubicBezTo>
                    <a:pt x="8407" y="24"/>
                    <a:pt x="8360" y="0"/>
                    <a:pt x="8360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9" name="Google Shape;3669;p52"/>
            <p:cNvSpPr/>
            <p:nvPr/>
          </p:nvSpPr>
          <p:spPr>
            <a:xfrm>
              <a:off x="4373264" y="4152432"/>
              <a:ext cx="347941" cy="347255"/>
            </a:xfrm>
            <a:custGeom>
              <a:rect b="b" l="l" r="r" t="t"/>
              <a:pathLst>
                <a:path extrusionOk="0" h="11647" w="11670">
                  <a:moveTo>
                    <a:pt x="5763" y="1"/>
                  </a:moveTo>
                  <a:cubicBezTo>
                    <a:pt x="4215" y="49"/>
                    <a:pt x="2786" y="644"/>
                    <a:pt x="1691" y="1739"/>
                  </a:cubicBezTo>
                  <a:cubicBezTo>
                    <a:pt x="619" y="2835"/>
                    <a:pt x="0" y="4287"/>
                    <a:pt x="0" y="5835"/>
                  </a:cubicBezTo>
                  <a:cubicBezTo>
                    <a:pt x="0" y="6693"/>
                    <a:pt x="167" y="7574"/>
                    <a:pt x="572" y="8336"/>
                  </a:cubicBezTo>
                  <a:cubicBezTo>
                    <a:pt x="590" y="8409"/>
                    <a:pt x="664" y="8440"/>
                    <a:pt x="740" y="8440"/>
                  </a:cubicBezTo>
                  <a:cubicBezTo>
                    <a:pt x="763" y="8440"/>
                    <a:pt x="787" y="8437"/>
                    <a:pt x="810" y="8431"/>
                  </a:cubicBezTo>
                  <a:cubicBezTo>
                    <a:pt x="881" y="8407"/>
                    <a:pt x="929" y="8288"/>
                    <a:pt x="881" y="8193"/>
                  </a:cubicBezTo>
                  <a:cubicBezTo>
                    <a:pt x="524" y="7455"/>
                    <a:pt x="357" y="6669"/>
                    <a:pt x="357" y="5835"/>
                  </a:cubicBezTo>
                  <a:cubicBezTo>
                    <a:pt x="357" y="4383"/>
                    <a:pt x="929" y="3002"/>
                    <a:pt x="1929" y="2001"/>
                  </a:cubicBezTo>
                  <a:cubicBezTo>
                    <a:pt x="2905" y="1001"/>
                    <a:pt x="4239" y="430"/>
                    <a:pt x="5644" y="358"/>
                  </a:cubicBezTo>
                  <a:lnTo>
                    <a:pt x="5644" y="5835"/>
                  </a:lnTo>
                  <a:cubicBezTo>
                    <a:pt x="5644" y="5931"/>
                    <a:pt x="5739" y="6026"/>
                    <a:pt x="5835" y="6026"/>
                  </a:cubicBezTo>
                  <a:lnTo>
                    <a:pt x="11312" y="6026"/>
                  </a:lnTo>
                  <a:cubicBezTo>
                    <a:pt x="11288" y="7431"/>
                    <a:pt x="10693" y="8765"/>
                    <a:pt x="9669" y="9741"/>
                  </a:cubicBezTo>
                  <a:cubicBezTo>
                    <a:pt x="8621" y="10741"/>
                    <a:pt x="7263" y="11313"/>
                    <a:pt x="5835" y="11313"/>
                  </a:cubicBezTo>
                  <a:cubicBezTo>
                    <a:pt x="3977" y="11313"/>
                    <a:pt x="2286" y="10384"/>
                    <a:pt x="1262" y="8884"/>
                  </a:cubicBezTo>
                  <a:cubicBezTo>
                    <a:pt x="1230" y="8820"/>
                    <a:pt x="1178" y="8799"/>
                    <a:pt x="1125" y="8799"/>
                  </a:cubicBezTo>
                  <a:cubicBezTo>
                    <a:pt x="1098" y="8799"/>
                    <a:pt x="1072" y="8804"/>
                    <a:pt x="1048" y="8812"/>
                  </a:cubicBezTo>
                  <a:cubicBezTo>
                    <a:pt x="953" y="8884"/>
                    <a:pt x="953" y="8955"/>
                    <a:pt x="976" y="9050"/>
                  </a:cubicBezTo>
                  <a:cubicBezTo>
                    <a:pt x="2072" y="10694"/>
                    <a:pt x="3858" y="11646"/>
                    <a:pt x="5835" y="11646"/>
                  </a:cubicBezTo>
                  <a:cubicBezTo>
                    <a:pt x="7383" y="11646"/>
                    <a:pt x="8835" y="11051"/>
                    <a:pt x="9931" y="9955"/>
                  </a:cubicBezTo>
                  <a:cubicBezTo>
                    <a:pt x="11026" y="8884"/>
                    <a:pt x="11622" y="7407"/>
                    <a:pt x="11669" y="5859"/>
                  </a:cubicBezTo>
                  <a:cubicBezTo>
                    <a:pt x="11669" y="5812"/>
                    <a:pt x="11622" y="5740"/>
                    <a:pt x="11598" y="5693"/>
                  </a:cubicBezTo>
                  <a:cubicBezTo>
                    <a:pt x="11582" y="5700"/>
                    <a:pt x="11563" y="5703"/>
                    <a:pt x="11544" y="5703"/>
                  </a:cubicBezTo>
                  <a:cubicBezTo>
                    <a:pt x="11505" y="5703"/>
                    <a:pt x="11463" y="5693"/>
                    <a:pt x="11431" y="5693"/>
                  </a:cubicBezTo>
                  <a:lnTo>
                    <a:pt x="6001" y="5693"/>
                  </a:lnTo>
                  <a:lnTo>
                    <a:pt x="6001" y="287"/>
                  </a:lnTo>
                  <a:cubicBezTo>
                    <a:pt x="6001" y="215"/>
                    <a:pt x="6001" y="191"/>
                    <a:pt x="5977" y="120"/>
                  </a:cubicBezTo>
                  <a:cubicBezTo>
                    <a:pt x="5930" y="72"/>
                    <a:pt x="5858" y="1"/>
                    <a:pt x="576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0" name="Google Shape;3670;p52"/>
            <p:cNvSpPr/>
            <p:nvPr/>
          </p:nvSpPr>
          <p:spPr>
            <a:xfrm>
              <a:off x="4571357" y="4147482"/>
              <a:ext cx="157662" cy="156946"/>
            </a:xfrm>
            <a:custGeom>
              <a:rect b="b" l="l" r="r" t="t"/>
              <a:pathLst>
                <a:path extrusionOk="0" h="5264" w="5288">
                  <a:moveTo>
                    <a:pt x="238" y="0"/>
                  </a:moveTo>
                  <a:cubicBezTo>
                    <a:pt x="143" y="0"/>
                    <a:pt x="24" y="48"/>
                    <a:pt x="0" y="167"/>
                  </a:cubicBezTo>
                  <a:lnTo>
                    <a:pt x="0" y="238"/>
                  </a:lnTo>
                  <a:lnTo>
                    <a:pt x="0" y="3382"/>
                  </a:lnTo>
                  <a:cubicBezTo>
                    <a:pt x="0" y="3429"/>
                    <a:pt x="24" y="3477"/>
                    <a:pt x="48" y="3477"/>
                  </a:cubicBezTo>
                  <a:cubicBezTo>
                    <a:pt x="89" y="3504"/>
                    <a:pt x="132" y="3516"/>
                    <a:pt x="172" y="3516"/>
                  </a:cubicBezTo>
                  <a:cubicBezTo>
                    <a:pt x="272" y="3516"/>
                    <a:pt x="358" y="3443"/>
                    <a:pt x="358" y="3358"/>
                  </a:cubicBezTo>
                  <a:lnTo>
                    <a:pt x="358" y="357"/>
                  </a:lnTo>
                  <a:cubicBezTo>
                    <a:pt x="1548" y="381"/>
                    <a:pt x="2668" y="881"/>
                    <a:pt x="3525" y="1762"/>
                  </a:cubicBezTo>
                  <a:cubicBezTo>
                    <a:pt x="4406" y="2620"/>
                    <a:pt x="4882" y="3715"/>
                    <a:pt x="4930" y="4930"/>
                  </a:cubicBezTo>
                  <a:lnTo>
                    <a:pt x="381" y="4930"/>
                  </a:lnTo>
                  <a:lnTo>
                    <a:pt x="381" y="4144"/>
                  </a:lnTo>
                  <a:cubicBezTo>
                    <a:pt x="381" y="4096"/>
                    <a:pt x="358" y="4049"/>
                    <a:pt x="310" y="4049"/>
                  </a:cubicBezTo>
                  <a:cubicBezTo>
                    <a:pt x="269" y="4021"/>
                    <a:pt x="228" y="4010"/>
                    <a:pt x="191" y="4010"/>
                  </a:cubicBezTo>
                  <a:cubicBezTo>
                    <a:pt x="97" y="4010"/>
                    <a:pt x="24" y="4083"/>
                    <a:pt x="24" y="4168"/>
                  </a:cubicBezTo>
                  <a:lnTo>
                    <a:pt x="24" y="5144"/>
                  </a:lnTo>
                  <a:cubicBezTo>
                    <a:pt x="24" y="5216"/>
                    <a:pt x="72" y="5263"/>
                    <a:pt x="143" y="5263"/>
                  </a:cubicBezTo>
                  <a:lnTo>
                    <a:pt x="5120" y="5263"/>
                  </a:lnTo>
                  <a:cubicBezTo>
                    <a:pt x="5239" y="5239"/>
                    <a:pt x="5287" y="5144"/>
                    <a:pt x="5263" y="5025"/>
                  </a:cubicBezTo>
                  <a:cubicBezTo>
                    <a:pt x="5239" y="3691"/>
                    <a:pt x="4692" y="2429"/>
                    <a:pt x="3739" y="1477"/>
                  </a:cubicBezTo>
                  <a:cubicBezTo>
                    <a:pt x="2787" y="524"/>
                    <a:pt x="1548" y="24"/>
                    <a:pt x="23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71" name="Google Shape;3671;p52"/>
          <p:cNvGrpSpPr/>
          <p:nvPr/>
        </p:nvGrpSpPr>
        <p:grpSpPr>
          <a:xfrm>
            <a:off x="4767127" y="4147482"/>
            <a:ext cx="354321" cy="355037"/>
            <a:chOff x="4957614" y="4147482"/>
            <a:chExt cx="354321" cy="355037"/>
          </a:xfrm>
        </p:grpSpPr>
        <p:sp>
          <p:nvSpPr>
            <p:cNvPr id="3672" name="Google Shape;3672;p52"/>
            <p:cNvSpPr/>
            <p:nvPr/>
          </p:nvSpPr>
          <p:spPr>
            <a:xfrm>
              <a:off x="5049207" y="4280250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3" name="Google Shape;3673;p52"/>
            <p:cNvSpPr/>
            <p:nvPr/>
          </p:nvSpPr>
          <p:spPr>
            <a:xfrm>
              <a:off x="5129440" y="4296589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29" y="881"/>
                  </a:cubicBezTo>
                  <a:cubicBezTo>
                    <a:pt x="691" y="881"/>
                    <a:pt x="882" y="691"/>
                    <a:pt x="882" y="429"/>
                  </a:cubicBezTo>
                  <a:cubicBezTo>
                    <a:pt x="882" y="191"/>
                    <a:pt x="691" y="0"/>
                    <a:pt x="429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4" name="Google Shape;3674;p52"/>
            <p:cNvSpPr/>
            <p:nvPr/>
          </p:nvSpPr>
          <p:spPr>
            <a:xfrm>
              <a:off x="5172046" y="423979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53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53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5" name="Google Shape;3675;p52"/>
            <p:cNvSpPr/>
            <p:nvPr/>
          </p:nvSpPr>
          <p:spPr>
            <a:xfrm>
              <a:off x="5208242" y="4190089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0"/>
                  </a:moveTo>
                  <a:cubicBezTo>
                    <a:pt x="191" y="0"/>
                    <a:pt x="1" y="191"/>
                    <a:pt x="1" y="429"/>
                  </a:cubicBezTo>
                  <a:cubicBezTo>
                    <a:pt x="1" y="691"/>
                    <a:pt x="191" y="881"/>
                    <a:pt x="453" y="881"/>
                  </a:cubicBezTo>
                  <a:cubicBezTo>
                    <a:pt x="691" y="881"/>
                    <a:pt x="906" y="691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6" name="Google Shape;3676;p52"/>
            <p:cNvSpPr/>
            <p:nvPr/>
          </p:nvSpPr>
          <p:spPr>
            <a:xfrm>
              <a:off x="5272852" y="4168771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1" y="191"/>
                    <a:pt x="1" y="453"/>
                  </a:cubicBezTo>
                  <a:cubicBezTo>
                    <a:pt x="1" y="691"/>
                    <a:pt x="215" y="882"/>
                    <a:pt x="453" y="882"/>
                  </a:cubicBezTo>
                  <a:cubicBezTo>
                    <a:pt x="692" y="882"/>
                    <a:pt x="906" y="691"/>
                    <a:pt x="906" y="453"/>
                  </a:cubicBezTo>
                  <a:cubicBezTo>
                    <a:pt x="906" y="191"/>
                    <a:pt x="692" y="1"/>
                    <a:pt x="453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7" name="Google Shape;3677;p52"/>
            <p:cNvSpPr/>
            <p:nvPr/>
          </p:nvSpPr>
          <p:spPr>
            <a:xfrm>
              <a:off x="5274999" y="4168771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1"/>
                  </a:moveTo>
                  <a:cubicBezTo>
                    <a:pt x="405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0" y="644"/>
                  </a:cubicBezTo>
                  <a:cubicBezTo>
                    <a:pt x="48" y="810"/>
                    <a:pt x="215" y="882"/>
                    <a:pt x="381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8" name="Google Shape;3678;p52"/>
            <p:cNvSpPr/>
            <p:nvPr/>
          </p:nvSpPr>
          <p:spPr>
            <a:xfrm>
              <a:off x="5210389" y="41900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381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8" y="643"/>
                    <a:pt x="0" y="643"/>
                  </a:cubicBezTo>
                  <a:cubicBezTo>
                    <a:pt x="48" y="810"/>
                    <a:pt x="191" y="881"/>
                    <a:pt x="381" y="881"/>
                  </a:cubicBezTo>
                  <a:cubicBezTo>
                    <a:pt x="619" y="881"/>
                    <a:pt x="834" y="691"/>
                    <a:pt x="834" y="453"/>
                  </a:cubicBezTo>
                  <a:cubicBezTo>
                    <a:pt x="834" y="214"/>
                    <a:pt x="643" y="0"/>
                    <a:pt x="38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9" name="Google Shape;3679;p52"/>
            <p:cNvSpPr/>
            <p:nvPr/>
          </p:nvSpPr>
          <p:spPr>
            <a:xfrm>
              <a:off x="5174879" y="423979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0"/>
                  </a:moveTo>
                  <a:cubicBezTo>
                    <a:pt x="405" y="48"/>
                    <a:pt x="429" y="119"/>
                    <a:pt x="429" y="214"/>
                  </a:cubicBezTo>
                  <a:cubicBezTo>
                    <a:pt x="429" y="453"/>
                    <a:pt x="239" y="643"/>
                    <a:pt x="1" y="643"/>
                  </a:cubicBezTo>
                  <a:cubicBezTo>
                    <a:pt x="48" y="810"/>
                    <a:pt x="191" y="881"/>
                    <a:pt x="382" y="881"/>
                  </a:cubicBezTo>
                  <a:cubicBezTo>
                    <a:pt x="620" y="881"/>
                    <a:pt x="834" y="691"/>
                    <a:pt x="834" y="453"/>
                  </a:cubicBezTo>
                  <a:cubicBezTo>
                    <a:pt x="834" y="214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0" name="Google Shape;3680;p52"/>
            <p:cNvSpPr/>
            <p:nvPr/>
          </p:nvSpPr>
          <p:spPr>
            <a:xfrm>
              <a:off x="5130871" y="4296589"/>
              <a:ext cx="24866" cy="26297"/>
            </a:xfrm>
            <a:custGeom>
              <a:rect b="b" l="l" r="r" t="t"/>
              <a:pathLst>
                <a:path extrusionOk="0" h="882" w="834">
                  <a:moveTo>
                    <a:pt x="405" y="0"/>
                  </a:moveTo>
                  <a:cubicBezTo>
                    <a:pt x="429" y="48"/>
                    <a:pt x="453" y="119"/>
                    <a:pt x="453" y="215"/>
                  </a:cubicBezTo>
                  <a:cubicBezTo>
                    <a:pt x="453" y="453"/>
                    <a:pt x="238" y="643"/>
                    <a:pt x="0" y="643"/>
                  </a:cubicBezTo>
                  <a:cubicBezTo>
                    <a:pt x="72" y="810"/>
                    <a:pt x="214" y="881"/>
                    <a:pt x="405" y="881"/>
                  </a:cubicBezTo>
                  <a:cubicBezTo>
                    <a:pt x="643" y="881"/>
                    <a:pt x="834" y="691"/>
                    <a:pt x="834" y="453"/>
                  </a:cubicBezTo>
                  <a:cubicBezTo>
                    <a:pt x="834" y="215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1" name="Google Shape;3681;p52"/>
            <p:cNvSpPr/>
            <p:nvPr/>
          </p:nvSpPr>
          <p:spPr>
            <a:xfrm>
              <a:off x="5052040" y="4280250"/>
              <a:ext cx="24896" cy="27012"/>
            </a:xfrm>
            <a:custGeom>
              <a:rect b="b" l="l" r="r" t="t"/>
              <a:pathLst>
                <a:path extrusionOk="0" h="906" w="835">
                  <a:moveTo>
                    <a:pt x="382" y="0"/>
                  </a:moveTo>
                  <a:cubicBezTo>
                    <a:pt x="429" y="72"/>
                    <a:pt x="453" y="120"/>
                    <a:pt x="453" y="215"/>
                  </a:cubicBezTo>
                  <a:cubicBezTo>
                    <a:pt x="453" y="453"/>
                    <a:pt x="239" y="667"/>
                    <a:pt x="1" y="667"/>
                  </a:cubicBezTo>
                  <a:cubicBezTo>
                    <a:pt x="72" y="810"/>
                    <a:pt x="215" y="905"/>
                    <a:pt x="382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2" name="Google Shape;3682;p52"/>
            <p:cNvSpPr/>
            <p:nvPr/>
          </p:nvSpPr>
          <p:spPr>
            <a:xfrm>
              <a:off x="5272852" y="4269606"/>
              <a:ext cx="27012" cy="27012"/>
            </a:xfrm>
            <a:custGeom>
              <a:rect b="b" l="l" r="r" t="t"/>
              <a:pathLst>
                <a:path extrusionOk="0" h="906" w="906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2" y="905"/>
                    <a:pt x="906" y="691"/>
                    <a:pt x="906" y="453"/>
                  </a:cubicBezTo>
                  <a:cubicBezTo>
                    <a:pt x="906" y="215"/>
                    <a:pt x="692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3" name="Google Shape;3683;p52"/>
            <p:cNvSpPr/>
            <p:nvPr/>
          </p:nvSpPr>
          <p:spPr>
            <a:xfrm>
              <a:off x="5253711" y="4324973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29" y="1"/>
                  </a:moveTo>
                  <a:cubicBezTo>
                    <a:pt x="191" y="1"/>
                    <a:pt x="0" y="191"/>
                    <a:pt x="0" y="429"/>
                  </a:cubicBezTo>
                  <a:cubicBezTo>
                    <a:pt x="0" y="691"/>
                    <a:pt x="191" y="882"/>
                    <a:pt x="429" y="882"/>
                  </a:cubicBezTo>
                  <a:cubicBezTo>
                    <a:pt x="691" y="882"/>
                    <a:pt x="881" y="691"/>
                    <a:pt x="881" y="429"/>
                  </a:cubicBezTo>
                  <a:cubicBezTo>
                    <a:pt x="881" y="191"/>
                    <a:pt x="691" y="1"/>
                    <a:pt x="429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4" name="Google Shape;3684;p52"/>
            <p:cNvSpPr/>
            <p:nvPr/>
          </p:nvSpPr>
          <p:spPr>
            <a:xfrm>
              <a:off x="5207557" y="4388182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91"/>
                    <a:pt x="191" y="881"/>
                    <a:pt x="453" y="881"/>
                  </a:cubicBezTo>
                  <a:cubicBezTo>
                    <a:pt x="691" y="881"/>
                    <a:pt x="881" y="691"/>
                    <a:pt x="881" y="429"/>
                  </a:cubicBezTo>
                  <a:cubicBezTo>
                    <a:pt x="881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5" name="Google Shape;3685;p52"/>
            <p:cNvSpPr/>
            <p:nvPr/>
          </p:nvSpPr>
          <p:spPr>
            <a:xfrm>
              <a:off x="5122344" y="4364031"/>
              <a:ext cx="26297" cy="26297"/>
            </a:xfrm>
            <a:custGeom>
              <a:rect b="b" l="l" r="r" t="t"/>
              <a:pathLst>
                <a:path extrusionOk="0" h="882" w="882">
                  <a:moveTo>
                    <a:pt x="453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882"/>
                    <a:pt x="453" y="882"/>
                  </a:cubicBezTo>
                  <a:cubicBezTo>
                    <a:pt x="691" y="882"/>
                    <a:pt x="881" y="691"/>
                    <a:pt x="881" y="453"/>
                  </a:cubicBezTo>
                  <a:cubicBezTo>
                    <a:pt x="881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6" name="Google Shape;3686;p52"/>
            <p:cNvSpPr/>
            <p:nvPr/>
          </p:nvSpPr>
          <p:spPr>
            <a:xfrm>
              <a:off x="5042111" y="4374675"/>
              <a:ext cx="27012" cy="26297"/>
            </a:xfrm>
            <a:custGeom>
              <a:rect b="b" l="l" r="r" t="t"/>
              <a:pathLst>
                <a:path extrusionOk="0" h="882" w="906">
                  <a:moveTo>
                    <a:pt x="453" y="1"/>
                  </a:moveTo>
                  <a:cubicBezTo>
                    <a:pt x="215" y="1"/>
                    <a:pt x="0" y="191"/>
                    <a:pt x="0" y="453"/>
                  </a:cubicBezTo>
                  <a:cubicBezTo>
                    <a:pt x="0" y="691"/>
                    <a:pt x="215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7" name="Google Shape;3687;p52"/>
            <p:cNvSpPr/>
            <p:nvPr/>
          </p:nvSpPr>
          <p:spPr>
            <a:xfrm>
              <a:off x="5274999" y="4269606"/>
              <a:ext cx="24866" cy="27012"/>
            </a:xfrm>
            <a:custGeom>
              <a:rect b="b" l="l" r="r" t="t"/>
              <a:pathLst>
                <a:path extrusionOk="0" h="906" w="834">
                  <a:moveTo>
                    <a:pt x="381" y="0"/>
                  </a:moveTo>
                  <a:cubicBezTo>
                    <a:pt x="405" y="72"/>
                    <a:pt x="453" y="119"/>
                    <a:pt x="453" y="215"/>
                  </a:cubicBezTo>
                  <a:cubicBezTo>
                    <a:pt x="453" y="453"/>
                    <a:pt x="239" y="667"/>
                    <a:pt x="0" y="667"/>
                  </a:cubicBezTo>
                  <a:cubicBezTo>
                    <a:pt x="48" y="810"/>
                    <a:pt x="215" y="905"/>
                    <a:pt x="381" y="905"/>
                  </a:cubicBezTo>
                  <a:cubicBezTo>
                    <a:pt x="620" y="905"/>
                    <a:pt x="834" y="691"/>
                    <a:pt x="834" y="453"/>
                  </a:cubicBezTo>
                  <a:cubicBezTo>
                    <a:pt x="834" y="215"/>
                    <a:pt x="620" y="0"/>
                    <a:pt x="381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8" name="Google Shape;3688;p52"/>
            <p:cNvSpPr/>
            <p:nvPr/>
          </p:nvSpPr>
          <p:spPr>
            <a:xfrm>
              <a:off x="5255112" y="4324973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5" y="1"/>
                  </a:moveTo>
                  <a:cubicBezTo>
                    <a:pt x="429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5" y="882"/>
                  </a:cubicBezTo>
                  <a:cubicBezTo>
                    <a:pt x="644" y="882"/>
                    <a:pt x="834" y="668"/>
                    <a:pt x="834" y="453"/>
                  </a:cubicBezTo>
                  <a:cubicBezTo>
                    <a:pt x="834" y="215"/>
                    <a:pt x="667" y="1"/>
                    <a:pt x="405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9" name="Google Shape;3689;p52"/>
            <p:cNvSpPr/>
            <p:nvPr/>
          </p:nvSpPr>
          <p:spPr>
            <a:xfrm>
              <a:off x="5208958" y="4388182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0"/>
                  </a:moveTo>
                  <a:cubicBezTo>
                    <a:pt x="429" y="48"/>
                    <a:pt x="453" y="119"/>
                    <a:pt x="453" y="191"/>
                  </a:cubicBezTo>
                  <a:cubicBezTo>
                    <a:pt x="453" y="429"/>
                    <a:pt x="239" y="643"/>
                    <a:pt x="1" y="643"/>
                  </a:cubicBezTo>
                  <a:cubicBezTo>
                    <a:pt x="72" y="786"/>
                    <a:pt x="215" y="881"/>
                    <a:pt x="406" y="881"/>
                  </a:cubicBezTo>
                  <a:cubicBezTo>
                    <a:pt x="644" y="881"/>
                    <a:pt x="834" y="667"/>
                    <a:pt x="834" y="429"/>
                  </a:cubicBezTo>
                  <a:cubicBezTo>
                    <a:pt x="834" y="191"/>
                    <a:pt x="644" y="0"/>
                    <a:pt x="4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0" name="Google Shape;3690;p52"/>
            <p:cNvSpPr/>
            <p:nvPr/>
          </p:nvSpPr>
          <p:spPr>
            <a:xfrm>
              <a:off x="5123746" y="4364031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406" y="1"/>
                  </a:moveTo>
                  <a:cubicBezTo>
                    <a:pt x="430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72" y="810"/>
                    <a:pt x="215" y="882"/>
                    <a:pt x="406" y="882"/>
                  </a:cubicBezTo>
                  <a:cubicBezTo>
                    <a:pt x="644" y="882"/>
                    <a:pt x="834" y="691"/>
                    <a:pt x="834" y="453"/>
                  </a:cubicBezTo>
                  <a:cubicBezTo>
                    <a:pt x="834" y="215"/>
                    <a:pt x="668" y="1"/>
                    <a:pt x="406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1" name="Google Shape;3691;p52"/>
            <p:cNvSpPr/>
            <p:nvPr/>
          </p:nvSpPr>
          <p:spPr>
            <a:xfrm>
              <a:off x="5044228" y="4374675"/>
              <a:ext cx="24896" cy="26297"/>
            </a:xfrm>
            <a:custGeom>
              <a:rect b="b" l="l" r="r" t="t"/>
              <a:pathLst>
                <a:path extrusionOk="0" h="882" w="835">
                  <a:moveTo>
                    <a:pt x="382" y="1"/>
                  </a:moveTo>
                  <a:cubicBezTo>
                    <a:pt x="406" y="48"/>
                    <a:pt x="453" y="120"/>
                    <a:pt x="453" y="215"/>
                  </a:cubicBezTo>
                  <a:cubicBezTo>
                    <a:pt x="453" y="453"/>
                    <a:pt x="239" y="644"/>
                    <a:pt x="1" y="644"/>
                  </a:cubicBezTo>
                  <a:cubicBezTo>
                    <a:pt x="48" y="810"/>
                    <a:pt x="215" y="882"/>
                    <a:pt x="382" y="882"/>
                  </a:cubicBezTo>
                  <a:cubicBezTo>
                    <a:pt x="620" y="882"/>
                    <a:pt x="834" y="691"/>
                    <a:pt x="834" y="453"/>
                  </a:cubicBezTo>
                  <a:cubicBezTo>
                    <a:pt x="834" y="215"/>
                    <a:pt x="620" y="1"/>
                    <a:pt x="382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2" name="Google Shape;3692;p52"/>
            <p:cNvSpPr/>
            <p:nvPr/>
          </p:nvSpPr>
          <p:spPr>
            <a:xfrm>
              <a:off x="4963279" y="4471963"/>
              <a:ext cx="343707" cy="24180"/>
            </a:xfrm>
            <a:custGeom>
              <a:rect b="b" l="l" r="r" t="t"/>
              <a:pathLst>
                <a:path extrusionOk="0" h="811" w="11528">
                  <a:moveTo>
                    <a:pt x="120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20" y="810"/>
                  </a:cubicBezTo>
                  <a:lnTo>
                    <a:pt x="11408" y="810"/>
                  </a:lnTo>
                  <a:cubicBezTo>
                    <a:pt x="11456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56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3" name="Google Shape;3693;p52"/>
            <p:cNvSpPr/>
            <p:nvPr/>
          </p:nvSpPr>
          <p:spPr>
            <a:xfrm>
              <a:off x="5289191" y="4471963"/>
              <a:ext cx="17800" cy="24180"/>
            </a:xfrm>
            <a:custGeom>
              <a:rect b="b" l="l" r="r" t="t"/>
              <a:pathLst>
                <a:path extrusionOk="0" h="811" w="597">
                  <a:moveTo>
                    <a:pt x="1" y="0"/>
                  </a:moveTo>
                  <a:cubicBezTo>
                    <a:pt x="48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48" y="810"/>
                    <a:pt x="1" y="810"/>
                  </a:cubicBezTo>
                  <a:lnTo>
                    <a:pt x="477" y="810"/>
                  </a:lnTo>
                  <a:cubicBezTo>
                    <a:pt x="525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25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4" name="Google Shape;3694;p52"/>
            <p:cNvSpPr/>
            <p:nvPr/>
          </p:nvSpPr>
          <p:spPr>
            <a:xfrm>
              <a:off x="5002338" y="4163106"/>
              <a:ext cx="303934" cy="211597"/>
            </a:xfrm>
            <a:custGeom>
              <a:rect b="b" l="l" r="r" t="t"/>
              <a:pathLst>
                <a:path extrusionOk="0" h="7097" w="10194">
                  <a:moveTo>
                    <a:pt x="9526" y="334"/>
                  </a:moveTo>
                  <a:cubicBezTo>
                    <a:pt x="9669" y="334"/>
                    <a:pt x="9788" y="453"/>
                    <a:pt x="9788" y="595"/>
                  </a:cubicBezTo>
                  <a:cubicBezTo>
                    <a:pt x="9788" y="762"/>
                    <a:pt x="9669" y="881"/>
                    <a:pt x="9526" y="881"/>
                  </a:cubicBezTo>
                  <a:cubicBezTo>
                    <a:pt x="9384" y="881"/>
                    <a:pt x="9265" y="762"/>
                    <a:pt x="9265" y="595"/>
                  </a:cubicBezTo>
                  <a:cubicBezTo>
                    <a:pt x="9241" y="476"/>
                    <a:pt x="9384" y="334"/>
                    <a:pt x="9526" y="334"/>
                  </a:cubicBezTo>
                  <a:close/>
                  <a:moveTo>
                    <a:pt x="7359" y="1072"/>
                  </a:moveTo>
                  <a:cubicBezTo>
                    <a:pt x="7502" y="1072"/>
                    <a:pt x="7621" y="1191"/>
                    <a:pt x="7621" y="1358"/>
                  </a:cubicBezTo>
                  <a:cubicBezTo>
                    <a:pt x="7621" y="1500"/>
                    <a:pt x="7502" y="1619"/>
                    <a:pt x="7359" y="1619"/>
                  </a:cubicBezTo>
                  <a:cubicBezTo>
                    <a:pt x="7216" y="1619"/>
                    <a:pt x="7097" y="1500"/>
                    <a:pt x="7097" y="1358"/>
                  </a:cubicBezTo>
                  <a:cubicBezTo>
                    <a:pt x="7097" y="1191"/>
                    <a:pt x="7216" y="1072"/>
                    <a:pt x="7359" y="1072"/>
                  </a:cubicBezTo>
                  <a:close/>
                  <a:moveTo>
                    <a:pt x="6145" y="2739"/>
                  </a:moveTo>
                  <a:cubicBezTo>
                    <a:pt x="6288" y="2739"/>
                    <a:pt x="6407" y="2858"/>
                    <a:pt x="6407" y="3025"/>
                  </a:cubicBezTo>
                  <a:cubicBezTo>
                    <a:pt x="6407" y="3167"/>
                    <a:pt x="6288" y="3287"/>
                    <a:pt x="6145" y="3287"/>
                  </a:cubicBezTo>
                  <a:cubicBezTo>
                    <a:pt x="5978" y="3287"/>
                    <a:pt x="5859" y="3167"/>
                    <a:pt x="5859" y="3025"/>
                  </a:cubicBezTo>
                  <a:cubicBezTo>
                    <a:pt x="5859" y="2858"/>
                    <a:pt x="5978" y="2739"/>
                    <a:pt x="6145" y="2739"/>
                  </a:cubicBezTo>
                  <a:close/>
                  <a:moveTo>
                    <a:pt x="2025" y="4096"/>
                  </a:moveTo>
                  <a:cubicBezTo>
                    <a:pt x="2168" y="4096"/>
                    <a:pt x="2287" y="4215"/>
                    <a:pt x="2287" y="4358"/>
                  </a:cubicBezTo>
                  <a:cubicBezTo>
                    <a:pt x="2287" y="4501"/>
                    <a:pt x="2168" y="4620"/>
                    <a:pt x="2025" y="4620"/>
                  </a:cubicBezTo>
                  <a:cubicBezTo>
                    <a:pt x="1882" y="4620"/>
                    <a:pt x="1763" y="4501"/>
                    <a:pt x="1763" y="4358"/>
                  </a:cubicBezTo>
                  <a:cubicBezTo>
                    <a:pt x="1763" y="4239"/>
                    <a:pt x="1882" y="4096"/>
                    <a:pt x="2025" y="4096"/>
                  </a:cubicBezTo>
                  <a:close/>
                  <a:moveTo>
                    <a:pt x="4716" y="4644"/>
                  </a:moveTo>
                  <a:cubicBezTo>
                    <a:pt x="4859" y="4644"/>
                    <a:pt x="4978" y="4763"/>
                    <a:pt x="4978" y="4930"/>
                  </a:cubicBezTo>
                  <a:cubicBezTo>
                    <a:pt x="4978" y="5073"/>
                    <a:pt x="4859" y="5192"/>
                    <a:pt x="4716" y="5192"/>
                  </a:cubicBezTo>
                  <a:cubicBezTo>
                    <a:pt x="4549" y="5192"/>
                    <a:pt x="4430" y="5073"/>
                    <a:pt x="4430" y="4930"/>
                  </a:cubicBezTo>
                  <a:cubicBezTo>
                    <a:pt x="4406" y="4763"/>
                    <a:pt x="4525" y="4644"/>
                    <a:pt x="4716" y="4644"/>
                  </a:cubicBezTo>
                  <a:close/>
                  <a:moveTo>
                    <a:pt x="9526" y="0"/>
                  </a:moveTo>
                  <a:cubicBezTo>
                    <a:pt x="9169" y="0"/>
                    <a:pt x="8907" y="286"/>
                    <a:pt x="8907" y="643"/>
                  </a:cubicBezTo>
                  <a:lnTo>
                    <a:pt x="8907" y="691"/>
                  </a:lnTo>
                  <a:lnTo>
                    <a:pt x="7883" y="1024"/>
                  </a:lnTo>
                  <a:cubicBezTo>
                    <a:pt x="7764" y="834"/>
                    <a:pt x="7574" y="715"/>
                    <a:pt x="7336" y="715"/>
                  </a:cubicBezTo>
                  <a:cubicBezTo>
                    <a:pt x="7026" y="762"/>
                    <a:pt x="6764" y="1000"/>
                    <a:pt x="6740" y="1286"/>
                  </a:cubicBezTo>
                  <a:cubicBezTo>
                    <a:pt x="6740" y="1477"/>
                    <a:pt x="6764" y="1619"/>
                    <a:pt x="6883" y="1739"/>
                  </a:cubicBezTo>
                  <a:lnTo>
                    <a:pt x="6407" y="2429"/>
                  </a:lnTo>
                  <a:cubicBezTo>
                    <a:pt x="6337" y="2394"/>
                    <a:pt x="6255" y="2372"/>
                    <a:pt x="6178" y="2372"/>
                  </a:cubicBezTo>
                  <a:cubicBezTo>
                    <a:pt x="6150" y="2372"/>
                    <a:pt x="6123" y="2375"/>
                    <a:pt x="6097" y="2382"/>
                  </a:cubicBezTo>
                  <a:cubicBezTo>
                    <a:pt x="5811" y="2429"/>
                    <a:pt x="5573" y="2667"/>
                    <a:pt x="5549" y="2953"/>
                  </a:cubicBezTo>
                  <a:cubicBezTo>
                    <a:pt x="5502" y="3144"/>
                    <a:pt x="5573" y="3310"/>
                    <a:pt x="5692" y="3429"/>
                  </a:cubicBezTo>
                  <a:lnTo>
                    <a:pt x="5002" y="4382"/>
                  </a:lnTo>
                  <a:cubicBezTo>
                    <a:pt x="4906" y="4334"/>
                    <a:pt x="4835" y="4334"/>
                    <a:pt x="4716" y="4334"/>
                  </a:cubicBezTo>
                  <a:cubicBezTo>
                    <a:pt x="4430" y="4334"/>
                    <a:pt x="4240" y="4477"/>
                    <a:pt x="4121" y="4715"/>
                  </a:cubicBezTo>
                  <a:lnTo>
                    <a:pt x="2692" y="4382"/>
                  </a:lnTo>
                  <a:cubicBezTo>
                    <a:pt x="2692" y="4051"/>
                    <a:pt x="2406" y="3781"/>
                    <a:pt x="2060" y="3781"/>
                  </a:cubicBezTo>
                  <a:cubicBezTo>
                    <a:pt x="2033" y="3781"/>
                    <a:pt x="2005" y="3783"/>
                    <a:pt x="1977" y="3787"/>
                  </a:cubicBezTo>
                  <a:cubicBezTo>
                    <a:pt x="1668" y="3810"/>
                    <a:pt x="1430" y="4049"/>
                    <a:pt x="1406" y="4358"/>
                  </a:cubicBezTo>
                  <a:cubicBezTo>
                    <a:pt x="1382" y="4501"/>
                    <a:pt x="1430" y="4644"/>
                    <a:pt x="1501" y="4763"/>
                  </a:cubicBezTo>
                  <a:lnTo>
                    <a:pt x="24" y="6882"/>
                  </a:lnTo>
                  <a:cubicBezTo>
                    <a:pt x="1" y="6906"/>
                    <a:pt x="1" y="7002"/>
                    <a:pt x="96" y="7073"/>
                  </a:cubicBezTo>
                  <a:cubicBezTo>
                    <a:pt x="120" y="7097"/>
                    <a:pt x="144" y="7097"/>
                    <a:pt x="191" y="7097"/>
                  </a:cubicBezTo>
                  <a:cubicBezTo>
                    <a:pt x="239" y="7097"/>
                    <a:pt x="310" y="7073"/>
                    <a:pt x="334" y="7025"/>
                  </a:cubicBezTo>
                  <a:lnTo>
                    <a:pt x="1787" y="4954"/>
                  </a:lnTo>
                  <a:cubicBezTo>
                    <a:pt x="1882" y="4977"/>
                    <a:pt x="1977" y="5001"/>
                    <a:pt x="2049" y="5001"/>
                  </a:cubicBezTo>
                  <a:cubicBezTo>
                    <a:pt x="2287" y="5001"/>
                    <a:pt x="2501" y="4882"/>
                    <a:pt x="2596" y="4715"/>
                  </a:cubicBezTo>
                  <a:lnTo>
                    <a:pt x="4073" y="5049"/>
                  </a:lnTo>
                  <a:cubicBezTo>
                    <a:pt x="4141" y="5344"/>
                    <a:pt x="4404" y="5574"/>
                    <a:pt x="4718" y="5574"/>
                  </a:cubicBezTo>
                  <a:cubicBezTo>
                    <a:pt x="4733" y="5574"/>
                    <a:pt x="4748" y="5574"/>
                    <a:pt x="4764" y="5573"/>
                  </a:cubicBezTo>
                  <a:cubicBezTo>
                    <a:pt x="5073" y="5549"/>
                    <a:pt x="5264" y="5311"/>
                    <a:pt x="5335" y="5049"/>
                  </a:cubicBezTo>
                  <a:cubicBezTo>
                    <a:pt x="5359" y="4882"/>
                    <a:pt x="5335" y="4763"/>
                    <a:pt x="5240" y="4644"/>
                  </a:cubicBezTo>
                  <a:lnTo>
                    <a:pt x="5954" y="3644"/>
                  </a:lnTo>
                  <a:cubicBezTo>
                    <a:pt x="6050" y="3668"/>
                    <a:pt x="6097" y="3668"/>
                    <a:pt x="6192" y="3668"/>
                  </a:cubicBezTo>
                  <a:cubicBezTo>
                    <a:pt x="6502" y="3644"/>
                    <a:pt x="6740" y="3406"/>
                    <a:pt x="6764" y="3096"/>
                  </a:cubicBezTo>
                  <a:cubicBezTo>
                    <a:pt x="6764" y="2953"/>
                    <a:pt x="6740" y="2810"/>
                    <a:pt x="6645" y="2691"/>
                  </a:cubicBezTo>
                  <a:lnTo>
                    <a:pt x="7145" y="2001"/>
                  </a:lnTo>
                  <a:cubicBezTo>
                    <a:pt x="7216" y="2024"/>
                    <a:pt x="7264" y="2024"/>
                    <a:pt x="7359" y="2024"/>
                  </a:cubicBezTo>
                  <a:cubicBezTo>
                    <a:pt x="7717" y="2024"/>
                    <a:pt x="7979" y="1762"/>
                    <a:pt x="7979" y="1405"/>
                  </a:cubicBezTo>
                  <a:lnTo>
                    <a:pt x="9026" y="1048"/>
                  </a:lnTo>
                  <a:cubicBezTo>
                    <a:pt x="9131" y="1215"/>
                    <a:pt x="9308" y="1291"/>
                    <a:pt x="9511" y="1291"/>
                  </a:cubicBezTo>
                  <a:cubicBezTo>
                    <a:pt x="9540" y="1291"/>
                    <a:pt x="9569" y="1289"/>
                    <a:pt x="9598" y="1286"/>
                  </a:cubicBezTo>
                  <a:cubicBezTo>
                    <a:pt x="9884" y="1262"/>
                    <a:pt x="10122" y="1024"/>
                    <a:pt x="10146" y="715"/>
                  </a:cubicBezTo>
                  <a:cubicBezTo>
                    <a:pt x="10193" y="334"/>
                    <a:pt x="9884" y="0"/>
                    <a:pt x="952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5" name="Google Shape;3695;p52"/>
            <p:cNvSpPr/>
            <p:nvPr/>
          </p:nvSpPr>
          <p:spPr>
            <a:xfrm>
              <a:off x="5002338" y="4264627"/>
              <a:ext cx="302503" cy="181812"/>
            </a:xfrm>
            <a:custGeom>
              <a:rect b="b" l="l" r="r" t="t"/>
              <a:pathLst>
                <a:path extrusionOk="0" h="6098" w="10146">
                  <a:moveTo>
                    <a:pt x="9503" y="358"/>
                  </a:moveTo>
                  <a:cubicBezTo>
                    <a:pt x="9646" y="358"/>
                    <a:pt x="9765" y="477"/>
                    <a:pt x="9765" y="620"/>
                  </a:cubicBezTo>
                  <a:cubicBezTo>
                    <a:pt x="9765" y="763"/>
                    <a:pt x="9646" y="882"/>
                    <a:pt x="9503" y="882"/>
                  </a:cubicBezTo>
                  <a:cubicBezTo>
                    <a:pt x="9360" y="882"/>
                    <a:pt x="9241" y="763"/>
                    <a:pt x="9241" y="620"/>
                  </a:cubicBezTo>
                  <a:cubicBezTo>
                    <a:pt x="9241" y="477"/>
                    <a:pt x="9360" y="358"/>
                    <a:pt x="9503" y="358"/>
                  </a:cubicBezTo>
                  <a:close/>
                  <a:moveTo>
                    <a:pt x="4478" y="3549"/>
                  </a:moveTo>
                  <a:cubicBezTo>
                    <a:pt x="4621" y="3549"/>
                    <a:pt x="4740" y="3668"/>
                    <a:pt x="4740" y="3811"/>
                  </a:cubicBezTo>
                  <a:cubicBezTo>
                    <a:pt x="4764" y="3930"/>
                    <a:pt x="4621" y="4073"/>
                    <a:pt x="4478" y="4073"/>
                  </a:cubicBezTo>
                  <a:cubicBezTo>
                    <a:pt x="4311" y="4073"/>
                    <a:pt x="4192" y="3954"/>
                    <a:pt x="4192" y="3811"/>
                  </a:cubicBezTo>
                  <a:cubicBezTo>
                    <a:pt x="4192" y="3668"/>
                    <a:pt x="4311" y="3549"/>
                    <a:pt x="4478" y="3549"/>
                  </a:cubicBezTo>
                  <a:close/>
                  <a:moveTo>
                    <a:pt x="1787" y="3906"/>
                  </a:moveTo>
                  <a:cubicBezTo>
                    <a:pt x="1930" y="3906"/>
                    <a:pt x="2049" y="4025"/>
                    <a:pt x="2049" y="4168"/>
                  </a:cubicBezTo>
                  <a:cubicBezTo>
                    <a:pt x="2049" y="4287"/>
                    <a:pt x="1930" y="4430"/>
                    <a:pt x="1787" y="4430"/>
                  </a:cubicBezTo>
                  <a:cubicBezTo>
                    <a:pt x="1644" y="4430"/>
                    <a:pt x="1525" y="4311"/>
                    <a:pt x="1525" y="4168"/>
                  </a:cubicBezTo>
                  <a:cubicBezTo>
                    <a:pt x="1525" y="4025"/>
                    <a:pt x="1644" y="3906"/>
                    <a:pt x="1787" y="3906"/>
                  </a:cubicBezTo>
                  <a:close/>
                  <a:moveTo>
                    <a:pt x="7336" y="4335"/>
                  </a:moveTo>
                  <a:cubicBezTo>
                    <a:pt x="7478" y="4335"/>
                    <a:pt x="7597" y="4454"/>
                    <a:pt x="7597" y="4621"/>
                  </a:cubicBezTo>
                  <a:cubicBezTo>
                    <a:pt x="7597" y="4763"/>
                    <a:pt x="7478" y="4883"/>
                    <a:pt x="7336" y="4883"/>
                  </a:cubicBezTo>
                  <a:cubicBezTo>
                    <a:pt x="7169" y="4883"/>
                    <a:pt x="7050" y="4763"/>
                    <a:pt x="7050" y="4621"/>
                  </a:cubicBezTo>
                  <a:cubicBezTo>
                    <a:pt x="7050" y="4454"/>
                    <a:pt x="7169" y="4335"/>
                    <a:pt x="7336" y="4335"/>
                  </a:cubicBezTo>
                  <a:close/>
                  <a:moveTo>
                    <a:pt x="9526" y="1"/>
                  </a:moveTo>
                  <a:cubicBezTo>
                    <a:pt x="9169" y="1"/>
                    <a:pt x="8907" y="263"/>
                    <a:pt x="8907" y="620"/>
                  </a:cubicBezTo>
                  <a:cubicBezTo>
                    <a:pt x="8907" y="858"/>
                    <a:pt x="9026" y="1072"/>
                    <a:pt x="9193" y="1167"/>
                  </a:cubicBezTo>
                  <a:lnTo>
                    <a:pt x="8955" y="1834"/>
                  </a:lnTo>
                  <a:lnTo>
                    <a:pt x="8883" y="1834"/>
                  </a:lnTo>
                  <a:cubicBezTo>
                    <a:pt x="8788" y="1834"/>
                    <a:pt x="8693" y="1930"/>
                    <a:pt x="8693" y="2025"/>
                  </a:cubicBezTo>
                  <a:cubicBezTo>
                    <a:pt x="8693" y="2096"/>
                    <a:pt x="8788" y="2191"/>
                    <a:pt x="8883" y="2191"/>
                  </a:cubicBezTo>
                  <a:cubicBezTo>
                    <a:pt x="9026" y="2191"/>
                    <a:pt x="9145" y="2311"/>
                    <a:pt x="9145" y="2477"/>
                  </a:cubicBezTo>
                  <a:cubicBezTo>
                    <a:pt x="9145" y="2620"/>
                    <a:pt x="9026" y="2739"/>
                    <a:pt x="8883" y="2739"/>
                  </a:cubicBezTo>
                  <a:cubicBezTo>
                    <a:pt x="8764" y="2739"/>
                    <a:pt x="8645" y="2644"/>
                    <a:pt x="8598" y="2525"/>
                  </a:cubicBezTo>
                  <a:cubicBezTo>
                    <a:pt x="8578" y="2446"/>
                    <a:pt x="8509" y="2400"/>
                    <a:pt x="8446" y="2400"/>
                  </a:cubicBezTo>
                  <a:cubicBezTo>
                    <a:pt x="8432" y="2400"/>
                    <a:pt x="8419" y="2402"/>
                    <a:pt x="8407" y="2406"/>
                  </a:cubicBezTo>
                  <a:cubicBezTo>
                    <a:pt x="8312" y="2430"/>
                    <a:pt x="8240" y="2525"/>
                    <a:pt x="8288" y="2620"/>
                  </a:cubicBezTo>
                  <a:cubicBezTo>
                    <a:pt x="8312" y="2739"/>
                    <a:pt x="8360" y="2834"/>
                    <a:pt x="8455" y="2906"/>
                  </a:cubicBezTo>
                  <a:lnTo>
                    <a:pt x="7621" y="4025"/>
                  </a:lnTo>
                  <a:cubicBezTo>
                    <a:pt x="7526" y="3954"/>
                    <a:pt x="7455" y="3930"/>
                    <a:pt x="7336" y="3930"/>
                  </a:cubicBezTo>
                  <a:cubicBezTo>
                    <a:pt x="7050" y="3930"/>
                    <a:pt x="6859" y="4073"/>
                    <a:pt x="6764" y="4311"/>
                  </a:cubicBezTo>
                  <a:lnTo>
                    <a:pt x="5121" y="3787"/>
                  </a:lnTo>
                  <a:lnTo>
                    <a:pt x="5121" y="3739"/>
                  </a:lnTo>
                  <a:cubicBezTo>
                    <a:pt x="5121" y="3382"/>
                    <a:pt x="4859" y="3120"/>
                    <a:pt x="4502" y="3120"/>
                  </a:cubicBezTo>
                  <a:cubicBezTo>
                    <a:pt x="4192" y="3120"/>
                    <a:pt x="3930" y="3358"/>
                    <a:pt x="3882" y="3620"/>
                  </a:cubicBezTo>
                  <a:lnTo>
                    <a:pt x="2358" y="3811"/>
                  </a:lnTo>
                  <a:cubicBezTo>
                    <a:pt x="2239" y="3597"/>
                    <a:pt x="2025" y="3477"/>
                    <a:pt x="1787" y="3477"/>
                  </a:cubicBezTo>
                  <a:cubicBezTo>
                    <a:pt x="1430" y="3477"/>
                    <a:pt x="1168" y="3739"/>
                    <a:pt x="1168" y="4097"/>
                  </a:cubicBezTo>
                  <a:cubicBezTo>
                    <a:pt x="1168" y="4216"/>
                    <a:pt x="1191" y="4335"/>
                    <a:pt x="1263" y="4430"/>
                  </a:cubicBezTo>
                  <a:lnTo>
                    <a:pt x="72" y="5835"/>
                  </a:lnTo>
                  <a:cubicBezTo>
                    <a:pt x="1" y="5883"/>
                    <a:pt x="1" y="6002"/>
                    <a:pt x="96" y="6073"/>
                  </a:cubicBezTo>
                  <a:cubicBezTo>
                    <a:pt x="120" y="6097"/>
                    <a:pt x="144" y="6097"/>
                    <a:pt x="215" y="6097"/>
                  </a:cubicBezTo>
                  <a:cubicBezTo>
                    <a:pt x="263" y="6097"/>
                    <a:pt x="310" y="6073"/>
                    <a:pt x="334" y="6049"/>
                  </a:cubicBezTo>
                  <a:lnTo>
                    <a:pt x="1525" y="4644"/>
                  </a:lnTo>
                  <a:cubicBezTo>
                    <a:pt x="1620" y="4668"/>
                    <a:pt x="1692" y="4692"/>
                    <a:pt x="1787" y="4692"/>
                  </a:cubicBezTo>
                  <a:cubicBezTo>
                    <a:pt x="2120" y="4692"/>
                    <a:pt x="2382" y="4430"/>
                    <a:pt x="2406" y="4097"/>
                  </a:cubicBezTo>
                  <a:lnTo>
                    <a:pt x="3906" y="3930"/>
                  </a:lnTo>
                  <a:cubicBezTo>
                    <a:pt x="4002" y="4168"/>
                    <a:pt x="4240" y="4311"/>
                    <a:pt x="4502" y="4311"/>
                  </a:cubicBezTo>
                  <a:cubicBezTo>
                    <a:pt x="4716" y="4311"/>
                    <a:pt x="4906" y="4192"/>
                    <a:pt x="5026" y="4049"/>
                  </a:cubicBezTo>
                  <a:lnTo>
                    <a:pt x="6740" y="4621"/>
                  </a:lnTo>
                  <a:cubicBezTo>
                    <a:pt x="6788" y="4906"/>
                    <a:pt x="7026" y="5121"/>
                    <a:pt x="7359" y="5121"/>
                  </a:cubicBezTo>
                  <a:cubicBezTo>
                    <a:pt x="7717" y="5121"/>
                    <a:pt x="7979" y="4859"/>
                    <a:pt x="7979" y="4501"/>
                  </a:cubicBezTo>
                  <a:cubicBezTo>
                    <a:pt x="7979" y="4382"/>
                    <a:pt x="7955" y="4287"/>
                    <a:pt x="7883" y="4192"/>
                  </a:cubicBezTo>
                  <a:lnTo>
                    <a:pt x="8788" y="3001"/>
                  </a:lnTo>
                  <a:lnTo>
                    <a:pt x="8907" y="3001"/>
                  </a:lnTo>
                  <a:cubicBezTo>
                    <a:pt x="9265" y="3001"/>
                    <a:pt x="9526" y="2739"/>
                    <a:pt x="9526" y="2382"/>
                  </a:cubicBezTo>
                  <a:cubicBezTo>
                    <a:pt x="9526" y="2168"/>
                    <a:pt x="9431" y="2025"/>
                    <a:pt x="9288" y="1906"/>
                  </a:cubicBezTo>
                  <a:lnTo>
                    <a:pt x="9550" y="1167"/>
                  </a:lnTo>
                  <a:cubicBezTo>
                    <a:pt x="9585" y="1175"/>
                    <a:pt x="9619" y="1179"/>
                    <a:pt x="9652" y="1179"/>
                  </a:cubicBezTo>
                  <a:cubicBezTo>
                    <a:pt x="9936" y="1179"/>
                    <a:pt x="10146" y="918"/>
                    <a:pt x="10146" y="620"/>
                  </a:cubicBezTo>
                  <a:cubicBezTo>
                    <a:pt x="10146" y="263"/>
                    <a:pt x="9884" y="1"/>
                    <a:pt x="952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6" name="Google Shape;3696;p52"/>
            <p:cNvSpPr/>
            <p:nvPr/>
          </p:nvSpPr>
          <p:spPr>
            <a:xfrm>
              <a:off x="4957614" y="4147482"/>
              <a:ext cx="354321" cy="355037"/>
            </a:xfrm>
            <a:custGeom>
              <a:rect b="b" l="l" r="r" t="t"/>
              <a:pathLst>
                <a:path extrusionOk="0" h="11908" w="11884"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7"/>
                  </a:lnTo>
                  <a:lnTo>
                    <a:pt x="524" y="977"/>
                  </a:lnTo>
                  <a:cubicBezTo>
                    <a:pt x="429" y="977"/>
                    <a:pt x="334" y="1048"/>
                    <a:pt x="334" y="1119"/>
                  </a:cubicBezTo>
                  <a:cubicBezTo>
                    <a:pt x="334" y="1239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2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9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8"/>
                  </a:lnTo>
                  <a:lnTo>
                    <a:pt x="524" y="5978"/>
                  </a:lnTo>
                  <a:cubicBezTo>
                    <a:pt x="429" y="5978"/>
                    <a:pt x="334" y="6049"/>
                    <a:pt x="334" y="6120"/>
                  </a:cubicBezTo>
                  <a:cubicBezTo>
                    <a:pt x="334" y="6240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3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50"/>
                    <a:pt x="334" y="8621"/>
                  </a:cubicBezTo>
                  <a:cubicBezTo>
                    <a:pt x="334" y="8740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7"/>
                  </a:lnTo>
                  <a:lnTo>
                    <a:pt x="310" y="10717"/>
                  </a:lnTo>
                  <a:cubicBezTo>
                    <a:pt x="167" y="10717"/>
                    <a:pt x="0" y="10836"/>
                    <a:pt x="0" y="11002"/>
                  </a:cubicBezTo>
                  <a:lnTo>
                    <a:pt x="0" y="11693"/>
                  </a:lnTo>
                  <a:cubicBezTo>
                    <a:pt x="0" y="11788"/>
                    <a:pt x="96" y="11884"/>
                    <a:pt x="191" y="11884"/>
                  </a:cubicBezTo>
                  <a:lnTo>
                    <a:pt x="1548" y="11884"/>
                  </a:lnTo>
                  <a:cubicBezTo>
                    <a:pt x="1596" y="11884"/>
                    <a:pt x="1620" y="11884"/>
                    <a:pt x="1644" y="11836"/>
                  </a:cubicBezTo>
                  <a:cubicBezTo>
                    <a:pt x="1763" y="11693"/>
                    <a:pt x="1667" y="11550"/>
                    <a:pt x="1524" y="11550"/>
                  </a:cubicBezTo>
                  <a:lnTo>
                    <a:pt x="334" y="11550"/>
                  </a:lnTo>
                  <a:lnTo>
                    <a:pt x="334" y="11074"/>
                  </a:lnTo>
                  <a:lnTo>
                    <a:pt x="11503" y="11074"/>
                  </a:lnTo>
                  <a:lnTo>
                    <a:pt x="11503" y="11550"/>
                  </a:lnTo>
                  <a:lnTo>
                    <a:pt x="2310" y="11550"/>
                  </a:lnTo>
                  <a:cubicBezTo>
                    <a:pt x="2215" y="11550"/>
                    <a:pt x="2120" y="11598"/>
                    <a:pt x="2120" y="11693"/>
                  </a:cubicBezTo>
                  <a:cubicBezTo>
                    <a:pt x="2120" y="11812"/>
                    <a:pt x="2191" y="11907"/>
                    <a:pt x="2310" y="11907"/>
                  </a:cubicBezTo>
                  <a:lnTo>
                    <a:pt x="11550" y="11907"/>
                  </a:lnTo>
                  <a:cubicBezTo>
                    <a:pt x="11717" y="11907"/>
                    <a:pt x="11860" y="11788"/>
                    <a:pt x="11860" y="11598"/>
                  </a:cubicBezTo>
                  <a:lnTo>
                    <a:pt x="11860" y="11050"/>
                  </a:lnTo>
                  <a:cubicBezTo>
                    <a:pt x="11884" y="10836"/>
                    <a:pt x="11765" y="10717"/>
                    <a:pt x="11622" y="10717"/>
                  </a:cubicBezTo>
                  <a:lnTo>
                    <a:pt x="1096" y="10717"/>
                  </a:lnTo>
                  <a:lnTo>
                    <a:pt x="1096" y="167"/>
                  </a:lnTo>
                  <a:cubicBezTo>
                    <a:pt x="1096" y="95"/>
                    <a:pt x="1024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97" name="Google Shape;3697;p52"/>
          <p:cNvGrpSpPr/>
          <p:nvPr/>
        </p:nvGrpSpPr>
        <p:grpSpPr>
          <a:xfrm>
            <a:off x="5518786" y="4147482"/>
            <a:ext cx="355037" cy="352207"/>
            <a:chOff x="5556873" y="4147482"/>
            <a:chExt cx="355037" cy="352207"/>
          </a:xfrm>
        </p:grpSpPr>
        <p:sp>
          <p:nvSpPr>
            <p:cNvPr id="3698" name="Google Shape;3698;p52"/>
            <p:cNvSpPr/>
            <p:nvPr/>
          </p:nvSpPr>
          <p:spPr>
            <a:xfrm>
              <a:off x="5563283" y="4410901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6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63"/>
                    <a:pt x="10598" y="2715"/>
                  </a:cubicBezTo>
                  <a:lnTo>
                    <a:pt x="11503" y="1501"/>
                  </a:lnTo>
                  <a:cubicBezTo>
                    <a:pt x="11526" y="1453"/>
                    <a:pt x="11526" y="1382"/>
                    <a:pt x="11503" y="1310"/>
                  </a:cubicBezTo>
                  <a:lnTo>
                    <a:pt x="10598" y="96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9" name="Google Shape;3699;p52"/>
            <p:cNvSpPr/>
            <p:nvPr/>
          </p:nvSpPr>
          <p:spPr>
            <a:xfrm>
              <a:off x="5563283" y="4289493"/>
              <a:ext cx="343678" cy="83094"/>
            </a:xfrm>
            <a:custGeom>
              <a:rect b="b" l="l" r="r" t="t"/>
              <a:pathLst>
                <a:path extrusionOk="0" h="2787" w="11527">
                  <a:moveTo>
                    <a:pt x="191" y="0"/>
                  </a:moveTo>
                  <a:cubicBezTo>
                    <a:pt x="95" y="0"/>
                    <a:pt x="0" y="95"/>
                    <a:pt x="0" y="167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786"/>
                    <a:pt x="191" y="2786"/>
                  </a:cubicBezTo>
                  <a:lnTo>
                    <a:pt x="10455" y="2786"/>
                  </a:lnTo>
                  <a:cubicBezTo>
                    <a:pt x="10502" y="2786"/>
                    <a:pt x="10574" y="2763"/>
                    <a:pt x="10598" y="2715"/>
                  </a:cubicBezTo>
                  <a:lnTo>
                    <a:pt x="11503" y="1477"/>
                  </a:lnTo>
                  <a:cubicBezTo>
                    <a:pt x="11526" y="1453"/>
                    <a:pt x="11526" y="1357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0" name="Google Shape;3700;p52"/>
            <p:cNvSpPr/>
            <p:nvPr/>
          </p:nvSpPr>
          <p:spPr>
            <a:xfrm>
              <a:off x="5563283" y="4166654"/>
              <a:ext cx="343678" cy="83810"/>
            </a:xfrm>
            <a:custGeom>
              <a:rect b="b" l="l" r="r" t="t"/>
              <a:pathLst>
                <a:path extrusionOk="0" h="2811" w="11527">
                  <a:moveTo>
                    <a:pt x="191" y="0"/>
                  </a:moveTo>
                  <a:cubicBezTo>
                    <a:pt x="95" y="0"/>
                    <a:pt x="0" y="95"/>
                    <a:pt x="0" y="191"/>
                  </a:cubicBezTo>
                  <a:lnTo>
                    <a:pt x="0" y="1405"/>
                  </a:lnTo>
                  <a:lnTo>
                    <a:pt x="0" y="2620"/>
                  </a:lnTo>
                  <a:cubicBezTo>
                    <a:pt x="0" y="2715"/>
                    <a:pt x="95" y="2810"/>
                    <a:pt x="191" y="2810"/>
                  </a:cubicBezTo>
                  <a:lnTo>
                    <a:pt x="10455" y="2810"/>
                  </a:lnTo>
                  <a:cubicBezTo>
                    <a:pt x="10502" y="2810"/>
                    <a:pt x="10574" y="2786"/>
                    <a:pt x="10598" y="2715"/>
                  </a:cubicBezTo>
                  <a:lnTo>
                    <a:pt x="11503" y="1500"/>
                  </a:lnTo>
                  <a:cubicBezTo>
                    <a:pt x="11526" y="1477"/>
                    <a:pt x="11526" y="1381"/>
                    <a:pt x="11503" y="1310"/>
                  </a:cubicBezTo>
                  <a:lnTo>
                    <a:pt x="10598" y="95"/>
                  </a:lnTo>
                  <a:cubicBezTo>
                    <a:pt x="10574" y="24"/>
                    <a:pt x="10502" y="0"/>
                    <a:pt x="10455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1" name="Google Shape;3701;p52"/>
            <p:cNvSpPr/>
            <p:nvPr/>
          </p:nvSpPr>
          <p:spPr>
            <a:xfrm>
              <a:off x="5860065" y="4411617"/>
              <a:ext cx="46183" cy="84526"/>
            </a:xfrm>
            <a:custGeom>
              <a:rect b="b" l="l" r="r" t="t"/>
              <a:pathLst>
                <a:path extrusionOk="0" h="2835" w="1549">
                  <a:moveTo>
                    <a:pt x="1" y="0"/>
                  </a:moveTo>
                  <a:cubicBezTo>
                    <a:pt x="48" y="0"/>
                    <a:pt x="120" y="48"/>
                    <a:pt x="143" y="95"/>
                  </a:cubicBezTo>
                  <a:lnTo>
                    <a:pt x="1025" y="1310"/>
                  </a:lnTo>
                  <a:cubicBezTo>
                    <a:pt x="1096" y="1381"/>
                    <a:pt x="1096" y="1477"/>
                    <a:pt x="1025" y="1524"/>
                  </a:cubicBezTo>
                  <a:lnTo>
                    <a:pt x="143" y="2739"/>
                  </a:lnTo>
                  <a:cubicBezTo>
                    <a:pt x="120" y="2810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810"/>
                    <a:pt x="620" y="2739"/>
                  </a:cubicBezTo>
                  <a:lnTo>
                    <a:pt x="1501" y="1524"/>
                  </a:lnTo>
                  <a:cubicBezTo>
                    <a:pt x="1549" y="1429"/>
                    <a:pt x="1549" y="1358"/>
                    <a:pt x="1501" y="1310"/>
                  </a:cubicBezTo>
                  <a:lnTo>
                    <a:pt x="620" y="95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2" name="Google Shape;3702;p52"/>
            <p:cNvSpPr/>
            <p:nvPr/>
          </p:nvSpPr>
          <p:spPr>
            <a:xfrm>
              <a:off x="5860065" y="4289493"/>
              <a:ext cx="46183" cy="84496"/>
            </a:xfrm>
            <a:custGeom>
              <a:rect b="b" l="l" r="r" t="t"/>
              <a:pathLst>
                <a:path extrusionOk="0" h="2834" w="1549">
                  <a:moveTo>
                    <a:pt x="1" y="0"/>
                  </a:moveTo>
                  <a:cubicBezTo>
                    <a:pt x="48" y="0"/>
                    <a:pt x="120" y="24"/>
                    <a:pt x="143" y="72"/>
                  </a:cubicBezTo>
                  <a:lnTo>
                    <a:pt x="1025" y="1310"/>
                  </a:lnTo>
                  <a:cubicBezTo>
                    <a:pt x="1096" y="1357"/>
                    <a:pt x="1096" y="1453"/>
                    <a:pt x="1025" y="1524"/>
                  </a:cubicBezTo>
                  <a:lnTo>
                    <a:pt x="143" y="2739"/>
                  </a:lnTo>
                  <a:cubicBezTo>
                    <a:pt x="120" y="2786"/>
                    <a:pt x="48" y="2834"/>
                    <a:pt x="1" y="2834"/>
                  </a:cubicBezTo>
                  <a:lnTo>
                    <a:pt x="477" y="2834"/>
                  </a:lnTo>
                  <a:cubicBezTo>
                    <a:pt x="524" y="2834"/>
                    <a:pt x="596" y="2786"/>
                    <a:pt x="620" y="2739"/>
                  </a:cubicBezTo>
                  <a:lnTo>
                    <a:pt x="1501" y="1524"/>
                  </a:lnTo>
                  <a:cubicBezTo>
                    <a:pt x="1549" y="1453"/>
                    <a:pt x="1549" y="1357"/>
                    <a:pt x="1501" y="1310"/>
                  </a:cubicBezTo>
                  <a:lnTo>
                    <a:pt x="620" y="72"/>
                  </a:lnTo>
                  <a:cubicBezTo>
                    <a:pt x="596" y="24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3" name="Google Shape;3703;p52"/>
            <p:cNvSpPr/>
            <p:nvPr/>
          </p:nvSpPr>
          <p:spPr>
            <a:xfrm>
              <a:off x="5860065" y="4167370"/>
              <a:ext cx="46183" cy="83810"/>
            </a:xfrm>
            <a:custGeom>
              <a:rect b="b" l="l" r="r" t="t"/>
              <a:pathLst>
                <a:path extrusionOk="0" h="2811" w="1549">
                  <a:moveTo>
                    <a:pt x="1" y="0"/>
                  </a:moveTo>
                  <a:cubicBezTo>
                    <a:pt x="48" y="0"/>
                    <a:pt x="120" y="0"/>
                    <a:pt x="143" y="71"/>
                  </a:cubicBezTo>
                  <a:lnTo>
                    <a:pt x="1025" y="1286"/>
                  </a:lnTo>
                  <a:cubicBezTo>
                    <a:pt x="1096" y="1357"/>
                    <a:pt x="1096" y="1453"/>
                    <a:pt x="1025" y="1500"/>
                  </a:cubicBezTo>
                  <a:lnTo>
                    <a:pt x="143" y="2715"/>
                  </a:lnTo>
                  <a:cubicBezTo>
                    <a:pt x="120" y="2786"/>
                    <a:pt x="48" y="2810"/>
                    <a:pt x="1" y="2810"/>
                  </a:cubicBezTo>
                  <a:lnTo>
                    <a:pt x="477" y="2810"/>
                  </a:lnTo>
                  <a:cubicBezTo>
                    <a:pt x="524" y="2810"/>
                    <a:pt x="596" y="2786"/>
                    <a:pt x="620" y="2715"/>
                  </a:cubicBezTo>
                  <a:lnTo>
                    <a:pt x="1501" y="1500"/>
                  </a:lnTo>
                  <a:cubicBezTo>
                    <a:pt x="1549" y="1453"/>
                    <a:pt x="1549" y="1357"/>
                    <a:pt x="1501" y="1286"/>
                  </a:cubicBezTo>
                  <a:lnTo>
                    <a:pt x="620" y="71"/>
                  </a:lnTo>
                  <a:cubicBezTo>
                    <a:pt x="596" y="48"/>
                    <a:pt x="524" y="0"/>
                    <a:pt x="477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4" name="Google Shape;3704;p52"/>
            <p:cNvSpPr/>
            <p:nvPr/>
          </p:nvSpPr>
          <p:spPr>
            <a:xfrm>
              <a:off x="5592383" y="4152432"/>
              <a:ext cx="55426" cy="64997"/>
            </a:xfrm>
            <a:custGeom>
              <a:rect b="b" l="l" r="r" t="t"/>
              <a:pathLst>
                <a:path extrusionOk="0" h="2180" w="1859">
                  <a:moveTo>
                    <a:pt x="191" y="1"/>
                  </a:moveTo>
                  <a:cubicBezTo>
                    <a:pt x="96" y="1"/>
                    <a:pt x="1" y="96"/>
                    <a:pt x="1" y="191"/>
                  </a:cubicBezTo>
                  <a:lnTo>
                    <a:pt x="1" y="1620"/>
                  </a:lnTo>
                  <a:cubicBezTo>
                    <a:pt x="1" y="1668"/>
                    <a:pt x="48" y="1763"/>
                    <a:pt x="120" y="1787"/>
                  </a:cubicBezTo>
                  <a:lnTo>
                    <a:pt x="882" y="2144"/>
                  </a:lnTo>
                  <a:cubicBezTo>
                    <a:pt x="882" y="2168"/>
                    <a:pt x="894" y="2180"/>
                    <a:pt x="914" y="2180"/>
                  </a:cubicBezTo>
                  <a:cubicBezTo>
                    <a:pt x="935" y="2180"/>
                    <a:pt x="965" y="2168"/>
                    <a:pt x="1001" y="2144"/>
                  </a:cubicBezTo>
                  <a:lnTo>
                    <a:pt x="1739" y="1787"/>
                  </a:lnTo>
                  <a:cubicBezTo>
                    <a:pt x="1787" y="1763"/>
                    <a:pt x="1858" y="1716"/>
                    <a:pt x="1858" y="1620"/>
                  </a:cubicBezTo>
                  <a:lnTo>
                    <a:pt x="1858" y="191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F1F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5" name="Google Shape;3705;p52"/>
            <p:cNvSpPr/>
            <p:nvPr/>
          </p:nvSpPr>
          <p:spPr>
            <a:xfrm>
              <a:off x="5608722" y="4152432"/>
              <a:ext cx="38372" cy="64997"/>
            </a:xfrm>
            <a:custGeom>
              <a:rect b="b" l="l" r="r" t="t"/>
              <a:pathLst>
                <a:path extrusionOk="0" h="2180" w="1287">
                  <a:moveTo>
                    <a:pt x="762" y="1"/>
                  </a:moveTo>
                  <a:cubicBezTo>
                    <a:pt x="810" y="49"/>
                    <a:pt x="810" y="72"/>
                    <a:pt x="810" y="96"/>
                  </a:cubicBezTo>
                  <a:lnTo>
                    <a:pt x="810" y="1525"/>
                  </a:lnTo>
                  <a:cubicBezTo>
                    <a:pt x="810" y="1620"/>
                    <a:pt x="738" y="1668"/>
                    <a:pt x="691" y="1716"/>
                  </a:cubicBezTo>
                  <a:lnTo>
                    <a:pt x="0" y="2025"/>
                  </a:lnTo>
                  <a:lnTo>
                    <a:pt x="238" y="2144"/>
                  </a:lnTo>
                  <a:cubicBezTo>
                    <a:pt x="262" y="2168"/>
                    <a:pt x="292" y="2180"/>
                    <a:pt x="322" y="2180"/>
                  </a:cubicBezTo>
                  <a:cubicBezTo>
                    <a:pt x="352" y="2180"/>
                    <a:pt x="381" y="2168"/>
                    <a:pt x="405" y="2144"/>
                  </a:cubicBezTo>
                  <a:lnTo>
                    <a:pt x="1143" y="1787"/>
                  </a:lnTo>
                  <a:cubicBezTo>
                    <a:pt x="1239" y="1763"/>
                    <a:pt x="1286" y="1668"/>
                    <a:pt x="1286" y="1620"/>
                  </a:cubicBezTo>
                  <a:lnTo>
                    <a:pt x="1286" y="191"/>
                  </a:lnTo>
                  <a:cubicBezTo>
                    <a:pt x="1286" y="96"/>
                    <a:pt x="1191" y="1"/>
                    <a:pt x="1096" y="1"/>
                  </a:cubicBezTo>
                  <a:close/>
                </a:path>
              </a:pathLst>
            </a:custGeom>
            <a:solidFill>
              <a:srgbClr val="E1E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6" name="Google Shape;3706;p52"/>
            <p:cNvSpPr/>
            <p:nvPr/>
          </p:nvSpPr>
          <p:spPr>
            <a:xfrm>
              <a:off x="5592383" y="4275271"/>
              <a:ext cx="55426" cy="64460"/>
            </a:xfrm>
            <a:custGeom>
              <a:rect b="b" l="l" r="r" t="t"/>
              <a:pathLst>
                <a:path extrusionOk="0" h="2162" w="1859">
                  <a:moveTo>
                    <a:pt x="191" y="1"/>
                  </a:moveTo>
                  <a:cubicBezTo>
                    <a:pt x="96" y="1"/>
                    <a:pt x="1" y="72"/>
                    <a:pt x="1" y="167"/>
                  </a:cubicBezTo>
                  <a:lnTo>
                    <a:pt x="1" y="1596"/>
                  </a:lnTo>
                  <a:cubicBezTo>
                    <a:pt x="1" y="1668"/>
                    <a:pt x="48" y="1739"/>
                    <a:pt x="120" y="1787"/>
                  </a:cubicBezTo>
                  <a:lnTo>
                    <a:pt x="882" y="2144"/>
                  </a:lnTo>
                  <a:cubicBezTo>
                    <a:pt x="882" y="2156"/>
                    <a:pt x="894" y="2162"/>
                    <a:pt x="914" y="2162"/>
                  </a:cubicBezTo>
                  <a:cubicBezTo>
                    <a:pt x="935" y="2162"/>
                    <a:pt x="965" y="2156"/>
                    <a:pt x="1001" y="2144"/>
                  </a:cubicBezTo>
                  <a:lnTo>
                    <a:pt x="1739" y="1787"/>
                  </a:lnTo>
                  <a:cubicBezTo>
                    <a:pt x="1787" y="1739"/>
                    <a:pt x="1858" y="1692"/>
                    <a:pt x="1858" y="1596"/>
                  </a:cubicBezTo>
                  <a:lnTo>
                    <a:pt x="1858" y="167"/>
                  </a:lnTo>
                  <a:cubicBezTo>
                    <a:pt x="1858" y="96"/>
                    <a:pt x="1763" y="1"/>
                    <a:pt x="1668" y="1"/>
                  </a:cubicBezTo>
                  <a:close/>
                </a:path>
              </a:pathLst>
            </a:custGeom>
            <a:solidFill>
              <a:srgbClr val="E7EB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7" name="Google Shape;3707;p52"/>
            <p:cNvSpPr/>
            <p:nvPr/>
          </p:nvSpPr>
          <p:spPr>
            <a:xfrm>
              <a:off x="5609438" y="4275152"/>
              <a:ext cx="38372" cy="64579"/>
            </a:xfrm>
            <a:custGeom>
              <a:rect b="b" l="l" r="r" t="t"/>
              <a:pathLst>
                <a:path extrusionOk="0" h="2166" w="1287">
                  <a:moveTo>
                    <a:pt x="1117" y="0"/>
                  </a:moveTo>
                  <a:cubicBezTo>
                    <a:pt x="1102" y="0"/>
                    <a:pt x="1087" y="2"/>
                    <a:pt x="1072" y="5"/>
                  </a:cubicBezTo>
                  <a:lnTo>
                    <a:pt x="786" y="5"/>
                  </a:lnTo>
                  <a:cubicBezTo>
                    <a:pt x="810" y="29"/>
                    <a:pt x="810" y="52"/>
                    <a:pt x="810" y="100"/>
                  </a:cubicBezTo>
                  <a:lnTo>
                    <a:pt x="810" y="1529"/>
                  </a:lnTo>
                  <a:cubicBezTo>
                    <a:pt x="810" y="1600"/>
                    <a:pt x="738" y="1672"/>
                    <a:pt x="691" y="1696"/>
                  </a:cubicBezTo>
                  <a:lnTo>
                    <a:pt x="0" y="2029"/>
                  </a:lnTo>
                  <a:lnTo>
                    <a:pt x="238" y="2148"/>
                  </a:lnTo>
                  <a:cubicBezTo>
                    <a:pt x="262" y="2160"/>
                    <a:pt x="292" y="2166"/>
                    <a:pt x="325" y="2166"/>
                  </a:cubicBezTo>
                  <a:cubicBezTo>
                    <a:pt x="357" y="2166"/>
                    <a:pt x="393" y="2160"/>
                    <a:pt x="429" y="2148"/>
                  </a:cubicBezTo>
                  <a:lnTo>
                    <a:pt x="1167" y="1791"/>
                  </a:lnTo>
                  <a:cubicBezTo>
                    <a:pt x="1262" y="1743"/>
                    <a:pt x="1286" y="1672"/>
                    <a:pt x="1286" y="1600"/>
                  </a:cubicBezTo>
                  <a:lnTo>
                    <a:pt x="1286" y="171"/>
                  </a:lnTo>
                  <a:cubicBezTo>
                    <a:pt x="1286" y="68"/>
                    <a:pt x="1214" y="0"/>
                    <a:pt x="1117" y="0"/>
                  </a:cubicBezTo>
                  <a:close/>
                </a:path>
              </a:pathLst>
            </a:custGeom>
            <a:solidFill>
              <a:srgbClr val="DBE1E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8" name="Google Shape;3708;p52"/>
            <p:cNvSpPr/>
            <p:nvPr/>
          </p:nvSpPr>
          <p:spPr>
            <a:xfrm>
              <a:off x="5592383" y="4396709"/>
              <a:ext cx="55426" cy="64639"/>
            </a:xfrm>
            <a:custGeom>
              <a:rect b="b" l="l" r="r" t="t"/>
              <a:pathLst>
                <a:path extrusionOk="0" h="2168" w="1859">
                  <a:moveTo>
                    <a:pt x="191" y="0"/>
                  </a:moveTo>
                  <a:cubicBezTo>
                    <a:pt x="96" y="0"/>
                    <a:pt x="1" y="95"/>
                    <a:pt x="1" y="191"/>
                  </a:cubicBezTo>
                  <a:lnTo>
                    <a:pt x="1" y="1619"/>
                  </a:lnTo>
                  <a:cubicBezTo>
                    <a:pt x="1" y="1667"/>
                    <a:pt x="48" y="1762"/>
                    <a:pt x="120" y="1786"/>
                  </a:cubicBezTo>
                  <a:lnTo>
                    <a:pt x="882" y="2143"/>
                  </a:lnTo>
                  <a:cubicBezTo>
                    <a:pt x="882" y="2167"/>
                    <a:pt x="929" y="2167"/>
                    <a:pt x="1001" y="2167"/>
                  </a:cubicBezTo>
                  <a:lnTo>
                    <a:pt x="1739" y="1810"/>
                  </a:lnTo>
                  <a:cubicBezTo>
                    <a:pt x="1787" y="1786"/>
                    <a:pt x="1858" y="1738"/>
                    <a:pt x="1858" y="1643"/>
                  </a:cubicBezTo>
                  <a:lnTo>
                    <a:pt x="1858" y="191"/>
                  </a:lnTo>
                  <a:cubicBezTo>
                    <a:pt x="1858" y="95"/>
                    <a:pt x="1763" y="0"/>
                    <a:pt x="1668" y="0"/>
                  </a:cubicBezTo>
                  <a:close/>
                </a:path>
              </a:pathLst>
            </a:custGeom>
            <a:solidFill>
              <a:srgbClr val="E0E4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9" name="Google Shape;3709;p52"/>
            <p:cNvSpPr/>
            <p:nvPr/>
          </p:nvSpPr>
          <p:spPr>
            <a:xfrm>
              <a:off x="5609438" y="4396709"/>
              <a:ext cx="38372" cy="64460"/>
            </a:xfrm>
            <a:custGeom>
              <a:rect b="b" l="l" r="r" t="t"/>
              <a:pathLst>
                <a:path extrusionOk="0" h="2162" w="1287">
                  <a:moveTo>
                    <a:pt x="786" y="0"/>
                  </a:moveTo>
                  <a:cubicBezTo>
                    <a:pt x="810" y="24"/>
                    <a:pt x="810" y="71"/>
                    <a:pt x="810" y="95"/>
                  </a:cubicBezTo>
                  <a:lnTo>
                    <a:pt x="810" y="1524"/>
                  </a:lnTo>
                  <a:cubicBezTo>
                    <a:pt x="810" y="1619"/>
                    <a:pt x="738" y="1667"/>
                    <a:pt x="691" y="1691"/>
                  </a:cubicBezTo>
                  <a:lnTo>
                    <a:pt x="0" y="2024"/>
                  </a:lnTo>
                  <a:lnTo>
                    <a:pt x="238" y="2143"/>
                  </a:lnTo>
                  <a:cubicBezTo>
                    <a:pt x="262" y="2155"/>
                    <a:pt x="292" y="2161"/>
                    <a:pt x="325" y="2161"/>
                  </a:cubicBezTo>
                  <a:cubicBezTo>
                    <a:pt x="357" y="2161"/>
                    <a:pt x="393" y="2155"/>
                    <a:pt x="429" y="2143"/>
                  </a:cubicBezTo>
                  <a:lnTo>
                    <a:pt x="1167" y="1786"/>
                  </a:lnTo>
                  <a:cubicBezTo>
                    <a:pt x="1262" y="1762"/>
                    <a:pt x="1286" y="1667"/>
                    <a:pt x="1286" y="1619"/>
                  </a:cubicBezTo>
                  <a:lnTo>
                    <a:pt x="1286" y="191"/>
                  </a:lnTo>
                  <a:cubicBezTo>
                    <a:pt x="1286" y="95"/>
                    <a:pt x="1191" y="0"/>
                    <a:pt x="1072" y="0"/>
                  </a:cubicBezTo>
                  <a:close/>
                </a:path>
              </a:pathLst>
            </a:custGeom>
            <a:solidFill>
              <a:srgbClr val="C1C8D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0" name="Google Shape;3710;p52"/>
            <p:cNvSpPr/>
            <p:nvPr/>
          </p:nvSpPr>
          <p:spPr>
            <a:xfrm>
              <a:off x="5558304" y="4147482"/>
              <a:ext cx="353606" cy="109361"/>
            </a:xfrm>
            <a:custGeom>
              <a:rect b="b" l="l" r="r" t="t"/>
              <a:pathLst>
                <a:path extrusionOk="0" h="3668" w="11860">
                  <a:moveTo>
                    <a:pt x="2787" y="357"/>
                  </a:moveTo>
                  <a:lnTo>
                    <a:pt x="2787" y="1786"/>
                  </a:lnTo>
                  <a:lnTo>
                    <a:pt x="2048" y="2143"/>
                  </a:lnTo>
                  <a:lnTo>
                    <a:pt x="1310" y="1786"/>
                  </a:lnTo>
                  <a:lnTo>
                    <a:pt x="1310" y="357"/>
                  </a:lnTo>
                  <a:close/>
                  <a:moveTo>
                    <a:pt x="1310" y="0"/>
                  </a:moveTo>
                  <a:cubicBezTo>
                    <a:pt x="1096" y="0"/>
                    <a:pt x="953" y="143"/>
                    <a:pt x="953" y="357"/>
                  </a:cubicBezTo>
                  <a:lnTo>
                    <a:pt x="953" y="476"/>
                  </a:lnTo>
                  <a:lnTo>
                    <a:pt x="358" y="476"/>
                  </a:lnTo>
                  <a:cubicBezTo>
                    <a:pt x="143" y="476"/>
                    <a:pt x="0" y="619"/>
                    <a:pt x="0" y="834"/>
                  </a:cubicBezTo>
                  <a:lnTo>
                    <a:pt x="0" y="3310"/>
                  </a:lnTo>
                  <a:cubicBezTo>
                    <a:pt x="0" y="3501"/>
                    <a:pt x="143" y="3668"/>
                    <a:pt x="358" y="3668"/>
                  </a:cubicBezTo>
                  <a:lnTo>
                    <a:pt x="10598" y="3668"/>
                  </a:lnTo>
                  <a:cubicBezTo>
                    <a:pt x="10717" y="3668"/>
                    <a:pt x="10788" y="3596"/>
                    <a:pt x="10884" y="3501"/>
                  </a:cubicBezTo>
                  <a:lnTo>
                    <a:pt x="11789" y="2286"/>
                  </a:lnTo>
                  <a:cubicBezTo>
                    <a:pt x="11860" y="2167"/>
                    <a:pt x="11860" y="2001"/>
                    <a:pt x="11789" y="1882"/>
                  </a:cubicBezTo>
                  <a:lnTo>
                    <a:pt x="10884" y="643"/>
                  </a:lnTo>
                  <a:cubicBezTo>
                    <a:pt x="10836" y="572"/>
                    <a:pt x="10598" y="500"/>
                    <a:pt x="10598" y="500"/>
                  </a:cubicBezTo>
                  <a:lnTo>
                    <a:pt x="9074" y="500"/>
                  </a:lnTo>
                  <a:cubicBezTo>
                    <a:pt x="8978" y="500"/>
                    <a:pt x="8931" y="572"/>
                    <a:pt x="8883" y="643"/>
                  </a:cubicBezTo>
                  <a:cubicBezTo>
                    <a:pt x="8859" y="762"/>
                    <a:pt x="8955" y="858"/>
                    <a:pt x="9074" y="858"/>
                  </a:cubicBezTo>
                  <a:lnTo>
                    <a:pt x="10622" y="858"/>
                  </a:lnTo>
                  <a:lnTo>
                    <a:pt x="11503" y="2072"/>
                  </a:lnTo>
                  <a:lnTo>
                    <a:pt x="10622" y="3310"/>
                  </a:lnTo>
                  <a:lnTo>
                    <a:pt x="358" y="3310"/>
                  </a:lnTo>
                  <a:lnTo>
                    <a:pt x="358" y="834"/>
                  </a:lnTo>
                  <a:lnTo>
                    <a:pt x="977" y="834"/>
                  </a:lnTo>
                  <a:lnTo>
                    <a:pt x="977" y="1786"/>
                  </a:lnTo>
                  <a:cubicBezTo>
                    <a:pt x="977" y="1929"/>
                    <a:pt x="1072" y="2048"/>
                    <a:pt x="1191" y="2120"/>
                  </a:cubicBezTo>
                  <a:lnTo>
                    <a:pt x="1929" y="2477"/>
                  </a:lnTo>
                  <a:cubicBezTo>
                    <a:pt x="1977" y="2501"/>
                    <a:pt x="2048" y="2501"/>
                    <a:pt x="2072" y="2501"/>
                  </a:cubicBezTo>
                  <a:cubicBezTo>
                    <a:pt x="2096" y="2501"/>
                    <a:pt x="2191" y="2501"/>
                    <a:pt x="2215" y="2477"/>
                  </a:cubicBezTo>
                  <a:lnTo>
                    <a:pt x="2977" y="2120"/>
                  </a:lnTo>
                  <a:cubicBezTo>
                    <a:pt x="3096" y="2048"/>
                    <a:pt x="3168" y="1929"/>
                    <a:pt x="3168" y="1786"/>
                  </a:cubicBezTo>
                  <a:lnTo>
                    <a:pt x="3168" y="834"/>
                  </a:lnTo>
                  <a:lnTo>
                    <a:pt x="8264" y="834"/>
                  </a:lnTo>
                  <a:cubicBezTo>
                    <a:pt x="8359" y="834"/>
                    <a:pt x="8407" y="762"/>
                    <a:pt x="8455" y="691"/>
                  </a:cubicBezTo>
                  <a:cubicBezTo>
                    <a:pt x="8478" y="572"/>
                    <a:pt x="8383" y="476"/>
                    <a:pt x="8264" y="476"/>
                  </a:cubicBezTo>
                  <a:lnTo>
                    <a:pt x="3144" y="476"/>
                  </a:lnTo>
                  <a:lnTo>
                    <a:pt x="3144" y="357"/>
                  </a:lnTo>
                  <a:cubicBezTo>
                    <a:pt x="3144" y="143"/>
                    <a:pt x="3001" y="0"/>
                    <a:pt x="278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1" name="Google Shape;3711;p52"/>
            <p:cNvSpPr/>
            <p:nvPr/>
          </p:nvSpPr>
          <p:spPr>
            <a:xfrm>
              <a:off x="5558304" y="4271007"/>
              <a:ext cx="353606" cy="107960"/>
            </a:xfrm>
            <a:custGeom>
              <a:rect b="b" l="l" r="r" t="t"/>
              <a:pathLst>
                <a:path extrusionOk="0" h="3621" w="11860">
                  <a:moveTo>
                    <a:pt x="2787" y="310"/>
                  </a:moveTo>
                  <a:lnTo>
                    <a:pt x="2787" y="1739"/>
                  </a:lnTo>
                  <a:lnTo>
                    <a:pt x="2048" y="2097"/>
                  </a:lnTo>
                  <a:lnTo>
                    <a:pt x="1310" y="1739"/>
                  </a:lnTo>
                  <a:lnTo>
                    <a:pt x="1310" y="310"/>
                  </a:lnTo>
                  <a:close/>
                  <a:moveTo>
                    <a:pt x="10598" y="787"/>
                  </a:moveTo>
                  <a:lnTo>
                    <a:pt x="11479" y="2025"/>
                  </a:lnTo>
                  <a:lnTo>
                    <a:pt x="10598" y="3240"/>
                  </a:lnTo>
                  <a:lnTo>
                    <a:pt x="310" y="3240"/>
                  </a:lnTo>
                  <a:lnTo>
                    <a:pt x="310" y="787"/>
                  </a:lnTo>
                  <a:lnTo>
                    <a:pt x="953" y="834"/>
                  </a:lnTo>
                  <a:lnTo>
                    <a:pt x="953" y="1787"/>
                  </a:lnTo>
                  <a:cubicBezTo>
                    <a:pt x="953" y="1930"/>
                    <a:pt x="1024" y="2049"/>
                    <a:pt x="1144" y="2097"/>
                  </a:cubicBezTo>
                  <a:lnTo>
                    <a:pt x="1906" y="2454"/>
                  </a:lnTo>
                  <a:cubicBezTo>
                    <a:pt x="1953" y="2501"/>
                    <a:pt x="2025" y="2501"/>
                    <a:pt x="2048" y="2501"/>
                  </a:cubicBezTo>
                  <a:cubicBezTo>
                    <a:pt x="2072" y="2501"/>
                    <a:pt x="2168" y="2501"/>
                    <a:pt x="2191" y="2454"/>
                  </a:cubicBezTo>
                  <a:lnTo>
                    <a:pt x="2930" y="2097"/>
                  </a:lnTo>
                  <a:cubicBezTo>
                    <a:pt x="3049" y="2049"/>
                    <a:pt x="3144" y="1930"/>
                    <a:pt x="3144" y="1787"/>
                  </a:cubicBezTo>
                  <a:lnTo>
                    <a:pt x="3144" y="787"/>
                  </a:lnTo>
                  <a:close/>
                  <a:moveTo>
                    <a:pt x="1310" y="1"/>
                  </a:moveTo>
                  <a:cubicBezTo>
                    <a:pt x="1096" y="1"/>
                    <a:pt x="953" y="144"/>
                    <a:pt x="953" y="358"/>
                  </a:cubicBezTo>
                  <a:lnTo>
                    <a:pt x="953" y="477"/>
                  </a:lnTo>
                  <a:lnTo>
                    <a:pt x="358" y="477"/>
                  </a:lnTo>
                  <a:cubicBezTo>
                    <a:pt x="143" y="477"/>
                    <a:pt x="0" y="620"/>
                    <a:pt x="0" y="834"/>
                  </a:cubicBezTo>
                  <a:lnTo>
                    <a:pt x="0" y="3287"/>
                  </a:lnTo>
                  <a:cubicBezTo>
                    <a:pt x="0" y="3454"/>
                    <a:pt x="143" y="3621"/>
                    <a:pt x="358" y="3621"/>
                  </a:cubicBezTo>
                  <a:lnTo>
                    <a:pt x="10598" y="3621"/>
                  </a:lnTo>
                  <a:cubicBezTo>
                    <a:pt x="10717" y="3621"/>
                    <a:pt x="10788" y="3573"/>
                    <a:pt x="10884" y="3478"/>
                  </a:cubicBezTo>
                  <a:lnTo>
                    <a:pt x="11789" y="2263"/>
                  </a:lnTo>
                  <a:cubicBezTo>
                    <a:pt x="11860" y="2144"/>
                    <a:pt x="11860" y="1954"/>
                    <a:pt x="11789" y="1835"/>
                  </a:cubicBezTo>
                  <a:lnTo>
                    <a:pt x="10884" y="620"/>
                  </a:lnTo>
                  <a:cubicBezTo>
                    <a:pt x="10836" y="525"/>
                    <a:pt x="10598" y="477"/>
                    <a:pt x="10598" y="477"/>
                  </a:cubicBezTo>
                  <a:lnTo>
                    <a:pt x="3144" y="477"/>
                  </a:lnTo>
                  <a:lnTo>
                    <a:pt x="3144" y="358"/>
                  </a:lnTo>
                  <a:cubicBezTo>
                    <a:pt x="3144" y="144"/>
                    <a:pt x="3001" y="1"/>
                    <a:pt x="27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2" name="Google Shape;3712;p52"/>
            <p:cNvSpPr/>
            <p:nvPr/>
          </p:nvSpPr>
          <p:spPr>
            <a:xfrm>
              <a:off x="5556873" y="4392445"/>
              <a:ext cx="355037" cy="107245"/>
            </a:xfrm>
            <a:custGeom>
              <a:rect b="b" l="l" r="r" t="t"/>
              <a:pathLst>
                <a:path extrusionOk="0" h="3597" w="11908">
                  <a:moveTo>
                    <a:pt x="2835" y="381"/>
                  </a:moveTo>
                  <a:lnTo>
                    <a:pt x="2835" y="1786"/>
                  </a:lnTo>
                  <a:lnTo>
                    <a:pt x="2096" y="2167"/>
                  </a:lnTo>
                  <a:lnTo>
                    <a:pt x="1358" y="1810"/>
                  </a:lnTo>
                  <a:lnTo>
                    <a:pt x="1358" y="381"/>
                  </a:lnTo>
                  <a:close/>
                  <a:moveTo>
                    <a:pt x="1358" y="0"/>
                  </a:moveTo>
                  <a:cubicBezTo>
                    <a:pt x="1144" y="0"/>
                    <a:pt x="1001" y="143"/>
                    <a:pt x="1001" y="357"/>
                  </a:cubicBezTo>
                  <a:lnTo>
                    <a:pt x="1001" y="476"/>
                  </a:lnTo>
                  <a:lnTo>
                    <a:pt x="191" y="476"/>
                  </a:lnTo>
                  <a:cubicBezTo>
                    <a:pt x="96" y="476"/>
                    <a:pt x="1" y="572"/>
                    <a:pt x="1" y="643"/>
                  </a:cubicBezTo>
                  <a:lnTo>
                    <a:pt x="1" y="1429"/>
                  </a:lnTo>
                  <a:cubicBezTo>
                    <a:pt x="1" y="1453"/>
                    <a:pt x="1" y="1477"/>
                    <a:pt x="48" y="1477"/>
                  </a:cubicBezTo>
                  <a:cubicBezTo>
                    <a:pt x="97" y="1517"/>
                    <a:pt x="149" y="1536"/>
                    <a:pt x="196" y="1536"/>
                  </a:cubicBezTo>
                  <a:cubicBezTo>
                    <a:pt x="286" y="1536"/>
                    <a:pt x="358" y="1467"/>
                    <a:pt x="358" y="1358"/>
                  </a:cubicBezTo>
                  <a:lnTo>
                    <a:pt x="358" y="810"/>
                  </a:lnTo>
                  <a:lnTo>
                    <a:pt x="977" y="810"/>
                  </a:lnTo>
                  <a:lnTo>
                    <a:pt x="977" y="1762"/>
                  </a:lnTo>
                  <a:cubicBezTo>
                    <a:pt x="977" y="1905"/>
                    <a:pt x="1072" y="2024"/>
                    <a:pt x="1192" y="2072"/>
                  </a:cubicBezTo>
                  <a:lnTo>
                    <a:pt x="1930" y="2429"/>
                  </a:lnTo>
                  <a:cubicBezTo>
                    <a:pt x="2001" y="2477"/>
                    <a:pt x="2049" y="2477"/>
                    <a:pt x="2096" y="2477"/>
                  </a:cubicBezTo>
                  <a:cubicBezTo>
                    <a:pt x="2120" y="2477"/>
                    <a:pt x="2216" y="2477"/>
                    <a:pt x="2239" y="2429"/>
                  </a:cubicBezTo>
                  <a:lnTo>
                    <a:pt x="2978" y="2072"/>
                  </a:lnTo>
                  <a:cubicBezTo>
                    <a:pt x="3097" y="2024"/>
                    <a:pt x="3192" y="1905"/>
                    <a:pt x="3192" y="1762"/>
                  </a:cubicBezTo>
                  <a:lnTo>
                    <a:pt x="3192" y="810"/>
                  </a:lnTo>
                  <a:lnTo>
                    <a:pt x="10622" y="810"/>
                  </a:lnTo>
                  <a:lnTo>
                    <a:pt x="11527" y="2024"/>
                  </a:lnTo>
                  <a:lnTo>
                    <a:pt x="10622" y="3239"/>
                  </a:lnTo>
                  <a:lnTo>
                    <a:pt x="358" y="3239"/>
                  </a:lnTo>
                  <a:lnTo>
                    <a:pt x="358" y="2143"/>
                  </a:lnTo>
                  <a:cubicBezTo>
                    <a:pt x="358" y="2048"/>
                    <a:pt x="310" y="2001"/>
                    <a:pt x="215" y="1953"/>
                  </a:cubicBezTo>
                  <a:cubicBezTo>
                    <a:pt x="203" y="1950"/>
                    <a:pt x="191" y="1949"/>
                    <a:pt x="179" y="1949"/>
                  </a:cubicBezTo>
                  <a:cubicBezTo>
                    <a:pt x="77" y="1949"/>
                    <a:pt x="1" y="2037"/>
                    <a:pt x="1" y="2143"/>
                  </a:cubicBezTo>
                  <a:lnTo>
                    <a:pt x="1" y="3239"/>
                  </a:lnTo>
                  <a:cubicBezTo>
                    <a:pt x="1" y="3453"/>
                    <a:pt x="144" y="3596"/>
                    <a:pt x="358" y="3596"/>
                  </a:cubicBezTo>
                  <a:lnTo>
                    <a:pt x="10622" y="3596"/>
                  </a:lnTo>
                  <a:cubicBezTo>
                    <a:pt x="10765" y="3596"/>
                    <a:pt x="10836" y="3548"/>
                    <a:pt x="10932" y="3453"/>
                  </a:cubicBezTo>
                  <a:lnTo>
                    <a:pt x="11813" y="2239"/>
                  </a:lnTo>
                  <a:cubicBezTo>
                    <a:pt x="11908" y="2120"/>
                    <a:pt x="11908" y="1929"/>
                    <a:pt x="11813" y="1810"/>
                  </a:cubicBezTo>
                  <a:lnTo>
                    <a:pt x="10932" y="619"/>
                  </a:lnTo>
                  <a:cubicBezTo>
                    <a:pt x="10884" y="524"/>
                    <a:pt x="10765" y="476"/>
                    <a:pt x="10646" y="476"/>
                  </a:cubicBezTo>
                  <a:lnTo>
                    <a:pt x="3192" y="476"/>
                  </a:lnTo>
                  <a:lnTo>
                    <a:pt x="3192" y="357"/>
                  </a:lnTo>
                  <a:cubicBezTo>
                    <a:pt x="3192" y="143"/>
                    <a:pt x="3049" y="0"/>
                    <a:pt x="283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3" name="Google Shape;3713;p52"/>
          <p:cNvGrpSpPr/>
          <p:nvPr/>
        </p:nvGrpSpPr>
        <p:grpSpPr>
          <a:xfrm>
            <a:off x="6273306" y="4147482"/>
            <a:ext cx="361447" cy="354083"/>
            <a:chOff x="6158994" y="4147482"/>
            <a:chExt cx="361447" cy="354083"/>
          </a:xfrm>
        </p:grpSpPr>
        <p:sp>
          <p:nvSpPr>
            <p:cNvPr id="3714" name="Google Shape;3714;p52"/>
            <p:cNvSpPr/>
            <p:nvPr/>
          </p:nvSpPr>
          <p:spPr>
            <a:xfrm>
              <a:off x="6163257" y="4152432"/>
              <a:ext cx="342962" cy="342992"/>
            </a:xfrm>
            <a:custGeom>
              <a:rect b="b" l="l" r="r" t="t"/>
              <a:pathLst>
                <a:path extrusionOk="0" h="11504" w="11503">
                  <a:moveTo>
                    <a:pt x="5740" y="1620"/>
                  </a:moveTo>
                  <a:cubicBezTo>
                    <a:pt x="8050" y="1620"/>
                    <a:pt x="9883" y="3454"/>
                    <a:pt x="9883" y="5764"/>
                  </a:cubicBezTo>
                  <a:cubicBezTo>
                    <a:pt x="9883" y="8050"/>
                    <a:pt x="8050" y="9884"/>
                    <a:pt x="5740" y="9884"/>
                  </a:cubicBezTo>
                  <a:cubicBezTo>
                    <a:pt x="3453" y="9884"/>
                    <a:pt x="1620" y="8050"/>
                    <a:pt x="1620" y="5764"/>
                  </a:cubicBezTo>
                  <a:cubicBezTo>
                    <a:pt x="1620" y="3454"/>
                    <a:pt x="3453" y="1620"/>
                    <a:pt x="5740" y="1620"/>
                  </a:cubicBezTo>
                  <a:close/>
                  <a:moveTo>
                    <a:pt x="5740" y="1"/>
                  </a:moveTo>
                  <a:cubicBezTo>
                    <a:pt x="2572" y="1"/>
                    <a:pt x="0" y="2597"/>
                    <a:pt x="0" y="5764"/>
                  </a:cubicBezTo>
                  <a:cubicBezTo>
                    <a:pt x="0" y="8907"/>
                    <a:pt x="2596" y="11503"/>
                    <a:pt x="5740" y="11503"/>
                  </a:cubicBezTo>
                  <a:cubicBezTo>
                    <a:pt x="8907" y="11503"/>
                    <a:pt x="11503" y="8907"/>
                    <a:pt x="11503" y="5764"/>
                  </a:cubicBezTo>
                  <a:cubicBezTo>
                    <a:pt x="11503" y="2597"/>
                    <a:pt x="8931" y="1"/>
                    <a:pt x="5740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5" name="Google Shape;3715;p52"/>
            <p:cNvSpPr/>
            <p:nvPr/>
          </p:nvSpPr>
          <p:spPr>
            <a:xfrm>
              <a:off x="6254850" y="4165938"/>
              <a:ext cx="252086" cy="329486"/>
            </a:xfrm>
            <a:custGeom>
              <a:rect b="b" l="l" r="r" t="t"/>
              <a:pathLst>
                <a:path extrusionOk="0" h="11051" w="8455">
                  <a:moveTo>
                    <a:pt x="4906" y="0"/>
                  </a:moveTo>
                  <a:cubicBezTo>
                    <a:pt x="6716" y="953"/>
                    <a:pt x="7978" y="2882"/>
                    <a:pt x="7978" y="5097"/>
                  </a:cubicBezTo>
                  <a:cubicBezTo>
                    <a:pt x="7978" y="8288"/>
                    <a:pt x="5383" y="10836"/>
                    <a:pt x="2239" y="10836"/>
                  </a:cubicBezTo>
                  <a:cubicBezTo>
                    <a:pt x="1429" y="10836"/>
                    <a:pt x="691" y="10693"/>
                    <a:pt x="0" y="10383"/>
                  </a:cubicBezTo>
                  <a:lnTo>
                    <a:pt x="0" y="10383"/>
                  </a:lnTo>
                  <a:cubicBezTo>
                    <a:pt x="810" y="10812"/>
                    <a:pt x="1715" y="11050"/>
                    <a:pt x="2668" y="11050"/>
                  </a:cubicBezTo>
                  <a:cubicBezTo>
                    <a:pt x="5859" y="11050"/>
                    <a:pt x="8431" y="8454"/>
                    <a:pt x="8431" y="5311"/>
                  </a:cubicBezTo>
                  <a:cubicBezTo>
                    <a:pt x="8455" y="2930"/>
                    <a:pt x="7002" y="858"/>
                    <a:pt x="490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6" name="Google Shape;3716;p52"/>
            <p:cNvSpPr/>
            <p:nvPr/>
          </p:nvSpPr>
          <p:spPr>
            <a:xfrm>
              <a:off x="6163973" y="4324973"/>
              <a:ext cx="342962" cy="171168"/>
            </a:xfrm>
            <a:custGeom>
              <a:rect b="b" l="l" r="r" t="t"/>
              <a:pathLst>
                <a:path extrusionOk="0" h="5741" w="11503">
                  <a:moveTo>
                    <a:pt x="0" y="1"/>
                  </a:moveTo>
                  <a:cubicBezTo>
                    <a:pt x="0" y="3144"/>
                    <a:pt x="2596" y="5740"/>
                    <a:pt x="5763" y="5740"/>
                  </a:cubicBezTo>
                  <a:cubicBezTo>
                    <a:pt x="8907" y="5740"/>
                    <a:pt x="11503" y="3192"/>
                    <a:pt x="11503" y="1"/>
                  </a:cubicBezTo>
                  <a:lnTo>
                    <a:pt x="9859" y="1"/>
                  </a:lnTo>
                  <a:cubicBezTo>
                    <a:pt x="9859" y="2287"/>
                    <a:pt x="8026" y="4144"/>
                    <a:pt x="5716" y="4144"/>
                  </a:cubicBezTo>
                  <a:cubicBezTo>
                    <a:pt x="3429" y="4144"/>
                    <a:pt x="1596" y="2287"/>
                    <a:pt x="159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7" name="Google Shape;3717;p52"/>
            <p:cNvSpPr/>
            <p:nvPr/>
          </p:nvSpPr>
          <p:spPr>
            <a:xfrm>
              <a:off x="6254850" y="4324973"/>
              <a:ext cx="251370" cy="171168"/>
            </a:xfrm>
            <a:custGeom>
              <a:rect b="b" l="l" r="r" t="t"/>
              <a:pathLst>
                <a:path extrusionOk="0" h="5741" w="8431">
                  <a:moveTo>
                    <a:pt x="7978" y="1"/>
                  </a:moveTo>
                  <a:cubicBezTo>
                    <a:pt x="7859" y="3049"/>
                    <a:pt x="5335" y="5526"/>
                    <a:pt x="2239" y="5526"/>
                  </a:cubicBezTo>
                  <a:cubicBezTo>
                    <a:pt x="1429" y="5526"/>
                    <a:pt x="691" y="5383"/>
                    <a:pt x="0" y="5097"/>
                  </a:cubicBezTo>
                  <a:lnTo>
                    <a:pt x="0" y="5097"/>
                  </a:lnTo>
                  <a:cubicBezTo>
                    <a:pt x="810" y="5502"/>
                    <a:pt x="1715" y="5740"/>
                    <a:pt x="2668" y="5740"/>
                  </a:cubicBezTo>
                  <a:cubicBezTo>
                    <a:pt x="5859" y="5740"/>
                    <a:pt x="8431" y="3144"/>
                    <a:pt x="843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8" name="Google Shape;3718;p52"/>
            <p:cNvSpPr/>
            <p:nvPr/>
          </p:nvSpPr>
          <p:spPr>
            <a:xfrm>
              <a:off x="6158994" y="4147482"/>
              <a:ext cx="361447" cy="354083"/>
            </a:xfrm>
            <a:custGeom>
              <a:rect b="b" l="l" r="r" t="t"/>
              <a:pathLst>
                <a:path extrusionOk="0" h="11876" w="12123">
                  <a:moveTo>
                    <a:pt x="5899" y="1981"/>
                  </a:moveTo>
                  <a:cubicBezTo>
                    <a:pt x="8099" y="1981"/>
                    <a:pt x="9883" y="3767"/>
                    <a:pt x="9883" y="5954"/>
                  </a:cubicBezTo>
                  <a:cubicBezTo>
                    <a:pt x="9883" y="7740"/>
                    <a:pt x="8669" y="9312"/>
                    <a:pt x="6930" y="9788"/>
                  </a:cubicBezTo>
                  <a:cubicBezTo>
                    <a:pt x="6835" y="9812"/>
                    <a:pt x="6788" y="9907"/>
                    <a:pt x="6811" y="10002"/>
                  </a:cubicBezTo>
                  <a:cubicBezTo>
                    <a:pt x="6832" y="10064"/>
                    <a:pt x="6906" y="10126"/>
                    <a:pt x="6988" y="10126"/>
                  </a:cubicBezTo>
                  <a:cubicBezTo>
                    <a:pt x="7000" y="10126"/>
                    <a:pt x="7013" y="10124"/>
                    <a:pt x="7026" y="10121"/>
                  </a:cubicBezTo>
                  <a:cubicBezTo>
                    <a:pt x="8836" y="9645"/>
                    <a:pt x="10145" y="8002"/>
                    <a:pt x="10217" y="6120"/>
                  </a:cubicBezTo>
                  <a:lnTo>
                    <a:pt x="11479" y="6120"/>
                  </a:lnTo>
                  <a:cubicBezTo>
                    <a:pt x="11431" y="7526"/>
                    <a:pt x="10860" y="8859"/>
                    <a:pt x="9860" y="9883"/>
                  </a:cubicBezTo>
                  <a:cubicBezTo>
                    <a:pt x="8812" y="10931"/>
                    <a:pt x="7383" y="11526"/>
                    <a:pt x="5883" y="11526"/>
                  </a:cubicBezTo>
                  <a:cubicBezTo>
                    <a:pt x="4406" y="11526"/>
                    <a:pt x="3001" y="10931"/>
                    <a:pt x="1929" y="9883"/>
                  </a:cubicBezTo>
                  <a:cubicBezTo>
                    <a:pt x="929" y="8859"/>
                    <a:pt x="358" y="7526"/>
                    <a:pt x="286" y="6097"/>
                  </a:cubicBezTo>
                  <a:lnTo>
                    <a:pt x="1572" y="6097"/>
                  </a:lnTo>
                  <a:cubicBezTo>
                    <a:pt x="1667" y="8383"/>
                    <a:pt x="3573" y="10240"/>
                    <a:pt x="5883" y="10240"/>
                  </a:cubicBezTo>
                  <a:lnTo>
                    <a:pt x="6168" y="10240"/>
                  </a:lnTo>
                  <a:cubicBezTo>
                    <a:pt x="6240" y="10240"/>
                    <a:pt x="6335" y="10169"/>
                    <a:pt x="6335" y="10097"/>
                  </a:cubicBezTo>
                  <a:cubicBezTo>
                    <a:pt x="6335" y="9978"/>
                    <a:pt x="6240" y="9907"/>
                    <a:pt x="6168" y="9907"/>
                  </a:cubicBezTo>
                  <a:lnTo>
                    <a:pt x="5930" y="9907"/>
                  </a:lnTo>
                  <a:cubicBezTo>
                    <a:pt x="3430" y="9907"/>
                    <a:pt x="1453" y="7597"/>
                    <a:pt x="2072" y="4954"/>
                  </a:cubicBezTo>
                  <a:cubicBezTo>
                    <a:pt x="2382" y="3715"/>
                    <a:pt x="3692" y="2405"/>
                    <a:pt x="4930" y="2096"/>
                  </a:cubicBezTo>
                  <a:cubicBezTo>
                    <a:pt x="5259" y="2018"/>
                    <a:pt x="5583" y="1981"/>
                    <a:pt x="5899" y="1981"/>
                  </a:cubicBezTo>
                  <a:close/>
                  <a:moveTo>
                    <a:pt x="5930" y="0"/>
                  </a:moveTo>
                  <a:cubicBezTo>
                    <a:pt x="5002" y="0"/>
                    <a:pt x="4097" y="215"/>
                    <a:pt x="3311" y="619"/>
                  </a:cubicBezTo>
                  <a:cubicBezTo>
                    <a:pt x="3215" y="643"/>
                    <a:pt x="3192" y="762"/>
                    <a:pt x="3215" y="858"/>
                  </a:cubicBezTo>
                  <a:cubicBezTo>
                    <a:pt x="3234" y="930"/>
                    <a:pt x="3307" y="961"/>
                    <a:pt x="3384" y="961"/>
                  </a:cubicBezTo>
                  <a:cubicBezTo>
                    <a:pt x="3407" y="961"/>
                    <a:pt x="3431" y="958"/>
                    <a:pt x="3454" y="953"/>
                  </a:cubicBezTo>
                  <a:cubicBezTo>
                    <a:pt x="4216" y="572"/>
                    <a:pt x="5049" y="381"/>
                    <a:pt x="5930" y="381"/>
                  </a:cubicBezTo>
                  <a:cubicBezTo>
                    <a:pt x="7407" y="381"/>
                    <a:pt x="8812" y="977"/>
                    <a:pt x="9883" y="2024"/>
                  </a:cubicBezTo>
                  <a:cubicBezTo>
                    <a:pt x="10884" y="3025"/>
                    <a:pt x="11455" y="4382"/>
                    <a:pt x="11527" y="5811"/>
                  </a:cubicBezTo>
                  <a:lnTo>
                    <a:pt x="10241" y="5811"/>
                  </a:lnTo>
                  <a:cubicBezTo>
                    <a:pt x="10145" y="3501"/>
                    <a:pt x="8240" y="1667"/>
                    <a:pt x="5930" y="1667"/>
                  </a:cubicBezTo>
                  <a:cubicBezTo>
                    <a:pt x="3596" y="1667"/>
                    <a:pt x="1691" y="3501"/>
                    <a:pt x="1596" y="5811"/>
                  </a:cubicBezTo>
                  <a:lnTo>
                    <a:pt x="334" y="5811"/>
                  </a:lnTo>
                  <a:cubicBezTo>
                    <a:pt x="382" y="4049"/>
                    <a:pt x="1286" y="2382"/>
                    <a:pt x="2739" y="1358"/>
                  </a:cubicBezTo>
                  <a:lnTo>
                    <a:pt x="2763" y="1334"/>
                  </a:lnTo>
                  <a:cubicBezTo>
                    <a:pt x="2834" y="1286"/>
                    <a:pt x="2858" y="1191"/>
                    <a:pt x="2834" y="1096"/>
                  </a:cubicBezTo>
                  <a:cubicBezTo>
                    <a:pt x="2791" y="1038"/>
                    <a:pt x="2730" y="1006"/>
                    <a:pt x="2679" y="1006"/>
                  </a:cubicBezTo>
                  <a:cubicBezTo>
                    <a:pt x="2645" y="1006"/>
                    <a:pt x="2615" y="1020"/>
                    <a:pt x="2596" y="1048"/>
                  </a:cubicBezTo>
                  <a:lnTo>
                    <a:pt x="2549" y="1072"/>
                  </a:lnTo>
                  <a:cubicBezTo>
                    <a:pt x="953" y="2167"/>
                    <a:pt x="0" y="4025"/>
                    <a:pt x="0" y="5954"/>
                  </a:cubicBezTo>
                  <a:cubicBezTo>
                    <a:pt x="0" y="7907"/>
                    <a:pt x="953" y="9764"/>
                    <a:pt x="2644" y="10883"/>
                  </a:cubicBezTo>
                  <a:cubicBezTo>
                    <a:pt x="3263" y="11312"/>
                    <a:pt x="3977" y="11598"/>
                    <a:pt x="4740" y="11764"/>
                  </a:cubicBezTo>
                  <a:cubicBezTo>
                    <a:pt x="5134" y="11839"/>
                    <a:pt x="5526" y="11875"/>
                    <a:pt x="5912" y="11875"/>
                  </a:cubicBezTo>
                  <a:cubicBezTo>
                    <a:pt x="7505" y="11875"/>
                    <a:pt x="8991" y="11257"/>
                    <a:pt x="10122" y="10145"/>
                  </a:cubicBezTo>
                  <a:cubicBezTo>
                    <a:pt x="11479" y="8716"/>
                    <a:pt x="12122" y="6763"/>
                    <a:pt x="11717" y="4739"/>
                  </a:cubicBezTo>
                  <a:cubicBezTo>
                    <a:pt x="11574" y="3977"/>
                    <a:pt x="11289" y="3263"/>
                    <a:pt x="10860" y="2644"/>
                  </a:cubicBezTo>
                  <a:cubicBezTo>
                    <a:pt x="9693" y="953"/>
                    <a:pt x="7883" y="0"/>
                    <a:pt x="59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9" name="Google Shape;3719;p52"/>
            <p:cNvSpPr/>
            <p:nvPr/>
          </p:nvSpPr>
          <p:spPr>
            <a:xfrm>
              <a:off x="6376974" y="4286392"/>
              <a:ext cx="38372" cy="74836"/>
            </a:xfrm>
            <a:custGeom>
              <a:rect b="b" l="l" r="r" t="t"/>
              <a:pathLst>
                <a:path extrusionOk="0" h="2510" w="1287">
                  <a:moveTo>
                    <a:pt x="1104" y="0"/>
                  </a:moveTo>
                  <a:cubicBezTo>
                    <a:pt x="1038" y="0"/>
                    <a:pt x="984" y="31"/>
                    <a:pt x="929" y="104"/>
                  </a:cubicBezTo>
                  <a:lnTo>
                    <a:pt x="48" y="2247"/>
                  </a:lnTo>
                  <a:cubicBezTo>
                    <a:pt x="1" y="2366"/>
                    <a:pt x="72" y="2462"/>
                    <a:pt x="167" y="2509"/>
                  </a:cubicBezTo>
                  <a:lnTo>
                    <a:pt x="215" y="2509"/>
                  </a:lnTo>
                  <a:cubicBezTo>
                    <a:pt x="286" y="2509"/>
                    <a:pt x="334" y="2486"/>
                    <a:pt x="358" y="2390"/>
                  </a:cubicBezTo>
                  <a:lnTo>
                    <a:pt x="1263" y="247"/>
                  </a:lnTo>
                  <a:cubicBezTo>
                    <a:pt x="1287" y="152"/>
                    <a:pt x="1263" y="80"/>
                    <a:pt x="1167" y="9"/>
                  </a:cubicBezTo>
                  <a:cubicBezTo>
                    <a:pt x="1145" y="3"/>
                    <a:pt x="1124" y="0"/>
                    <a:pt x="110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0" name="Google Shape;3720;p52"/>
            <p:cNvSpPr/>
            <p:nvPr/>
          </p:nvSpPr>
          <p:spPr>
            <a:xfrm>
              <a:off x="6241344" y="4286631"/>
              <a:ext cx="50447" cy="78861"/>
            </a:xfrm>
            <a:custGeom>
              <a:rect b="b" l="l" r="r" t="t"/>
              <a:pathLst>
                <a:path extrusionOk="0" h="2645" w="1692">
                  <a:moveTo>
                    <a:pt x="596" y="1"/>
                  </a:moveTo>
                  <a:cubicBezTo>
                    <a:pt x="501" y="1"/>
                    <a:pt x="453" y="72"/>
                    <a:pt x="430" y="144"/>
                  </a:cubicBezTo>
                  <a:lnTo>
                    <a:pt x="239" y="1168"/>
                  </a:lnTo>
                  <a:cubicBezTo>
                    <a:pt x="239" y="1215"/>
                    <a:pt x="263" y="1287"/>
                    <a:pt x="311" y="1334"/>
                  </a:cubicBezTo>
                  <a:cubicBezTo>
                    <a:pt x="334" y="1358"/>
                    <a:pt x="364" y="1370"/>
                    <a:pt x="394" y="1370"/>
                  </a:cubicBezTo>
                  <a:cubicBezTo>
                    <a:pt x="424" y="1370"/>
                    <a:pt x="453" y="1358"/>
                    <a:pt x="477" y="1334"/>
                  </a:cubicBezTo>
                  <a:lnTo>
                    <a:pt x="501" y="1334"/>
                  </a:lnTo>
                  <a:cubicBezTo>
                    <a:pt x="596" y="1311"/>
                    <a:pt x="692" y="1287"/>
                    <a:pt x="858" y="1287"/>
                  </a:cubicBezTo>
                  <a:cubicBezTo>
                    <a:pt x="1025" y="1287"/>
                    <a:pt x="1144" y="1334"/>
                    <a:pt x="1215" y="1430"/>
                  </a:cubicBezTo>
                  <a:cubicBezTo>
                    <a:pt x="1311" y="1525"/>
                    <a:pt x="1382" y="1668"/>
                    <a:pt x="1382" y="1811"/>
                  </a:cubicBezTo>
                  <a:cubicBezTo>
                    <a:pt x="1382" y="2073"/>
                    <a:pt x="1144" y="2287"/>
                    <a:pt x="858" y="2287"/>
                  </a:cubicBezTo>
                  <a:cubicBezTo>
                    <a:pt x="596" y="2287"/>
                    <a:pt x="382" y="2120"/>
                    <a:pt x="358" y="1858"/>
                  </a:cubicBezTo>
                  <a:lnTo>
                    <a:pt x="358" y="1787"/>
                  </a:lnTo>
                  <a:cubicBezTo>
                    <a:pt x="358" y="1692"/>
                    <a:pt x="311" y="1644"/>
                    <a:pt x="215" y="1596"/>
                  </a:cubicBezTo>
                  <a:cubicBezTo>
                    <a:pt x="203" y="1594"/>
                    <a:pt x="191" y="1593"/>
                    <a:pt x="179" y="1593"/>
                  </a:cubicBezTo>
                  <a:cubicBezTo>
                    <a:pt x="77" y="1593"/>
                    <a:pt x="1" y="1680"/>
                    <a:pt x="1" y="1787"/>
                  </a:cubicBezTo>
                  <a:lnTo>
                    <a:pt x="1" y="1906"/>
                  </a:lnTo>
                  <a:cubicBezTo>
                    <a:pt x="72" y="2311"/>
                    <a:pt x="430" y="2644"/>
                    <a:pt x="834" y="2644"/>
                  </a:cubicBezTo>
                  <a:lnTo>
                    <a:pt x="858" y="2644"/>
                  </a:lnTo>
                  <a:cubicBezTo>
                    <a:pt x="1311" y="2644"/>
                    <a:pt x="1668" y="2287"/>
                    <a:pt x="1692" y="1835"/>
                  </a:cubicBezTo>
                  <a:cubicBezTo>
                    <a:pt x="1692" y="1596"/>
                    <a:pt x="1644" y="1358"/>
                    <a:pt x="1454" y="1215"/>
                  </a:cubicBezTo>
                  <a:cubicBezTo>
                    <a:pt x="1382" y="977"/>
                    <a:pt x="1144" y="906"/>
                    <a:pt x="906" y="906"/>
                  </a:cubicBezTo>
                  <a:cubicBezTo>
                    <a:pt x="811" y="906"/>
                    <a:pt x="715" y="906"/>
                    <a:pt x="668" y="930"/>
                  </a:cubicBezTo>
                  <a:lnTo>
                    <a:pt x="739" y="358"/>
                  </a:lnTo>
                  <a:lnTo>
                    <a:pt x="1430" y="358"/>
                  </a:lnTo>
                  <a:cubicBezTo>
                    <a:pt x="1525" y="358"/>
                    <a:pt x="1620" y="310"/>
                    <a:pt x="1620" y="215"/>
                  </a:cubicBezTo>
                  <a:cubicBezTo>
                    <a:pt x="1620" y="96"/>
                    <a:pt x="1549" y="1"/>
                    <a:pt x="1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1" name="Google Shape;3721;p52"/>
            <p:cNvSpPr/>
            <p:nvPr/>
          </p:nvSpPr>
          <p:spPr>
            <a:xfrm>
              <a:off x="6302406" y="4283798"/>
              <a:ext cx="49731" cy="80679"/>
            </a:xfrm>
            <a:custGeom>
              <a:rect b="b" l="l" r="r" t="t"/>
              <a:pathLst>
                <a:path extrusionOk="0" h="2706" w="1668">
                  <a:moveTo>
                    <a:pt x="862" y="313"/>
                  </a:moveTo>
                  <a:cubicBezTo>
                    <a:pt x="1122" y="313"/>
                    <a:pt x="1311" y="524"/>
                    <a:pt x="1311" y="786"/>
                  </a:cubicBezTo>
                  <a:lnTo>
                    <a:pt x="1311" y="1882"/>
                  </a:lnTo>
                  <a:cubicBezTo>
                    <a:pt x="1311" y="2144"/>
                    <a:pt x="1105" y="2356"/>
                    <a:pt x="854" y="2356"/>
                  </a:cubicBezTo>
                  <a:cubicBezTo>
                    <a:pt x="809" y="2356"/>
                    <a:pt x="762" y="2349"/>
                    <a:pt x="715" y="2334"/>
                  </a:cubicBezTo>
                  <a:cubicBezTo>
                    <a:pt x="525" y="2263"/>
                    <a:pt x="358" y="2096"/>
                    <a:pt x="358" y="1858"/>
                  </a:cubicBezTo>
                  <a:lnTo>
                    <a:pt x="358" y="810"/>
                  </a:lnTo>
                  <a:cubicBezTo>
                    <a:pt x="358" y="596"/>
                    <a:pt x="525" y="405"/>
                    <a:pt x="715" y="334"/>
                  </a:cubicBezTo>
                  <a:cubicBezTo>
                    <a:pt x="766" y="319"/>
                    <a:pt x="815" y="313"/>
                    <a:pt x="862" y="313"/>
                  </a:cubicBezTo>
                  <a:close/>
                  <a:moveTo>
                    <a:pt x="835" y="1"/>
                  </a:moveTo>
                  <a:cubicBezTo>
                    <a:pt x="406" y="1"/>
                    <a:pt x="1" y="358"/>
                    <a:pt x="1" y="834"/>
                  </a:cubicBezTo>
                  <a:lnTo>
                    <a:pt x="1" y="1882"/>
                  </a:lnTo>
                  <a:cubicBezTo>
                    <a:pt x="1" y="2263"/>
                    <a:pt x="287" y="2620"/>
                    <a:pt x="668" y="2692"/>
                  </a:cubicBezTo>
                  <a:cubicBezTo>
                    <a:pt x="720" y="2701"/>
                    <a:pt x="771" y="2706"/>
                    <a:pt x="821" y="2706"/>
                  </a:cubicBezTo>
                  <a:cubicBezTo>
                    <a:pt x="1277" y="2706"/>
                    <a:pt x="1644" y="2332"/>
                    <a:pt x="1644" y="1882"/>
                  </a:cubicBezTo>
                  <a:lnTo>
                    <a:pt x="1644" y="834"/>
                  </a:lnTo>
                  <a:cubicBezTo>
                    <a:pt x="1668" y="405"/>
                    <a:pt x="1311" y="1"/>
                    <a:pt x="83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2" name="Google Shape;3722;p52"/>
            <p:cNvSpPr/>
            <p:nvPr/>
          </p:nvSpPr>
          <p:spPr>
            <a:xfrm>
              <a:off x="6366330" y="4290179"/>
              <a:ext cx="17770" cy="17800"/>
            </a:xfrm>
            <a:custGeom>
              <a:rect b="b" l="l" r="r" t="t"/>
              <a:pathLst>
                <a:path extrusionOk="0" h="597" w="596">
                  <a:moveTo>
                    <a:pt x="310" y="1"/>
                  </a:moveTo>
                  <a:cubicBezTo>
                    <a:pt x="143" y="1"/>
                    <a:pt x="0" y="144"/>
                    <a:pt x="0" y="310"/>
                  </a:cubicBezTo>
                  <a:cubicBezTo>
                    <a:pt x="0" y="453"/>
                    <a:pt x="143" y="596"/>
                    <a:pt x="310" y="596"/>
                  </a:cubicBezTo>
                  <a:cubicBezTo>
                    <a:pt x="477" y="596"/>
                    <a:pt x="596" y="453"/>
                    <a:pt x="596" y="310"/>
                  </a:cubicBezTo>
                  <a:cubicBezTo>
                    <a:pt x="596" y="144"/>
                    <a:pt x="477" y="1"/>
                    <a:pt x="31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3" name="Google Shape;3723;p52"/>
            <p:cNvSpPr/>
            <p:nvPr/>
          </p:nvSpPr>
          <p:spPr>
            <a:xfrm>
              <a:off x="6410337" y="4340596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287" y="1"/>
                  </a:moveTo>
                  <a:cubicBezTo>
                    <a:pt x="120" y="1"/>
                    <a:pt x="1" y="120"/>
                    <a:pt x="1" y="310"/>
                  </a:cubicBezTo>
                  <a:cubicBezTo>
                    <a:pt x="1" y="453"/>
                    <a:pt x="120" y="596"/>
                    <a:pt x="287" y="596"/>
                  </a:cubicBezTo>
                  <a:cubicBezTo>
                    <a:pt x="477" y="596"/>
                    <a:pt x="596" y="477"/>
                    <a:pt x="596" y="310"/>
                  </a:cubicBezTo>
                  <a:cubicBezTo>
                    <a:pt x="596" y="120"/>
                    <a:pt x="477" y="1"/>
                    <a:pt x="28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4" name="Google Shape;3724;p52"/>
          <p:cNvGrpSpPr/>
          <p:nvPr/>
        </p:nvGrpSpPr>
        <p:grpSpPr>
          <a:xfrm>
            <a:off x="6999413" y="4148198"/>
            <a:ext cx="354321" cy="354321"/>
            <a:chOff x="6732701" y="4148198"/>
            <a:chExt cx="354321" cy="354321"/>
          </a:xfrm>
        </p:grpSpPr>
        <p:sp>
          <p:nvSpPr>
            <p:cNvPr id="3725" name="Google Shape;3725;p52"/>
            <p:cNvSpPr/>
            <p:nvPr/>
          </p:nvSpPr>
          <p:spPr>
            <a:xfrm>
              <a:off x="6780286" y="4184036"/>
              <a:ext cx="277637" cy="225461"/>
            </a:xfrm>
            <a:custGeom>
              <a:rect b="b" l="l" r="r" t="t"/>
              <a:pathLst>
                <a:path extrusionOk="0" h="7562" w="9312">
                  <a:moveTo>
                    <a:pt x="8570" y="1"/>
                  </a:moveTo>
                  <a:cubicBezTo>
                    <a:pt x="8550" y="1"/>
                    <a:pt x="8526" y="13"/>
                    <a:pt x="8502" y="36"/>
                  </a:cubicBezTo>
                  <a:lnTo>
                    <a:pt x="7549" y="1942"/>
                  </a:lnTo>
                  <a:cubicBezTo>
                    <a:pt x="7537" y="1977"/>
                    <a:pt x="7514" y="1995"/>
                    <a:pt x="7490" y="1995"/>
                  </a:cubicBezTo>
                  <a:cubicBezTo>
                    <a:pt x="7466" y="1995"/>
                    <a:pt x="7442" y="1977"/>
                    <a:pt x="7430" y="1942"/>
                  </a:cubicBezTo>
                  <a:lnTo>
                    <a:pt x="6906" y="1037"/>
                  </a:lnTo>
                  <a:cubicBezTo>
                    <a:pt x="6883" y="1001"/>
                    <a:pt x="6859" y="983"/>
                    <a:pt x="6838" y="983"/>
                  </a:cubicBezTo>
                  <a:cubicBezTo>
                    <a:pt x="6817" y="983"/>
                    <a:pt x="6799" y="1001"/>
                    <a:pt x="6787" y="1037"/>
                  </a:cubicBezTo>
                  <a:lnTo>
                    <a:pt x="5573" y="3466"/>
                  </a:lnTo>
                  <a:cubicBezTo>
                    <a:pt x="5525" y="3513"/>
                    <a:pt x="5501" y="3513"/>
                    <a:pt x="5477" y="3513"/>
                  </a:cubicBezTo>
                  <a:lnTo>
                    <a:pt x="4739" y="3204"/>
                  </a:lnTo>
                  <a:cubicBezTo>
                    <a:pt x="4725" y="3197"/>
                    <a:pt x="4713" y="3194"/>
                    <a:pt x="4703" y="3194"/>
                  </a:cubicBezTo>
                  <a:cubicBezTo>
                    <a:pt x="4678" y="3194"/>
                    <a:pt x="4661" y="3211"/>
                    <a:pt x="4644" y="3227"/>
                  </a:cubicBezTo>
                  <a:lnTo>
                    <a:pt x="3715" y="5180"/>
                  </a:lnTo>
                  <a:cubicBezTo>
                    <a:pt x="3715" y="5197"/>
                    <a:pt x="3691" y="5214"/>
                    <a:pt x="3661" y="5214"/>
                  </a:cubicBezTo>
                  <a:cubicBezTo>
                    <a:pt x="3648" y="5214"/>
                    <a:pt x="3634" y="5211"/>
                    <a:pt x="3620" y="5204"/>
                  </a:cubicBezTo>
                  <a:lnTo>
                    <a:pt x="2667" y="4728"/>
                  </a:lnTo>
                  <a:cubicBezTo>
                    <a:pt x="2644" y="4728"/>
                    <a:pt x="2620" y="4728"/>
                    <a:pt x="2596" y="4752"/>
                  </a:cubicBezTo>
                  <a:lnTo>
                    <a:pt x="1881" y="5776"/>
                  </a:lnTo>
                  <a:lnTo>
                    <a:pt x="596" y="4609"/>
                  </a:lnTo>
                  <a:cubicBezTo>
                    <a:pt x="589" y="4602"/>
                    <a:pt x="577" y="4599"/>
                    <a:pt x="565" y="4599"/>
                  </a:cubicBezTo>
                  <a:cubicBezTo>
                    <a:pt x="534" y="4599"/>
                    <a:pt x="493" y="4616"/>
                    <a:pt x="476" y="4633"/>
                  </a:cubicBezTo>
                  <a:lnTo>
                    <a:pt x="0" y="5657"/>
                  </a:lnTo>
                  <a:lnTo>
                    <a:pt x="0" y="5680"/>
                  </a:lnTo>
                  <a:lnTo>
                    <a:pt x="0" y="7562"/>
                  </a:lnTo>
                  <a:lnTo>
                    <a:pt x="9312" y="7562"/>
                  </a:lnTo>
                  <a:lnTo>
                    <a:pt x="9312" y="1441"/>
                  </a:lnTo>
                  <a:cubicBezTo>
                    <a:pt x="9312" y="1418"/>
                    <a:pt x="9312" y="1418"/>
                    <a:pt x="9288" y="1418"/>
                  </a:cubicBezTo>
                  <a:lnTo>
                    <a:pt x="8621" y="36"/>
                  </a:lnTo>
                  <a:cubicBezTo>
                    <a:pt x="8609" y="13"/>
                    <a:pt x="8591" y="1"/>
                    <a:pt x="8570" y="1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6" name="Google Shape;3726;p52"/>
            <p:cNvSpPr/>
            <p:nvPr/>
          </p:nvSpPr>
          <p:spPr>
            <a:xfrm>
              <a:off x="6780286" y="4212629"/>
              <a:ext cx="277637" cy="196868"/>
            </a:xfrm>
            <a:custGeom>
              <a:rect b="b" l="l" r="r" t="t"/>
              <a:pathLst>
                <a:path extrusionOk="0" h="6603" w="9312">
                  <a:moveTo>
                    <a:pt x="8481" y="0"/>
                  </a:moveTo>
                  <a:cubicBezTo>
                    <a:pt x="8460" y="0"/>
                    <a:pt x="8442" y="18"/>
                    <a:pt x="8430" y="54"/>
                  </a:cubicBezTo>
                  <a:lnTo>
                    <a:pt x="7406" y="1983"/>
                  </a:lnTo>
                  <a:cubicBezTo>
                    <a:pt x="7395" y="2007"/>
                    <a:pt x="7371" y="2018"/>
                    <a:pt x="7347" y="2018"/>
                  </a:cubicBezTo>
                  <a:cubicBezTo>
                    <a:pt x="7323" y="2018"/>
                    <a:pt x="7299" y="2007"/>
                    <a:pt x="7287" y="1983"/>
                  </a:cubicBezTo>
                  <a:lnTo>
                    <a:pt x="6763" y="1173"/>
                  </a:lnTo>
                  <a:cubicBezTo>
                    <a:pt x="6740" y="1137"/>
                    <a:pt x="6716" y="1119"/>
                    <a:pt x="6695" y="1119"/>
                  </a:cubicBezTo>
                  <a:cubicBezTo>
                    <a:pt x="6674" y="1119"/>
                    <a:pt x="6656" y="1137"/>
                    <a:pt x="6644" y="1173"/>
                  </a:cubicBezTo>
                  <a:lnTo>
                    <a:pt x="5335" y="3840"/>
                  </a:lnTo>
                  <a:cubicBezTo>
                    <a:pt x="5287" y="3888"/>
                    <a:pt x="5263" y="3888"/>
                    <a:pt x="5239" y="3888"/>
                  </a:cubicBezTo>
                  <a:lnTo>
                    <a:pt x="4501" y="3578"/>
                  </a:lnTo>
                  <a:cubicBezTo>
                    <a:pt x="4488" y="3572"/>
                    <a:pt x="4477" y="3569"/>
                    <a:pt x="4467" y="3569"/>
                  </a:cubicBezTo>
                  <a:cubicBezTo>
                    <a:pt x="4441" y="3569"/>
                    <a:pt x="4423" y="3591"/>
                    <a:pt x="4406" y="3626"/>
                  </a:cubicBezTo>
                  <a:lnTo>
                    <a:pt x="3429" y="5460"/>
                  </a:lnTo>
                  <a:cubicBezTo>
                    <a:pt x="3429" y="5476"/>
                    <a:pt x="3395" y="5504"/>
                    <a:pt x="3367" y="5504"/>
                  </a:cubicBezTo>
                  <a:cubicBezTo>
                    <a:pt x="3354" y="5504"/>
                    <a:pt x="3342" y="5498"/>
                    <a:pt x="3334" y="5483"/>
                  </a:cubicBezTo>
                  <a:lnTo>
                    <a:pt x="2429" y="5055"/>
                  </a:lnTo>
                  <a:cubicBezTo>
                    <a:pt x="2429" y="5007"/>
                    <a:pt x="2405" y="5007"/>
                    <a:pt x="2382" y="5007"/>
                  </a:cubicBezTo>
                  <a:lnTo>
                    <a:pt x="2358" y="5055"/>
                  </a:lnTo>
                  <a:lnTo>
                    <a:pt x="1786" y="5769"/>
                  </a:lnTo>
                  <a:cubicBezTo>
                    <a:pt x="1786" y="5781"/>
                    <a:pt x="1768" y="5787"/>
                    <a:pt x="1748" y="5787"/>
                  </a:cubicBezTo>
                  <a:cubicBezTo>
                    <a:pt x="1727" y="5787"/>
                    <a:pt x="1703" y="5781"/>
                    <a:pt x="1691" y="5769"/>
                  </a:cubicBezTo>
                  <a:lnTo>
                    <a:pt x="572" y="4817"/>
                  </a:lnTo>
                  <a:cubicBezTo>
                    <a:pt x="557" y="4802"/>
                    <a:pt x="542" y="4796"/>
                    <a:pt x="528" y="4796"/>
                  </a:cubicBezTo>
                  <a:cubicBezTo>
                    <a:pt x="497" y="4796"/>
                    <a:pt x="469" y="4824"/>
                    <a:pt x="453" y="4840"/>
                  </a:cubicBezTo>
                  <a:lnTo>
                    <a:pt x="0" y="5602"/>
                  </a:lnTo>
                  <a:lnTo>
                    <a:pt x="0" y="6603"/>
                  </a:lnTo>
                  <a:lnTo>
                    <a:pt x="9312" y="6603"/>
                  </a:lnTo>
                  <a:lnTo>
                    <a:pt x="9312" y="1387"/>
                  </a:lnTo>
                  <a:lnTo>
                    <a:pt x="8550" y="54"/>
                  </a:lnTo>
                  <a:cubicBezTo>
                    <a:pt x="8526" y="18"/>
                    <a:pt x="8502" y="0"/>
                    <a:pt x="8481" y="0"/>
                  </a:cubicBezTo>
                  <a:close/>
                </a:path>
              </a:pathLst>
            </a:custGeom>
            <a:solidFill>
              <a:srgbClr val="DADF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7" name="Google Shape;3727;p52"/>
            <p:cNvSpPr/>
            <p:nvPr/>
          </p:nvSpPr>
          <p:spPr>
            <a:xfrm>
              <a:off x="6780286" y="4238896"/>
              <a:ext cx="277637" cy="233094"/>
            </a:xfrm>
            <a:custGeom>
              <a:rect b="b" l="l" r="r" t="t"/>
              <a:pathLst>
                <a:path extrusionOk="0" h="7818" w="9312">
                  <a:moveTo>
                    <a:pt x="8538" y="0"/>
                  </a:moveTo>
                  <a:cubicBezTo>
                    <a:pt x="8514" y="0"/>
                    <a:pt x="8490" y="18"/>
                    <a:pt x="8478" y="54"/>
                  </a:cubicBezTo>
                  <a:lnTo>
                    <a:pt x="7526" y="1959"/>
                  </a:lnTo>
                  <a:cubicBezTo>
                    <a:pt x="7514" y="1995"/>
                    <a:pt x="7490" y="2013"/>
                    <a:pt x="7466" y="2013"/>
                  </a:cubicBezTo>
                  <a:cubicBezTo>
                    <a:pt x="7442" y="2013"/>
                    <a:pt x="7418" y="1995"/>
                    <a:pt x="7406" y="1959"/>
                  </a:cubicBezTo>
                  <a:lnTo>
                    <a:pt x="6859" y="1030"/>
                  </a:lnTo>
                  <a:cubicBezTo>
                    <a:pt x="6847" y="1006"/>
                    <a:pt x="6829" y="995"/>
                    <a:pt x="6808" y="995"/>
                  </a:cubicBezTo>
                  <a:cubicBezTo>
                    <a:pt x="6787" y="995"/>
                    <a:pt x="6763" y="1006"/>
                    <a:pt x="6740" y="1030"/>
                  </a:cubicBezTo>
                  <a:lnTo>
                    <a:pt x="5525" y="3483"/>
                  </a:lnTo>
                  <a:cubicBezTo>
                    <a:pt x="5501" y="3507"/>
                    <a:pt x="5477" y="3507"/>
                    <a:pt x="5454" y="3507"/>
                  </a:cubicBezTo>
                  <a:lnTo>
                    <a:pt x="4692" y="3221"/>
                  </a:lnTo>
                  <a:cubicBezTo>
                    <a:pt x="4684" y="3206"/>
                    <a:pt x="4677" y="3201"/>
                    <a:pt x="4669" y="3201"/>
                  </a:cubicBezTo>
                  <a:cubicBezTo>
                    <a:pt x="4653" y="3201"/>
                    <a:pt x="4637" y="3229"/>
                    <a:pt x="4620" y="3245"/>
                  </a:cubicBezTo>
                  <a:lnTo>
                    <a:pt x="3691" y="5174"/>
                  </a:lnTo>
                  <a:cubicBezTo>
                    <a:pt x="3691" y="5190"/>
                    <a:pt x="3657" y="5218"/>
                    <a:pt x="3628" y="5218"/>
                  </a:cubicBezTo>
                  <a:cubicBezTo>
                    <a:pt x="3615" y="5218"/>
                    <a:pt x="3604" y="5213"/>
                    <a:pt x="3596" y="5198"/>
                  </a:cubicBezTo>
                  <a:lnTo>
                    <a:pt x="2644" y="4721"/>
                  </a:lnTo>
                  <a:cubicBezTo>
                    <a:pt x="2620" y="4721"/>
                    <a:pt x="2596" y="4721"/>
                    <a:pt x="2548" y="4769"/>
                  </a:cubicBezTo>
                  <a:lnTo>
                    <a:pt x="1905" y="5722"/>
                  </a:lnTo>
                  <a:cubicBezTo>
                    <a:pt x="1905" y="5734"/>
                    <a:pt x="1887" y="5740"/>
                    <a:pt x="1867" y="5740"/>
                  </a:cubicBezTo>
                  <a:cubicBezTo>
                    <a:pt x="1846" y="5740"/>
                    <a:pt x="1822" y="5734"/>
                    <a:pt x="1810" y="5722"/>
                  </a:cubicBezTo>
                  <a:lnTo>
                    <a:pt x="596" y="4602"/>
                  </a:lnTo>
                  <a:cubicBezTo>
                    <a:pt x="589" y="4596"/>
                    <a:pt x="579" y="4593"/>
                    <a:pt x="568" y="4593"/>
                  </a:cubicBezTo>
                  <a:cubicBezTo>
                    <a:pt x="537" y="4593"/>
                    <a:pt x="494" y="4615"/>
                    <a:pt x="476" y="4650"/>
                  </a:cubicBezTo>
                  <a:lnTo>
                    <a:pt x="0" y="5650"/>
                  </a:lnTo>
                  <a:lnTo>
                    <a:pt x="0" y="7817"/>
                  </a:lnTo>
                  <a:lnTo>
                    <a:pt x="9312" y="7817"/>
                  </a:lnTo>
                  <a:lnTo>
                    <a:pt x="9312" y="1459"/>
                  </a:lnTo>
                  <a:lnTo>
                    <a:pt x="8597" y="54"/>
                  </a:lnTo>
                  <a:cubicBezTo>
                    <a:pt x="8585" y="18"/>
                    <a:pt x="8561" y="0"/>
                    <a:pt x="85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8" name="Google Shape;3728;p52"/>
            <p:cNvSpPr/>
            <p:nvPr/>
          </p:nvSpPr>
          <p:spPr>
            <a:xfrm>
              <a:off x="7028081" y="4240119"/>
              <a:ext cx="29129" cy="231871"/>
            </a:xfrm>
            <a:custGeom>
              <a:rect b="b" l="l" r="r" t="t"/>
              <a:pathLst>
                <a:path extrusionOk="0" h="7777" w="977">
                  <a:moveTo>
                    <a:pt x="227" y="1"/>
                  </a:moveTo>
                  <a:cubicBezTo>
                    <a:pt x="203" y="1"/>
                    <a:pt x="179" y="13"/>
                    <a:pt x="167" y="37"/>
                  </a:cubicBezTo>
                  <a:lnTo>
                    <a:pt x="0" y="394"/>
                  </a:lnTo>
                  <a:lnTo>
                    <a:pt x="477" y="1394"/>
                  </a:lnTo>
                  <a:cubicBezTo>
                    <a:pt x="501" y="1394"/>
                    <a:pt x="501" y="1418"/>
                    <a:pt x="501" y="1442"/>
                  </a:cubicBezTo>
                  <a:lnTo>
                    <a:pt x="501" y="7776"/>
                  </a:lnTo>
                  <a:lnTo>
                    <a:pt x="977" y="7776"/>
                  </a:lnTo>
                  <a:lnTo>
                    <a:pt x="977" y="1418"/>
                  </a:lnTo>
                  <a:lnTo>
                    <a:pt x="286" y="37"/>
                  </a:lnTo>
                  <a:cubicBezTo>
                    <a:pt x="274" y="13"/>
                    <a:pt x="250" y="1"/>
                    <a:pt x="227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9" name="Google Shape;3729;p52"/>
            <p:cNvSpPr/>
            <p:nvPr/>
          </p:nvSpPr>
          <p:spPr>
            <a:xfrm>
              <a:off x="6736248" y="4471963"/>
              <a:ext cx="343678" cy="24180"/>
            </a:xfrm>
            <a:custGeom>
              <a:rect b="b" l="l" r="r" t="t"/>
              <a:pathLst>
                <a:path extrusionOk="0" h="811" w="11527">
                  <a:moveTo>
                    <a:pt x="144" y="0"/>
                  </a:moveTo>
                  <a:cubicBezTo>
                    <a:pt x="72" y="0"/>
                    <a:pt x="1" y="72"/>
                    <a:pt x="1" y="119"/>
                  </a:cubicBezTo>
                  <a:lnTo>
                    <a:pt x="1" y="691"/>
                  </a:lnTo>
                  <a:cubicBezTo>
                    <a:pt x="1" y="762"/>
                    <a:pt x="72" y="810"/>
                    <a:pt x="144" y="810"/>
                  </a:cubicBezTo>
                  <a:lnTo>
                    <a:pt x="11408" y="810"/>
                  </a:lnTo>
                  <a:cubicBezTo>
                    <a:pt x="11479" y="810"/>
                    <a:pt x="11527" y="762"/>
                    <a:pt x="11527" y="691"/>
                  </a:cubicBezTo>
                  <a:lnTo>
                    <a:pt x="11527" y="119"/>
                  </a:lnTo>
                  <a:cubicBezTo>
                    <a:pt x="11527" y="72"/>
                    <a:pt x="11479" y="0"/>
                    <a:pt x="11408" y="0"/>
                  </a:cubicBezTo>
                  <a:close/>
                </a:path>
              </a:pathLst>
            </a:custGeom>
            <a:solidFill>
              <a:srgbClr val="939FA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0" name="Google Shape;3730;p52"/>
            <p:cNvSpPr/>
            <p:nvPr/>
          </p:nvSpPr>
          <p:spPr>
            <a:xfrm>
              <a:off x="7062160" y="4471963"/>
              <a:ext cx="17770" cy="24180"/>
            </a:xfrm>
            <a:custGeom>
              <a:rect b="b" l="l" r="r" t="t"/>
              <a:pathLst>
                <a:path extrusionOk="0" h="811" w="596">
                  <a:moveTo>
                    <a:pt x="0" y="0"/>
                  </a:moveTo>
                  <a:cubicBezTo>
                    <a:pt x="72" y="0"/>
                    <a:pt x="120" y="72"/>
                    <a:pt x="120" y="119"/>
                  </a:cubicBezTo>
                  <a:lnTo>
                    <a:pt x="120" y="691"/>
                  </a:lnTo>
                  <a:cubicBezTo>
                    <a:pt x="120" y="739"/>
                    <a:pt x="72" y="810"/>
                    <a:pt x="0" y="810"/>
                  </a:cubicBezTo>
                  <a:lnTo>
                    <a:pt x="477" y="810"/>
                  </a:lnTo>
                  <a:cubicBezTo>
                    <a:pt x="548" y="810"/>
                    <a:pt x="596" y="762"/>
                    <a:pt x="596" y="691"/>
                  </a:cubicBezTo>
                  <a:lnTo>
                    <a:pt x="596" y="119"/>
                  </a:lnTo>
                  <a:cubicBezTo>
                    <a:pt x="596" y="72"/>
                    <a:pt x="548" y="0"/>
                    <a:pt x="47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1" name="Google Shape;3731;p52"/>
            <p:cNvSpPr/>
            <p:nvPr/>
          </p:nvSpPr>
          <p:spPr>
            <a:xfrm>
              <a:off x="6884640" y="4175867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30" y="358"/>
                  </a:lnTo>
                  <a:cubicBezTo>
                    <a:pt x="525" y="358"/>
                    <a:pt x="596" y="287"/>
                    <a:pt x="596" y="215"/>
                  </a:cubicBezTo>
                  <a:cubicBezTo>
                    <a:pt x="596" y="96"/>
                    <a:pt x="549" y="1"/>
                    <a:pt x="430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2" name="Google Shape;3732;p52"/>
            <p:cNvSpPr/>
            <p:nvPr/>
          </p:nvSpPr>
          <p:spPr>
            <a:xfrm>
              <a:off x="6856255" y="4175867"/>
              <a:ext cx="19201" cy="10674"/>
            </a:xfrm>
            <a:custGeom>
              <a:rect b="b" l="l" r="r" t="t"/>
              <a:pathLst>
                <a:path extrusionOk="0" h="358" w="644">
                  <a:moveTo>
                    <a:pt x="215" y="1"/>
                  </a:moveTo>
                  <a:cubicBezTo>
                    <a:pt x="119" y="1"/>
                    <a:pt x="48" y="48"/>
                    <a:pt x="48" y="144"/>
                  </a:cubicBezTo>
                  <a:cubicBezTo>
                    <a:pt x="0" y="263"/>
                    <a:pt x="96" y="358"/>
                    <a:pt x="215" y="358"/>
                  </a:cubicBezTo>
                  <a:lnTo>
                    <a:pt x="453" y="358"/>
                  </a:lnTo>
                  <a:cubicBezTo>
                    <a:pt x="548" y="358"/>
                    <a:pt x="643" y="287"/>
                    <a:pt x="643" y="215"/>
                  </a:cubicBezTo>
                  <a:cubicBezTo>
                    <a:pt x="643" y="96"/>
                    <a:pt x="572" y="1"/>
                    <a:pt x="45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3" name="Google Shape;3733;p52"/>
            <p:cNvSpPr/>
            <p:nvPr/>
          </p:nvSpPr>
          <p:spPr>
            <a:xfrm>
              <a:off x="699471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5" y="1"/>
                    <a:pt x="0" y="48"/>
                    <a:pt x="0" y="144"/>
                  </a:cubicBezTo>
                  <a:cubicBezTo>
                    <a:pt x="0" y="263"/>
                    <a:pt x="95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595" y="287"/>
                    <a:pt x="595" y="215"/>
                  </a:cubicBezTo>
                  <a:cubicBezTo>
                    <a:pt x="595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4" name="Google Shape;3734;p52"/>
            <p:cNvSpPr/>
            <p:nvPr/>
          </p:nvSpPr>
          <p:spPr>
            <a:xfrm>
              <a:off x="6940037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0" y="48"/>
                    <a:pt x="0" y="144"/>
                  </a:cubicBezTo>
                  <a:cubicBezTo>
                    <a:pt x="0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5" name="Google Shape;3735;p52"/>
            <p:cNvSpPr/>
            <p:nvPr/>
          </p:nvSpPr>
          <p:spPr>
            <a:xfrm>
              <a:off x="6967735" y="4175867"/>
              <a:ext cx="17054" cy="10674"/>
            </a:xfrm>
            <a:custGeom>
              <a:rect b="b" l="l" r="r" t="t"/>
              <a:pathLst>
                <a:path extrusionOk="0" h="358" w="572">
                  <a:moveTo>
                    <a:pt x="167" y="1"/>
                  </a:moveTo>
                  <a:cubicBezTo>
                    <a:pt x="72" y="1"/>
                    <a:pt x="0" y="48"/>
                    <a:pt x="0" y="144"/>
                  </a:cubicBezTo>
                  <a:cubicBezTo>
                    <a:pt x="0" y="263"/>
                    <a:pt x="72" y="358"/>
                    <a:pt x="167" y="358"/>
                  </a:cubicBezTo>
                  <a:lnTo>
                    <a:pt x="405" y="358"/>
                  </a:lnTo>
                  <a:cubicBezTo>
                    <a:pt x="500" y="358"/>
                    <a:pt x="572" y="287"/>
                    <a:pt x="572" y="215"/>
                  </a:cubicBezTo>
                  <a:cubicBezTo>
                    <a:pt x="572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6" name="Google Shape;3736;p52"/>
            <p:cNvSpPr/>
            <p:nvPr/>
          </p:nvSpPr>
          <p:spPr>
            <a:xfrm>
              <a:off x="6912338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5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7" name="Google Shape;3737;p52"/>
            <p:cNvSpPr/>
            <p:nvPr/>
          </p:nvSpPr>
          <p:spPr>
            <a:xfrm>
              <a:off x="6774591" y="4175867"/>
              <a:ext cx="17084" cy="10674"/>
            </a:xfrm>
            <a:custGeom>
              <a:rect b="b" l="l" r="r" t="t"/>
              <a:pathLst>
                <a:path extrusionOk="0" h="358" w="573">
                  <a:moveTo>
                    <a:pt x="191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91" y="358"/>
                  </a:cubicBezTo>
                  <a:lnTo>
                    <a:pt x="405" y="358"/>
                  </a:lnTo>
                  <a:cubicBezTo>
                    <a:pt x="477" y="358"/>
                    <a:pt x="572" y="287"/>
                    <a:pt x="572" y="215"/>
                  </a:cubicBezTo>
                  <a:cubicBezTo>
                    <a:pt x="572" y="96"/>
                    <a:pt x="501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8" name="Google Shape;3738;p52"/>
            <p:cNvSpPr/>
            <p:nvPr/>
          </p:nvSpPr>
          <p:spPr>
            <a:xfrm>
              <a:off x="6801574" y="4175867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1"/>
                  </a:moveTo>
                  <a:cubicBezTo>
                    <a:pt x="96" y="1"/>
                    <a:pt x="1" y="48"/>
                    <a:pt x="1" y="144"/>
                  </a:cubicBezTo>
                  <a:cubicBezTo>
                    <a:pt x="1" y="263"/>
                    <a:pt x="96" y="358"/>
                    <a:pt x="167" y="358"/>
                  </a:cubicBezTo>
                  <a:lnTo>
                    <a:pt x="405" y="358"/>
                  </a:lnTo>
                  <a:cubicBezTo>
                    <a:pt x="501" y="358"/>
                    <a:pt x="596" y="287"/>
                    <a:pt x="596" y="215"/>
                  </a:cubicBezTo>
                  <a:cubicBezTo>
                    <a:pt x="596" y="96"/>
                    <a:pt x="524" y="1"/>
                    <a:pt x="405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9" name="Google Shape;3739;p52"/>
            <p:cNvSpPr/>
            <p:nvPr/>
          </p:nvSpPr>
          <p:spPr>
            <a:xfrm>
              <a:off x="6829273" y="4175867"/>
              <a:ext cx="18485" cy="10674"/>
            </a:xfrm>
            <a:custGeom>
              <a:rect b="b" l="l" r="r" t="t"/>
              <a:pathLst>
                <a:path extrusionOk="0" h="358" w="620">
                  <a:moveTo>
                    <a:pt x="191" y="1"/>
                  </a:moveTo>
                  <a:cubicBezTo>
                    <a:pt x="119" y="1"/>
                    <a:pt x="24" y="48"/>
                    <a:pt x="24" y="144"/>
                  </a:cubicBezTo>
                  <a:cubicBezTo>
                    <a:pt x="0" y="263"/>
                    <a:pt x="72" y="358"/>
                    <a:pt x="191" y="358"/>
                  </a:cubicBezTo>
                  <a:lnTo>
                    <a:pt x="429" y="358"/>
                  </a:lnTo>
                  <a:cubicBezTo>
                    <a:pt x="524" y="358"/>
                    <a:pt x="620" y="287"/>
                    <a:pt x="620" y="215"/>
                  </a:cubicBezTo>
                  <a:cubicBezTo>
                    <a:pt x="620" y="96"/>
                    <a:pt x="548" y="1"/>
                    <a:pt x="42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0" name="Google Shape;3740;p52"/>
            <p:cNvSpPr/>
            <p:nvPr/>
          </p:nvSpPr>
          <p:spPr>
            <a:xfrm>
              <a:off x="691233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24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48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1" name="Google Shape;3741;p52"/>
            <p:cNvSpPr/>
            <p:nvPr/>
          </p:nvSpPr>
          <p:spPr>
            <a:xfrm>
              <a:off x="6773876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72" y="310"/>
                    <a:pt x="120" y="357"/>
                    <a:pt x="215" y="357"/>
                  </a:cubicBezTo>
                  <a:lnTo>
                    <a:pt x="429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2" name="Google Shape;3742;p52"/>
            <p:cNvSpPr/>
            <p:nvPr/>
          </p:nvSpPr>
          <p:spPr>
            <a:xfrm>
              <a:off x="6829988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5" y="0"/>
                    <a:pt x="0" y="95"/>
                    <a:pt x="0" y="214"/>
                  </a:cubicBezTo>
                  <a:cubicBezTo>
                    <a:pt x="24" y="310"/>
                    <a:pt x="119" y="357"/>
                    <a:pt x="214" y="357"/>
                  </a:cubicBezTo>
                  <a:lnTo>
                    <a:pt x="405" y="357"/>
                  </a:lnTo>
                  <a:cubicBezTo>
                    <a:pt x="500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3" name="Google Shape;3743;p52"/>
            <p:cNvSpPr/>
            <p:nvPr/>
          </p:nvSpPr>
          <p:spPr>
            <a:xfrm>
              <a:off x="6857657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68" y="0"/>
                  </a:moveTo>
                  <a:cubicBezTo>
                    <a:pt x="72" y="0"/>
                    <a:pt x="1" y="95"/>
                    <a:pt x="1" y="214"/>
                  </a:cubicBezTo>
                  <a:cubicBezTo>
                    <a:pt x="25" y="310"/>
                    <a:pt x="120" y="357"/>
                    <a:pt x="191" y="357"/>
                  </a:cubicBezTo>
                  <a:lnTo>
                    <a:pt x="406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5" y="0"/>
                    <a:pt x="406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4" name="Google Shape;3744;p52"/>
            <p:cNvSpPr/>
            <p:nvPr/>
          </p:nvSpPr>
          <p:spPr>
            <a:xfrm>
              <a:off x="6801574" y="4247602"/>
              <a:ext cx="17770" cy="10674"/>
            </a:xfrm>
            <a:custGeom>
              <a:rect b="b" l="l" r="r" t="t"/>
              <a:pathLst>
                <a:path extrusionOk="0" h="358" w="596">
                  <a:moveTo>
                    <a:pt x="167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8" y="310"/>
                    <a:pt x="120" y="357"/>
                    <a:pt x="215" y="357"/>
                  </a:cubicBezTo>
                  <a:lnTo>
                    <a:pt x="405" y="357"/>
                  </a:lnTo>
                  <a:cubicBezTo>
                    <a:pt x="501" y="357"/>
                    <a:pt x="596" y="286"/>
                    <a:pt x="596" y="214"/>
                  </a:cubicBezTo>
                  <a:cubicBezTo>
                    <a:pt x="596" y="95"/>
                    <a:pt x="524" y="0"/>
                    <a:pt x="40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5" name="Google Shape;3745;p52"/>
            <p:cNvSpPr/>
            <p:nvPr/>
          </p:nvSpPr>
          <p:spPr>
            <a:xfrm>
              <a:off x="6884640" y="4247602"/>
              <a:ext cx="17800" cy="10674"/>
            </a:xfrm>
            <a:custGeom>
              <a:rect b="b" l="l" r="r" t="t"/>
              <a:pathLst>
                <a:path extrusionOk="0" h="358" w="597">
                  <a:moveTo>
                    <a:pt x="191" y="0"/>
                  </a:moveTo>
                  <a:cubicBezTo>
                    <a:pt x="96" y="0"/>
                    <a:pt x="1" y="95"/>
                    <a:pt x="1" y="214"/>
                  </a:cubicBezTo>
                  <a:cubicBezTo>
                    <a:pt x="49" y="310"/>
                    <a:pt x="120" y="357"/>
                    <a:pt x="215" y="357"/>
                  </a:cubicBezTo>
                  <a:lnTo>
                    <a:pt x="430" y="357"/>
                  </a:lnTo>
                  <a:cubicBezTo>
                    <a:pt x="525" y="357"/>
                    <a:pt x="596" y="286"/>
                    <a:pt x="596" y="214"/>
                  </a:cubicBezTo>
                  <a:cubicBezTo>
                    <a:pt x="596" y="95"/>
                    <a:pt x="549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6" name="Google Shape;3746;p52"/>
            <p:cNvSpPr/>
            <p:nvPr/>
          </p:nvSpPr>
          <p:spPr>
            <a:xfrm>
              <a:off x="6732701" y="4148198"/>
              <a:ext cx="354321" cy="354321"/>
            </a:xfrm>
            <a:custGeom>
              <a:rect b="b" l="l" r="r" t="t"/>
              <a:pathLst>
                <a:path extrusionOk="0" h="11884" w="11884">
                  <a:moveTo>
                    <a:pt x="10169" y="1524"/>
                  </a:moveTo>
                  <a:lnTo>
                    <a:pt x="10741" y="2691"/>
                  </a:lnTo>
                  <a:lnTo>
                    <a:pt x="10741" y="3715"/>
                  </a:lnTo>
                  <a:lnTo>
                    <a:pt x="10384" y="3001"/>
                  </a:lnTo>
                  <a:cubicBezTo>
                    <a:pt x="10336" y="2929"/>
                    <a:pt x="10265" y="2858"/>
                    <a:pt x="10169" y="2858"/>
                  </a:cubicBezTo>
                  <a:cubicBezTo>
                    <a:pt x="10074" y="2858"/>
                    <a:pt x="9979" y="2929"/>
                    <a:pt x="9955" y="2977"/>
                  </a:cubicBezTo>
                  <a:lnTo>
                    <a:pt x="9074" y="4715"/>
                  </a:lnTo>
                  <a:lnTo>
                    <a:pt x="8621" y="3953"/>
                  </a:lnTo>
                  <a:cubicBezTo>
                    <a:pt x="8550" y="3882"/>
                    <a:pt x="8502" y="3834"/>
                    <a:pt x="8407" y="3834"/>
                  </a:cubicBezTo>
                  <a:cubicBezTo>
                    <a:pt x="8312" y="3834"/>
                    <a:pt x="8240" y="3906"/>
                    <a:pt x="8193" y="4001"/>
                  </a:cubicBezTo>
                  <a:lnTo>
                    <a:pt x="7050" y="6382"/>
                  </a:lnTo>
                  <a:lnTo>
                    <a:pt x="6383" y="6096"/>
                  </a:lnTo>
                  <a:cubicBezTo>
                    <a:pt x="6352" y="6084"/>
                    <a:pt x="6320" y="6078"/>
                    <a:pt x="6288" y="6078"/>
                  </a:cubicBezTo>
                  <a:cubicBezTo>
                    <a:pt x="6198" y="6078"/>
                    <a:pt x="6115" y="6127"/>
                    <a:pt x="6097" y="6216"/>
                  </a:cubicBezTo>
                  <a:lnTo>
                    <a:pt x="5216" y="8073"/>
                  </a:lnTo>
                  <a:lnTo>
                    <a:pt x="4359" y="7621"/>
                  </a:lnTo>
                  <a:cubicBezTo>
                    <a:pt x="4321" y="7606"/>
                    <a:pt x="4283" y="7598"/>
                    <a:pt x="4248" y="7598"/>
                  </a:cubicBezTo>
                  <a:cubicBezTo>
                    <a:pt x="4171" y="7598"/>
                    <a:pt x="4105" y="7635"/>
                    <a:pt x="4073" y="7716"/>
                  </a:cubicBezTo>
                  <a:lnTo>
                    <a:pt x="3477" y="8549"/>
                  </a:lnTo>
                  <a:lnTo>
                    <a:pt x="2334" y="7502"/>
                  </a:lnTo>
                  <a:cubicBezTo>
                    <a:pt x="2287" y="7430"/>
                    <a:pt x="2192" y="7430"/>
                    <a:pt x="2120" y="7430"/>
                  </a:cubicBezTo>
                  <a:cubicBezTo>
                    <a:pt x="2049" y="7430"/>
                    <a:pt x="1977" y="7502"/>
                    <a:pt x="1953" y="7597"/>
                  </a:cubicBezTo>
                  <a:lnTo>
                    <a:pt x="1810" y="7906"/>
                  </a:lnTo>
                  <a:lnTo>
                    <a:pt x="1763" y="6906"/>
                  </a:lnTo>
                  <a:lnTo>
                    <a:pt x="2192" y="6049"/>
                  </a:lnTo>
                  <a:lnTo>
                    <a:pt x="3382" y="7121"/>
                  </a:lnTo>
                  <a:cubicBezTo>
                    <a:pt x="3406" y="7144"/>
                    <a:pt x="3406" y="7144"/>
                    <a:pt x="3430" y="7144"/>
                  </a:cubicBezTo>
                  <a:cubicBezTo>
                    <a:pt x="3455" y="7151"/>
                    <a:pt x="3479" y="7154"/>
                    <a:pt x="3501" y="7154"/>
                  </a:cubicBezTo>
                  <a:cubicBezTo>
                    <a:pt x="3562" y="7154"/>
                    <a:pt x="3609" y="7132"/>
                    <a:pt x="3644" y="7097"/>
                  </a:cubicBezTo>
                  <a:lnTo>
                    <a:pt x="4311" y="6168"/>
                  </a:lnTo>
                  <a:lnTo>
                    <a:pt x="5168" y="6620"/>
                  </a:lnTo>
                  <a:cubicBezTo>
                    <a:pt x="5192" y="6632"/>
                    <a:pt x="5222" y="6638"/>
                    <a:pt x="5252" y="6638"/>
                  </a:cubicBezTo>
                  <a:cubicBezTo>
                    <a:pt x="5281" y="6638"/>
                    <a:pt x="5311" y="6632"/>
                    <a:pt x="5335" y="6620"/>
                  </a:cubicBezTo>
                  <a:cubicBezTo>
                    <a:pt x="5406" y="6573"/>
                    <a:pt x="5454" y="6549"/>
                    <a:pt x="5502" y="6501"/>
                  </a:cubicBezTo>
                  <a:lnTo>
                    <a:pt x="6359" y="4644"/>
                  </a:lnTo>
                  <a:lnTo>
                    <a:pt x="7002" y="4906"/>
                  </a:lnTo>
                  <a:cubicBezTo>
                    <a:pt x="7035" y="4925"/>
                    <a:pt x="7071" y="4934"/>
                    <a:pt x="7107" y="4934"/>
                  </a:cubicBezTo>
                  <a:cubicBezTo>
                    <a:pt x="7202" y="4934"/>
                    <a:pt x="7294" y="4873"/>
                    <a:pt x="7312" y="4787"/>
                  </a:cubicBezTo>
                  <a:lnTo>
                    <a:pt x="8431" y="2501"/>
                  </a:lnTo>
                  <a:lnTo>
                    <a:pt x="8883" y="3239"/>
                  </a:lnTo>
                  <a:cubicBezTo>
                    <a:pt x="8955" y="3334"/>
                    <a:pt x="9002" y="3358"/>
                    <a:pt x="9098" y="3358"/>
                  </a:cubicBezTo>
                  <a:cubicBezTo>
                    <a:pt x="9193" y="3358"/>
                    <a:pt x="9264" y="3310"/>
                    <a:pt x="9312" y="3239"/>
                  </a:cubicBezTo>
                  <a:lnTo>
                    <a:pt x="10169" y="1524"/>
                  </a:lnTo>
                  <a:close/>
                  <a:moveTo>
                    <a:pt x="10146" y="3334"/>
                  </a:moveTo>
                  <a:lnTo>
                    <a:pt x="10693" y="4501"/>
                  </a:lnTo>
                  <a:lnTo>
                    <a:pt x="10693" y="10669"/>
                  </a:lnTo>
                  <a:lnTo>
                    <a:pt x="1739" y="10669"/>
                  </a:lnTo>
                  <a:lnTo>
                    <a:pt x="1739" y="8716"/>
                  </a:lnTo>
                  <a:lnTo>
                    <a:pt x="1763" y="8716"/>
                  </a:lnTo>
                  <a:lnTo>
                    <a:pt x="2192" y="7859"/>
                  </a:lnTo>
                  <a:lnTo>
                    <a:pt x="3311" y="8883"/>
                  </a:lnTo>
                  <a:cubicBezTo>
                    <a:pt x="3382" y="8930"/>
                    <a:pt x="3430" y="8930"/>
                    <a:pt x="3501" y="8930"/>
                  </a:cubicBezTo>
                  <a:cubicBezTo>
                    <a:pt x="3549" y="8930"/>
                    <a:pt x="3620" y="8883"/>
                    <a:pt x="3668" y="8835"/>
                  </a:cubicBezTo>
                  <a:lnTo>
                    <a:pt x="4263" y="7978"/>
                  </a:lnTo>
                  <a:lnTo>
                    <a:pt x="5145" y="8430"/>
                  </a:lnTo>
                  <a:cubicBezTo>
                    <a:pt x="5168" y="8442"/>
                    <a:pt x="5198" y="8448"/>
                    <a:pt x="5228" y="8448"/>
                  </a:cubicBezTo>
                  <a:cubicBezTo>
                    <a:pt x="5258" y="8448"/>
                    <a:pt x="5287" y="8442"/>
                    <a:pt x="5311" y="8430"/>
                  </a:cubicBezTo>
                  <a:cubicBezTo>
                    <a:pt x="5383" y="8406"/>
                    <a:pt x="5430" y="8359"/>
                    <a:pt x="5454" y="8311"/>
                  </a:cubicBezTo>
                  <a:lnTo>
                    <a:pt x="6335" y="6454"/>
                  </a:lnTo>
                  <a:lnTo>
                    <a:pt x="6978" y="6739"/>
                  </a:lnTo>
                  <a:cubicBezTo>
                    <a:pt x="7009" y="6752"/>
                    <a:pt x="7041" y="6758"/>
                    <a:pt x="7073" y="6758"/>
                  </a:cubicBezTo>
                  <a:cubicBezTo>
                    <a:pt x="7165" y="6758"/>
                    <a:pt x="7252" y="6709"/>
                    <a:pt x="7288" y="6620"/>
                  </a:cubicBezTo>
                  <a:lnTo>
                    <a:pt x="8407" y="4310"/>
                  </a:lnTo>
                  <a:lnTo>
                    <a:pt x="8860" y="5072"/>
                  </a:lnTo>
                  <a:cubicBezTo>
                    <a:pt x="8907" y="5144"/>
                    <a:pt x="8979" y="5192"/>
                    <a:pt x="9074" y="5192"/>
                  </a:cubicBezTo>
                  <a:cubicBezTo>
                    <a:pt x="9145" y="5192"/>
                    <a:pt x="9241" y="5120"/>
                    <a:pt x="9264" y="5072"/>
                  </a:cubicBezTo>
                  <a:lnTo>
                    <a:pt x="10146" y="3334"/>
                  </a:lnTo>
                  <a:close/>
                  <a:moveTo>
                    <a:pt x="11479" y="11026"/>
                  </a:moveTo>
                  <a:lnTo>
                    <a:pt x="11479" y="11502"/>
                  </a:lnTo>
                  <a:lnTo>
                    <a:pt x="310" y="11502"/>
                  </a:lnTo>
                  <a:lnTo>
                    <a:pt x="310" y="11026"/>
                  </a:lnTo>
                  <a:close/>
                  <a:moveTo>
                    <a:pt x="929" y="0"/>
                  </a:moveTo>
                  <a:cubicBezTo>
                    <a:pt x="810" y="0"/>
                    <a:pt x="715" y="48"/>
                    <a:pt x="715" y="167"/>
                  </a:cubicBezTo>
                  <a:lnTo>
                    <a:pt x="715" y="976"/>
                  </a:lnTo>
                  <a:lnTo>
                    <a:pt x="524" y="976"/>
                  </a:lnTo>
                  <a:cubicBezTo>
                    <a:pt x="429" y="976"/>
                    <a:pt x="334" y="1048"/>
                    <a:pt x="334" y="1119"/>
                  </a:cubicBezTo>
                  <a:cubicBezTo>
                    <a:pt x="334" y="1238"/>
                    <a:pt x="405" y="1334"/>
                    <a:pt x="524" y="1334"/>
                  </a:cubicBezTo>
                  <a:lnTo>
                    <a:pt x="715" y="1334"/>
                  </a:lnTo>
                  <a:lnTo>
                    <a:pt x="715" y="2239"/>
                  </a:lnTo>
                  <a:lnTo>
                    <a:pt x="524" y="2239"/>
                  </a:lnTo>
                  <a:cubicBezTo>
                    <a:pt x="429" y="2239"/>
                    <a:pt x="334" y="2286"/>
                    <a:pt x="334" y="2381"/>
                  </a:cubicBezTo>
                  <a:cubicBezTo>
                    <a:pt x="334" y="2501"/>
                    <a:pt x="405" y="2596"/>
                    <a:pt x="524" y="2596"/>
                  </a:cubicBezTo>
                  <a:lnTo>
                    <a:pt x="715" y="2596"/>
                  </a:lnTo>
                  <a:lnTo>
                    <a:pt x="715" y="3477"/>
                  </a:lnTo>
                  <a:lnTo>
                    <a:pt x="524" y="3477"/>
                  </a:lnTo>
                  <a:cubicBezTo>
                    <a:pt x="429" y="3477"/>
                    <a:pt x="334" y="3548"/>
                    <a:pt x="334" y="3620"/>
                  </a:cubicBezTo>
                  <a:cubicBezTo>
                    <a:pt x="334" y="3739"/>
                    <a:pt x="405" y="3834"/>
                    <a:pt x="524" y="3834"/>
                  </a:cubicBezTo>
                  <a:lnTo>
                    <a:pt x="715" y="3834"/>
                  </a:lnTo>
                  <a:lnTo>
                    <a:pt x="715" y="4739"/>
                  </a:lnTo>
                  <a:lnTo>
                    <a:pt x="524" y="4739"/>
                  </a:lnTo>
                  <a:cubicBezTo>
                    <a:pt x="429" y="4739"/>
                    <a:pt x="334" y="4787"/>
                    <a:pt x="334" y="4882"/>
                  </a:cubicBezTo>
                  <a:cubicBezTo>
                    <a:pt x="334" y="5001"/>
                    <a:pt x="405" y="5096"/>
                    <a:pt x="524" y="5096"/>
                  </a:cubicBezTo>
                  <a:lnTo>
                    <a:pt x="715" y="5096"/>
                  </a:lnTo>
                  <a:lnTo>
                    <a:pt x="715" y="5977"/>
                  </a:lnTo>
                  <a:lnTo>
                    <a:pt x="524" y="5977"/>
                  </a:lnTo>
                  <a:cubicBezTo>
                    <a:pt x="429" y="5977"/>
                    <a:pt x="334" y="6049"/>
                    <a:pt x="334" y="6144"/>
                  </a:cubicBezTo>
                  <a:cubicBezTo>
                    <a:pt x="334" y="6263"/>
                    <a:pt x="405" y="6335"/>
                    <a:pt x="524" y="6335"/>
                  </a:cubicBezTo>
                  <a:lnTo>
                    <a:pt x="715" y="6335"/>
                  </a:lnTo>
                  <a:lnTo>
                    <a:pt x="715" y="7240"/>
                  </a:lnTo>
                  <a:lnTo>
                    <a:pt x="524" y="7240"/>
                  </a:lnTo>
                  <a:cubicBezTo>
                    <a:pt x="429" y="7240"/>
                    <a:pt x="334" y="7287"/>
                    <a:pt x="334" y="7382"/>
                  </a:cubicBezTo>
                  <a:cubicBezTo>
                    <a:pt x="334" y="7502"/>
                    <a:pt x="405" y="7597"/>
                    <a:pt x="524" y="7597"/>
                  </a:cubicBezTo>
                  <a:lnTo>
                    <a:pt x="715" y="7597"/>
                  </a:lnTo>
                  <a:lnTo>
                    <a:pt x="715" y="8478"/>
                  </a:lnTo>
                  <a:lnTo>
                    <a:pt x="524" y="8478"/>
                  </a:lnTo>
                  <a:cubicBezTo>
                    <a:pt x="429" y="8478"/>
                    <a:pt x="334" y="8549"/>
                    <a:pt x="334" y="8645"/>
                  </a:cubicBezTo>
                  <a:cubicBezTo>
                    <a:pt x="334" y="8764"/>
                    <a:pt x="405" y="8835"/>
                    <a:pt x="524" y="8835"/>
                  </a:cubicBezTo>
                  <a:lnTo>
                    <a:pt x="715" y="8835"/>
                  </a:lnTo>
                  <a:lnTo>
                    <a:pt x="715" y="9740"/>
                  </a:lnTo>
                  <a:lnTo>
                    <a:pt x="524" y="9740"/>
                  </a:lnTo>
                  <a:cubicBezTo>
                    <a:pt x="429" y="9740"/>
                    <a:pt x="334" y="9788"/>
                    <a:pt x="334" y="9883"/>
                  </a:cubicBezTo>
                  <a:cubicBezTo>
                    <a:pt x="334" y="10002"/>
                    <a:pt x="405" y="10097"/>
                    <a:pt x="524" y="10097"/>
                  </a:cubicBezTo>
                  <a:lnTo>
                    <a:pt x="715" y="10097"/>
                  </a:lnTo>
                  <a:lnTo>
                    <a:pt x="715" y="10716"/>
                  </a:lnTo>
                  <a:lnTo>
                    <a:pt x="310" y="10716"/>
                  </a:lnTo>
                  <a:cubicBezTo>
                    <a:pt x="167" y="10716"/>
                    <a:pt x="1" y="10836"/>
                    <a:pt x="1" y="11026"/>
                  </a:cubicBezTo>
                  <a:lnTo>
                    <a:pt x="1" y="11574"/>
                  </a:lnTo>
                  <a:cubicBezTo>
                    <a:pt x="1" y="11740"/>
                    <a:pt x="120" y="11883"/>
                    <a:pt x="310" y="11883"/>
                  </a:cubicBezTo>
                  <a:lnTo>
                    <a:pt x="11598" y="11883"/>
                  </a:lnTo>
                  <a:cubicBezTo>
                    <a:pt x="11741" y="11883"/>
                    <a:pt x="11884" y="11764"/>
                    <a:pt x="11884" y="11574"/>
                  </a:cubicBezTo>
                  <a:lnTo>
                    <a:pt x="11884" y="11026"/>
                  </a:lnTo>
                  <a:cubicBezTo>
                    <a:pt x="11836" y="10812"/>
                    <a:pt x="11717" y="10693"/>
                    <a:pt x="11527" y="10693"/>
                  </a:cubicBezTo>
                  <a:lnTo>
                    <a:pt x="11050" y="10693"/>
                  </a:lnTo>
                  <a:lnTo>
                    <a:pt x="11050" y="4501"/>
                  </a:lnTo>
                  <a:lnTo>
                    <a:pt x="11050" y="2691"/>
                  </a:lnTo>
                  <a:cubicBezTo>
                    <a:pt x="11050" y="2643"/>
                    <a:pt x="11050" y="2620"/>
                    <a:pt x="11027" y="2572"/>
                  </a:cubicBezTo>
                  <a:lnTo>
                    <a:pt x="10384" y="1191"/>
                  </a:lnTo>
                  <a:cubicBezTo>
                    <a:pt x="10336" y="1095"/>
                    <a:pt x="10265" y="1048"/>
                    <a:pt x="10169" y="1048"/>
                  </a:cubicBezTo>
                  <a:cubicBezTo>
                    <a:pt x="10169" y="1048"/>
                    <a:pt x="9979" y="1095"/>
                    <a:pt x="9955" y="1191"/>
                  </a:cubicBezTo>
                  <a:lnTo>
                    <a:pt x="9098" y="2929"/>
                  </a:lnTo>
                  <a:lnTo>
                    <a:pt x="8645" y="2167"/>
                  </a:lnTo>
                  <a:cubicBezTo>
                    <a:pt x="8598" y="2096"/>
                    <a:pt x="8526" y="2048"/>
                    <a:pt x="8431" y="2048"/>
                  </a:cubicBezTo>
                  <a:cubicBezTo>
                    <a:pt x="8359" y="2048"/>
                    <a:pt x="8264" y="2119"/>
                    <a:pt x="8240" y="2215"/>
                  </a:cubicBezTo>
                  <a:lnTo>
                    <a:pt x="7073" y="4596"/>
                  </a:lnTo>
                  <a:lnTo>
                    <a:pt x="6407" y="4310"/>
                  </a:lnTo>
                  <a:cubicBezTo>
                    <a:pt x="6376" y="4298"/>
                    <a:pt x="6344" y="4292"/>
                    <a:pt x="6312" y="4292"/>
                  </a:cubicBezTo>
                  <a:cubicBezTo>
                    <a:pt x="6222" y="4292"/>
                    <a:pt x="6139" y="4341"/>
                    <a:pt x="6121" y="4429"/>
                  </a:cubicBezTo>
                  <a:lnTo>
                    <a:pt x="5240" y="6287"/>
                  </a:lnTo>
                  <a:lnTo>
                    <a:pt x="4382" y="5835"/>
                  </a:lnTo>
                  <a:cubicBezTo>
                    <a:pt x="4345" y="5819"/>
                    <a:pt x="4307" y="5812"/>
                    <a:pt x="4272" y="5812"/>
                  </a:cubicBezTo>
                  <a:cubicBezTo>
                    <a:pt x="4195" y="5812"/>
                    <a:pt x="4129" y="5848"/>
                    <a:pt x="4097" y="5930"/>
                  </a:cubicBezTo>
                  <a:lnTo>
                    <a:pt x="3501" y="6763"/>
                  </a:lnTo>
                  <a:lnTo>
                    <a:pt x="2358" y="5715"/>
                  </a:lnTo>
                  <a:cubicBezTo>
                    <a:pt x="2311" y="5644"/>
                    <a:pt x="2215" y="5644"/>
                    <a:pt x="2144" y="5644"/>
                  </a:cubicBezTo>
                  <a:cubicBezTo>
                    <a:pt x="2072" y="5644"/>
                    <a:pt x="2001" y="5715"/>
                    <a:pt x="1977" y="5763"/>
                  </a:cubicBezTo>
                  <a:lnTo>
                    <a:pt x="1501" y="6787"/>
                  </a:lnTo>
                  <a:cubicBezTo>
                    <a:pt x="1477" y="6811"/>
                    <a:pt x="1477" y="6835"/>
                    <a:pt x="1501" y="6906"/>
                  </a:cubicBezTo>
                  <a:lnTo>
                    <a:pt x="1501" y="10716"/>
                  </a:lnTo>
                  <a:lnTo>
                    <a:pt x="1072" y="10716"/>
                  </a:lnTo>
                  <a:lnTo>
                    <a:pt x="1072" y="167"/>
                  </a:lnTo>
                  <a:cubicBezTo>
                    <a:pt x="1072" y="95"/>
                    <a:pt x="1025" y="0"/>
                    <a:pt x="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7" name="Google Shape;3747;p52"/>
          <p:cNvGrpSpPr/>
          <p:nvPr/>
        </p:nvGrpSpPr>
        <p:grpSpPr>
          <a:xfrm>
            <a:off x="7734048" y="4149600"/>
            <a:ext cx="357184" cy="352205"/>
            <a:chOff x="7391135" y="4149600"/>
            <a:chExt cx="357184" cy="352205"/>
          </a:xfrm>
        </p:grpSpPr>
        <p:sp>
          <p:nvSpPr>
            <p:cNvPr id="3748" name="Google Shape;3748;p52"/>
            <p:cNvSpPr/>
            <p:nvPr/>
          </p:nvSpPr>
          <p:spPr>
            <a:xfrm>
              <a:off x="7497635" y="4251836"/>
              <a:ext cx="144156" cy="144185"/>
            </a:xfrm>
            <a:custGeom>
              <a:rect b="b" l="l" r="r" t="t"/>
              <a:pathLst>
                <a:path extrusionOk="0" h="4836" w="4835">
                  <a:moveTo>
                    <a:pt x="2430" y="1"/>
                  </a:moveTo>
                  <a:cubicBezTo>
                    <a:pt x="1096" y="1"/>
                    <a:pt x="1" y="1096"/>
                    <a:pt x="1" y="2430"/>
                  </a:cubicBezTo>
                  <a:cubicBezTo>
                    <a:pt x="1" y="3740"/>
                    <a:pt x="1096" y="4835"/>
                    <a:pt x="2430" y="4835"/>
                  </a:cubicBezTo>
                  <a:cubicBezTo>
                    <a:pt x="3763" y="4835"/>
                    <a:pt x="4835" y="3740"/>
                    <a:pt x="4835" y="2430"/>
                  </a:cubicBezTo>
                  <a:cubicBezTo>
                    <a:pt x="4835" y="1096"/>
                    <a:pt x="3763" y="1"/>
                    <a:pt x="2430" y="1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9" name="Google Shape;3749;p52"/>
            <p:cNvSpPr/>
            <p:nvPr/>
          </p:nvSpPr>
          <p:spPr>
            <a:xfrm>
              <a:off x="7533861" y="4256816"/>
              <a:ext cx="107930" cy="139206"/>
            </a:xfrm>
            <a:custGeom>
              <a:rect b="b" l="l" r="r" t="t"/>
              <a:pathLst>
                <a:path extrusionOk="0" h="4669" w="3620">
                  <a:moveTo>
                    <a:pt x="1977" y="1"/>
                  </a:moveTo>
                  <a:cubicBezTo>
                    <a:pt x="2667" y="405"/>
                    <a:pt x="3144" y="1191"/>
                    <a:pt x="3144" y="2049"/>
                  </a:cubicBezTo>
                  <a:cubicBezTo>
                    <a:pt x="3144" y="3382"/>
                    <a:pt x="2072" y="4454"/>
                    <a:pt x="738" y="4454"/>
                  </a:cubicBezTo>
                  <a:cubicBezTo>
                    <a:pt x="476" y="4454"/>
                    <a:pt x="238" y="4430"/>
                    <a:pt x="0" y="4335"/>
                  </a:cubicBezTo>
                  <a:lnTo>
                    <a:pt x="0" y="4335"/>
                  </a:lnTo>
                  <a:cubicBezTo>
                    <a:pt x="357" y="4549"/>
                    <a:pt x="762" y="4668"/>
                    <a:pt x="1215" y="4668"/>
                  </a:cubicBezTo>
                  <a:cubicBezTo>
                    <a:pt x="2548" y="4668"/>
                    <a:pt x="3620" y="3597"/>
                    <a:pt x="3620" y="2263"/>
                  </a:cubicBezTo>
                  <a:cubicBezTo>
                    <a:pt x="3620" y="1191"/>
                    <a:pt x="2929" y="286"/>
                    <a:pt x="197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0" name="Google Shape;3750;p52"/>
            <p:cNvSpPr/>
            <p:nvPr/>
          </p:nvSpPr>
          <p:spPr>
            <a:xfrm>
              <a:off x="7397516" y="4165938"/>
              <a:ext cx="172569" cy="200416"/>
            </a:xfrm>
            <a:custGeom>
              <a:rect b="b" l="l" r="r" t="t"/>
              <a:pathLst>
                <a:path extrusionOk="0" h="6722" w="5788">
                  <a:moveTo>
                    <a:pt x="5788" y="0"/>
                  </a:moveTo>
                  <a:cubicBezTo>
                    <a:pt x="3049" y="0"/>
                    <a:pt x="787" y="2120"/>
                    <a:pt x="596" y="4835"/>
                  </a:cubicBezTo>
                  <a:lnTo>
                    <a:pt x="191" y="4811"/>
                  </a:lnTo>
                  <a:cubicBezTo>
                    <a:pt x="72" y="4811"/>
                    <a:pt x="1" y="4954"/>
                    <a:pt x="72" y="5025"/>
                  </a:cubicBezTo>
                  <a:lnTo>
                    <a:pt x="1239" y="6668"/>
                  </a:lnTo>
                  <a:cubicBezTo>
                    <a:pt x="1263" y="6704"/>
                    <a:pt x="1299" y="6722"/>
                    <a:pt x="1334" y="6722"/>
                  </a:cubicBezTo>
                  <a:cubicBezTo>
                    <a:pt x="1370" y="6722"/>
                    <a:pt x="1406" y="6704"/>
                    <a:pt x="1430" y="6668"/>
                  </a:cubicBezTo>
                  <a:lnTo>
                    <a:pt x="2597" y="5025"/>
                  </a:lnTo>
                  <a:cubicBezTo>
                    <a:pt x="2668" y="4930"/>
                    <a:pt x="2597" y="4811"/>
                    <a:pt x="2478" y="4811"/>
                  </a:cubicBezTo>
                  <a:lnTo>
                    <a:pt x="2073" y="4811"/>
                  </a:lnTo>
                  <a:cubicBezTo>
                    <a:pt x="2239" y="2953"/>
                    <a:pt x="3859" y="1453"/>
                    <a:pt x="5788" y="145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1" name="Google Shape;3751;p52"/>
            <p:cNvSpPr/>
            <p:nvPr/>
          </p:nvSpPr>
          <p:spPr>
            <a:xfrm>
              <a:off x="7525334" y="4153714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1781" y="1"/>
                  </a:moveTo>
                  <a:cubicBezTo>
                    <a:pt x="1758" y="1"/>
                    <a:pt x="1735" y="10"/>
                    <a:pt x="1715" y="29"/>
                  </a:cubicBezTo>
                  <a:lnTo>
                    <a:pt x="72" y="1172"/>
                  </a:lnTo>
                  <a:cubicBezTo>
                    <a:pt x="0" y="1244"/>
                    <a:pt x="0" y="1339"/>
                    <a:pt x="72" y="1387"/>
                  </a:cubicBezTo>
                  <a:lnTo>
                    <a:pt x="1715" y="2554"/>
                  </a:lnTo>
                  <a:cubicBezTo>
                    <a:pt x="1735" y="2573"/>
                    <a:pt x="1758" y="2582"/>
                    <a:pt x="1781" y="2582"/>
                  </a:cubicBezTo>
                  <a:cubicBezTo>
                    <a:pt x="1843" y="2582"/>
                    <a:pt x="1906" y="2521"/>
                    <a:pt x="1906" y="2435"/>
                  </a:cubicBezTo>
                  <a:lnTo>
                    <a:pt x="1906" y="2030"/>
                  </a:lnTo>
                  <a:cubicBezTo>
                    <a:pt x="3787" y="2196"/>
                    <a:pt x="5287" y="3816"/>
                    <a:pt x="5287" y="5745"/>
                  </a:cubicBezTo>
                  <a:lnTo>
                    <a:pt x="6740" y="5745"/>
                  </a:lnTo>
                  <a:cubicBezTo>
                    <a:pt x="6740" y="3006"/>
                    <a:pt x="4620" y="744"/>
                    <a:pt x="1906" y="553"/>
                  </a:cubicBezTo>
                  <a:lnTo>
                    <a:pt x="1906" y="148"/>
                  </a:lnTo>
                  <a:cubicBezTo>
                    <a:pt x="1906" y="62"/>
                    <a:pt x="1843" y="1"/>
                    <a:pt x="178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2" name="Google Shape;3752;p52"/>
            <p:cNvSpPr/>
            <p:nvPr/>
          </p:nvSpPr>
          <p:spPr>
            <a:xfrm>
              <a:off x="7584279" y="4171603"/>
              <a:ext cx="142724" cy="146302"/>
            </a:xfrm>
            <a:custGeom>
              <a:rect b="b" l="l" r="r" t="t"/>
              <a:pathLst>
                <a:path extrusionOk="0" h="4907" w="4787">
                  <a:moveTo>
                    <a:pt x="0" y="1"/>
                  </a:moveTo>
                  <a:lnTo>
                    <a:pt x="0" y="191"/>
                  </a:lnTo>
                  <a:cubicBezTo>
                    <a:pt x="0" y="310"/>
                    <a:pt x="48" y="406"/>
                    <a:pt x="167" y="406"/>
                  </a:cubicBezTo>
                  <a:cubicBezTo>
                    <a:pt x="2572" y="668"/>
                    <a:pt x="4477" y="2525"/>
                    <a:pt x="4787" y="4907"/>
                  </a:cubicBezTo>
                  <a:cubicBezTo>
                    <a:pt x="4644" y="2287"/>
                    <a:pt x="2596" y="191"/>
                    <a:pt x="0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3" name="Google Shape;3753;p52"/>
            <p:cNvSpPr/>
            <p:nvPr/>
          </p:nvSpPr>
          <p:spPr>
            <a:xfrm>
              <a:off x="7525334" y="4154728"/>
              <a:ext cx="56827" cy="45319"/>
            </a:xfrm>
            <a:custGeom>
              <a:rect b="b" l="l" r="r" t="t"/>
              <a:pathLst>
                <a:path extrusionOk="0" h="1520" w="1906">
                  <a:moveTo>
                    <a:pt x="1780" y="0"/>
                  </a:moveTo>
                  <a:cubicBezTo>
                    <a:pt x="1757" y="0"/>
                    <a:pt x="1734" y="6"/>
                    <a:pt x="1715" y="19"/>
                  </a:cubicBezTo>
                  <a:lnTo>
                    <a:pt x="72" y="1186"/>
                  </a:lnTo>
                  <a:cubicBezTo>
                    <a:pt x="0" y="1234"/>
                    <a:pt x="0" y="1329"/>
                    <a:pt x="72" y="1400"/>
                  </a:cubicBezTo>
                  <a:lnTo>
                    <a:pt x="215" y="1519"/>
                  </a:lnTo>
                  <a:lnTo>
                    <a:pt x="1739" y="448"/>
                  </a:lnTo>
                  <a:cubicBezTo>
                    <a:pt x="1760" y="416"/>
                    <a:pt x="1792" y="403"/>
                    <a:pt x="1822" y="403"/>
                  </a:cubicBezTo>
                  <a:cubicBezTo>
                    <a:pt x="1858" y="403"/>
                    <a:pt x="1892" y="422"/>
                    <a:pt x="1906" y="448"/>
                  </a:cubicBezTo>
                  <a:lnTo>
                    <a:pt x="1906" y="114"/>
                  </a:lnTo>
                  <a:cubicBezTo>
                    <a:pt x="1906" y="45"/>
                    <a:pt x="1842" y="0"/>
                    <a:pt x="1780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4" name="Google Shape;3754;p52"/>
            <p:cNvSpPr/>
            <p:nvPr/>
          </p:nvSpPr>
          <p:spPr>
            <a:xfrm>
              <a:off x="7570772" y="4282039"/>
              <a:ext cx="172569" cy="199880"/>
            </a:xfrm>
            <a:custGeom>
              <a:rect b="b" l="l" r="r" t="t"/>
              <a:pathLst>
                <a:path extrusionOk="0" h="6704" w="5788">
                  <a:moveTo>
                    <a:pt x="4451" y="0"/>
                  </a:moveTo>
                  <a:cubicBezTo>
                    <a:pt x="4412" y="0"/>
                    <a:pt x="4370" y="12"/>
                    <a:pt x="4335" y="36"/>
                  </a:cubicBezTo>
                  <a:lnTo>
                    <a:pt x="3192" y="1679"/>
                  </a:lnTo>
                  <a:cubicBezTo>
                    <a:pt x="3120" y="1774"/>
                    <a:pt x="3192" y="1893"/>
                    <a:pt x="3311" y="1893"/>
                  </a:cubicBezTo>
                  <a:lnTo>
                    <a:pt x="3716" y="1893"/>
                  </a:lnTo>
                  <a:cubicBezTo>
                    <a:pt x="3549" y="3751"/>
                    <a:pt x="1930" y="5251"/>
                    <a:pt x="1" y="5251"/>
                  </a:cubicBezTo>
                  <a:lnTo>
                    <a:pt x="1" y="6704"/>
                  </a:lnTo>
                  <a:cubicBezTo>
                    <a:pt x="2739" y="6704"/>
                    <a:pt x="5002" y="4584"/>
                    <a:pt x="5192" y="1893"/>
                  </a:cubicBezTo>
                  <a:lnTo>
                    <a:pt x="5597" y="1893"/>
                  </a:lnTo>
                  <a:cubicBezTo>
                    <a:pt x="5716" y="1893"/>
                    <a:pt x="5787" y="1774"/>
                    <a:pt x="5716" y="1679"/>
                  </a:cubicBezTo>
                  <a:lnTo>
                    <a:pt x="4549" y="36"/>
                  </a:lnTo>
                  <a:cubicBezTo>
                    <a:pt x="4525" y="12"/>
                    <a:pt x="4490" y="0"/>
                    <a:pt x="4451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5" name="Google Shape;3755;p52"/>
            <p:cNvSpPr/>
            <p:nvPr/>
          </p:nvSpPr>
          <p:spPr>
            <a:xfrm>
              <a:off x="7580015" y="4339195"/>
              <a:ext cx="146272" cy="142724"/>
            </a:xfrm>
            <a:custGeom>
              <a:rect b="b" l="l" r="r" t="t"/>
              <a:pathLst>
                <a:path extrusionOk="0" h="4787" w="4906">
                  <a:moveTo>
                    <a:pt x="4668" y="0"/>
                  </a:moveTo>
                  <a:cubicBezTo>
                    <a:pt x="4549" y="0"/>
                    <a:pt x="4453" y="95"/>
                    <a:pt x="4477" y="167"/>
                  </a:cubicBezTo>
                  <a:cubicBezTo>
                    <a:pt x="4215" y="2596"/>
                    <a:pt x="2382" y="4501"/>
                    <a:pt x="0" y="4787"/>
                  </a:cubicBezTo>
                  <a:cubicBezTo>
                    <a:pt x="2620" y="4644"/>
                    <a:pt x="4692" y="2596"/>
                    <a:pt x="490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6" name="Google Shape;3756;p52"/>
            <p:cNvSpPr/>
            <p:nvPr/>
          </p:nvSpPr>
          <p:spPr>
            <a:xfrm>
              <a:off x="7697159" y="4281503"/>
              <a:ext cx="46183" cy="57006"/>
            </a:xfrm>
            <a:custGeom>
              <a:rect b="b" l="l" r="r" t="t"/>
              <a:pathLst>
                <a:path extrusionOk="0" h="1912" w="1549">
                  <a:moveTo>
                    <a:pt x="215" y="0"/>
                  </a:moveTo>
                  <a:cubicBezTo>
                    <a:pt x="179" y="0"/>
                    <a:pt x="143" y="18"/>
                    <a:pt x="120" y="54"/>
                  </a:cubicBezTo>
                  <a:lnTo>
                    <a:pt x="1" y="197"/>
                  </a:lnTo>
                  <a:lnTo>
                    <a:pt x="1072" y="1721"/>
                  </a:lnTo>
                  <a:cubicBezTo>
                    <a:pt x="1120" y="1792"/>
                    <a:pt x="1096" y="1864"/>
                    <a:pt x="1072" y="1911"/>
                  </a:cubicBezTo>
                  <a:lnTo>
                    <a:pt x="1382" y="1911"/>
                  </a:lnTo>
                  <a:cubicBezTo>
                    <a:pt x="1477" y="1911"/>
                    <a:pt x="1548" y="1792"/>
                    <a:pt x="1477" y="1697"/>
                  </a:cubicBezTo>
                  <a:lnTo>
                    <a:pt x="310" y="54"/>
                  </a:lnTo>
                  <a:cubicBezTo>
                    <a:pt x="286" y="18"/>
                    <a:pt x="251" y="0"/>
                    <a:pt x="215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7" name="Google Shape;3757;p52"/>
            <p:cNvSpPr/>
            <p:nvPr/>
          </p:nvSpPr>
          <p:spPr>
            <a:xfrm>
              <a:off x="7726259" y="4338480"/>
              <a:ext cx="2892" cy="1431"/>
            </a:xfrm>
            <a:custGeom>
              <a:rect b="b" l="l" r="r" t="t"/>
              <a:pathLst>
                <a:path extrusionOk="0" h="48" w="97">
                  <a:moveTo>
                    <a:pt x="1" y="0"/>
                  </a:moveTo>
                  <a:lnTo>
                    <a:pt x="1" y="48"/>
                  </a:lnTo>
                  <a:cubicBezTo>
                    <a:pt x="25" y="24"/>
                    <a:pt x="49" y="24"/>
                    <a:pt x="9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8" name="Google Shape;3758;p52"/>
            <p:cNvSpPr/>
            <p:nvPr/>
          </p:nvSpPr>
          <p:spPr>
            <a:xfrm>
              <a:off x="7414570" y="4322856"/>
              <a:ext cx="200953" cy="171287"/>
            </a:xfrm>
            <a:custGeom>
              <a:rect b="b" l="l" r="r" t="t"/>
              <a:pathLst>
                <a:path extrusionOk="0" h="5745" w="6740">
                  <a:moveTo>
                    <a:pt x="0" y="0"/>
                  </a:moveTo>
                  <a:cubicBezTo>
                    <a:pt x="0" y="2739"/>
                    <a:pt x="2120" y="5001"/>
                    <a:pt x="4835" y="5192"/>
                  </a:cubicBezTo>
                  <a:lnTo>
                    <a:pt x="4835" y="5597"/>
                  </a:lnTo>
                  <a:cubicBezTo>
                    <a:pt x="4835" y="5683"/>
                    <a:pt x="4897" y="5744"/>
                    <a:pt x="4959" y="5744"/>
                  </a:cubicBezTo>
                  <a:cubicBezTo>
                    <a:pt x="4982" y="5744"/>
                    <a:pt x="5006" y="5735"/>
                    <a:pt x="5025" y="5716"/>
                  </a:cubicBezTo>
                  <a:lnTo>
                    <a:pt x="6668" y="4573"/>
                  </a:lnTo>
                  <a:cubicBezTo>
                    <a:pt x="6740" y="4501"/>
                    <a:pt x="6740" y="4406"/>
                    <a:pt x="6668" y="4358"/>
                  </a:cubicBezTo>
                  <a:lnTo>
                    <a:pt x="5025" y="3191"/>
                  </a:lnTo>
                  <a:cubicBezTo>
                    <a:pt x="5007" y="3179"/>
                    <a:pt x="4985" y="3173"/>
                    <a:pt x="4963" y="3173"/>
                  </a:cubicBezTo>
                  <a:cubicBezTo>
                    <a:pt x="4900" y="3173"/>
                    <a:pt x="4835" y="3222"/>
                    <a:pt x="4835" y="3311"/>
                  </a:cubicBezTo>
                  <a:lnTo>
                    <a:pt x="4835" y="3739"/>
                  </a:lnTo>
                  <a:cubicBezTo>
                    <a:pt x="2953" y="3549"/>
                    <a:pt x="1453" y="1953"/>
                    <a:pt x="145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9" name="Google Shape;3759;p52"/>
            <p:cNvSpPr/>
            <p:nvPr/>
          </p:nvSpPr>
          <p:spPr>
            <a:xfrm>
              <a:off x="7397516" y="4255384"/>
              <a:ext cx="79546" cy="111687"/>
            </a:xfrm>
            <a:custGeom>
              <a:rect b="b" l="l" r="r" t="t"/>
              <a:pathLst>
                <a:path extrusionOk="0" h="3746" w="2668">
                  <a:moveTo>
                    <a:pt x="1072" y="1"/>
                  </a:moveTo>
                  <a:cubicBezTo>
                    <a:pt x="810" y="573"/>
                    <a:pt x="668" y="1192"/>
                    <a:pt x="596" y="1859"/>
                  </a:cubicBezTo>
                  <a:lnTo>
                    <a:pt x="191" y="1859"/>
                  </a:lnTo>
                  <a:cubicBezTo>
                    <a:pt x="72" y="1859"/>
                    <a:pt x="1" y="1978"/>
                    <a:pt x="72" y="2073"/>
                  </a:cubicBezTo>
                  <a:lnTo>
                    <a:pt x="1239" y="3692"/>
                  </a:lnTo>
                  <a:cubicBezTo>
                    <a:pt x="1263" y="3728"/>
                    <a:pt x="1299" y="3746"/>
                    <a:pt x="1334" y="3746"/>
                  </a:cubicBezTo>
                  <a:cubicBezTo>
                    <a:pt x="1370" y="3746"/>
                    <a:pt x="1406" y="3728"/>
                    <a:pt x="1430" y="3692"/>
                  </a:cubicBezTo>
                  <a:lnTo>
                    <a:pt x="2597" y="2073"/>
                  </a:lnTo>
                  <a:cubicBezTo>
                    <a:pt x="2668" y="1978"/>
                    <a:pt x="2597" y="1859"/>
                    <a:pt x="2478" y="1859"/>
                  </a:cubicBezTo>
                  <a:lnTo>
                    <a:pt x="2073" y="1859"/>
                  </a:lnTo>
                  <a:cubicBezTo>
                    <a:pt x="2096" y="1358"/>
                    <a:pt x="2239" y="882"/>
                    <a:pt x="2478" y="453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0" name="Google Shape;3760;p52"/>
            <p:cNvSpPr/>
            <p:nvPr/>
          </p:nvSpPr>
          <p:spPr>
            <a:xfrm>
              <a:off x="7530313" y="4296589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286"/>
                    <a:pt x="2691" y="215"/>
                  </a:cubicBezTo>
                  <a:cubicBezTo>
                    <a:pt x="2691" y="95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1" name="Google Shape;3761;p52"/>
            <p:cNvSpPr/>
            <p:nvPr/>
          </p:nvSpPr>
          <p:spPr>
            <a:xfrm>
              <a:off x="7530313" y="4319308"/>
              <a:ext cx="80262" cy="10674"/>
            </a:xfrm>
            <a:custGeom>
              <a:rect b="b" l="l" r="r" t="t"/>
              <a:pathLst>
                <a:path extrusionOk="0" h="358" w="2692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86"/>
                    <a:pt x="48" y="357"/>
                    <a:pt x="167" y="357"/>
                  </a:cubicBezTo>
                  <a:lnTo>
                    <a:pt x="2524" y="357"/>
                  </a:lnTo>
                  <a:cubicBezTo>
                    <a:pt x="2620" y="357"/>
                    <a:pt x="2691" y="310"/>
                    <a:pt x="2691" y="215"/>
                  </a:cubicBezTo>
                  <a:cubicBezTo>
                    <a:pt x="2691" y="96"/>
                    <a:pt x="2620" y="0"/>
                    <a:pt x="252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2" name="Google Shape;3762;p52"/>
            <p:cNvSpPr/>
            <p:nvPr/>
          </p:nvSpPr>
          <p:spPr>
            <a:xfrm>
              <a:off x="7548053" y="4342028"/>
              <a:ext cx="44752" cy="10674"/>
            </a:xfrm>
            <a:custGeom>
              <a:rect b="b" l="l" r="r" t="t"/>
              <a:pathLst>
                <a:path extrusionOk="0" h="358" w="1501">
                  <a:moveTo>
                    <a:pt x="167" y="0"/>
                  </a:moveTo>
                  <a:cubicBezTo>
                    <a:pt x="72" y="0"/>
                    <a:pt x="0" y="48"/>
                    <a:pt x="0" y="143"/>
                  </a:cubicBezTo>
                  <a:cubicBezTo>
                    <a:pt x="0" y="262"/>
                    <a:pt x="48" y="358"/>
                    <a:pt x="167" y="358"/>
                  </a:cubicBezTo>
                  <a:lnTo>
                    <a:pt x="1334" y="358"/>
                  </a:lnTo>
                  <a:cubicBezTo>
                    <a:pt x="1429" y="358"/>
                    <a:pt x="1501" y="286"/>
                    <a:pt x="1501" y="191"/>
                  </a:cubicBezTo>
                  <a:cubicBezTo>
                    <a:pt x="1501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3" name="Google Shape;3763;p52"/>
            <p:cNvSpPr/>
            <p:nvPr/>
          </p:nvSpPr>
          <p:spPr>
            <a:xfrm>
              <a:off x="7492656" y="4247602"/>
              <a:ext cx="154829" cy="154799"/>
            </a:xfrm>
            <a:custGeom>
              <a:rect b="b" l="l" r="r" t="t"/>
              <a:pathLst>
                <a:path extrusionOk="0" h="5192" w="5193">
                  <a:moveTo>
                    <a:pt x="2597" y="333"/>
                  </a:moveTo>
                  <a:cubicBezTo>
                    <a:pt x="3811" y="333"/>
                    <a:pt x="4835" y="1334"/>
                    <a:pt x="4835" y="2572"/>
                  </a:cubicBezTo>
                  <a:cubicBezTo>
                    <a:pt x="4835" y="3787"/>
                    <a:pt x="3835" y="4787"/>
                    <a:pt x="2597" y="4787"/>
                  </a:cubicBezTo>
                  <a:cubicBezTo>
                    <a:pt x="1382" y="4787"/>
                    <a:pt x="358" y="3787"/>
                    <a:pt x="358" y="2572"/>
                  </a:cubicBezTo>
                  <a:cubicBezTo>
                    <a:pt x="358" y="1334"/>
                    <a:pt x="1382" y="333"/>
                    <a:pt x="2597" y="333"/>
                  </a:cubicBezTo>
                  <a:close/>
                  <a:moveTo>
                    <a:pt x="2597" y="0"/>
                  </a:moveTo>
                  <a:cubicBezTo>
                    <a:pt x="1168" y="0"/>
                    <a:pt x="1" y="1167"/>
                    <a:pt x="1" y="2596"/>
                  </a:cubicBezTo>
                  <a:cubicBezTo>
                    <a:pt x="1" y="4025"/>
                    <a:pt x="1168" y="5192"/>
                    <a:pt x="2597" y="5192"/>
                  </a:cubicBezTo>
                  <a:cubicBezTo>
                    <a:pt x="4026" y="5192"/>
                    <a:pt x="5192" y="4025"/>
                    <a:pt x="5192" y="2596"/>
                  </a:cubicBezTo>
                  <a:cubicBezTo>
                    <a:pt x="5192" y="1167"/>
                    <a:pt x="4026" y="0"/>
                    <a:pt x="2597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4" name="Google Shape;3764;p52"/>
            <p:cNvSpPr/>
            <p:nvPr/>
          </p:nvSpPr>
          <p:spPr>
            <a:xfrm>
              <a:off x="7391135" y="4149600"/>
              <a:ext cx="357184" cy="352205"/>
            </a:xfrm>
            <a:custGeom>
              <a:rect b="b" l="l" r="r" t="t"/>
              <a:pathLst>
                <a:path extrusionOk="0" h="11813" w="11980">
                  <a:moveTo>
                    <a:pt x="6287" y="382"/>
                  </a:moveTo>
                  <a:lnTo>
                    <a:pt x="6287" y="691"/>
                  </a:lnTo>
                  <a:cubicBezTo>
                    <a:pt x="6287" y="787"/>
                    <a:pt x="6359" y="882"/>
                    <a:pt x="6454" y="882"/>
                  </a:cubicBezTo>
                  <a:cubicBezTo>
                    <a:pt x="7716" y="977"/>
                    <a:pt x="8883" y="1525"/>
                    <a:pt x="9741" y="2454"/>
                  </a:cubicBezTo>
                  <a:cubicBezTo>
                    <a:pt x="10312" y="3073"/>
                    <a:pt x="10741" y="3835"/>
                    <a:pt x="10931" y="4621"/>
                  </a:cubicBezTo>
                  <a:lnTo>
                    <a:pt x="10765" y="4359"/>
                  </a:lnTo>
                  <a:cubicBezTo>
                    <a:pt x="10691" y="4266"/>
                    <a:pt x="10588" y="4231"/>
                    <a:pt x="10490" y="4231"/>
                  </a:cubicBezTo>
                  <a:cubicBezTo>
                    <a:pt x="10462" y="4231"/>
                    <a:pt x="10434" y="4234"/>
                    <a:pt x="10407" y="4240"/>
                  </a:cubicBezTo>
                  <a:cubicBezTo>
                    <a:pt x="10336" y="4263"/>
                    <a:pt x="10312" y="4311"/>
                    <a:pt x="10265" y="4359"/>
                  </a:cubicBezTo>
                  <a:lnTo>
                    <a:pt x="9860" y="4930"/>
                  </a:lnTo>
                  <a:cubicBezTo>
                    <a:pt x="9717" y="4311"/>
                    <a:pt x="9383" y="3740"/>
                    <a:pt x="8979" y="3263"/>
                  </a:cubicBezTo>
                  <a:cubicBezTo>
                    <a:pt x="8312" y="2549"/>
                    <a:pt x="7431" y="2096"/>
                    <a:pt x="6478" y="2001"/>
                  </a:cubicBezTo>
                  <a:cubicBezTo>
                    <a:pt x="6383" y="2001"/>
                    <a:pt x="6335" y="2049"/>
                    <a:pt x="6287" y="2120"/>
                  </a:cubicBezTo>
                  <a:lnTo>
                    <a:pt x="6287" y="2192"/>
                  </a:lnTo>
                  <a:lnTo>
                    <a:pt x="6287" y="2525"/>
                  </a:lnTo>
                  <a:lnTo>
                    <a:pt x="4787" y="1453"/>
                  </a:lnTo>
                  <a:lnTo>
                    <a:pt x="6287" y="382"/>
                  </a:lnTo>
                  <a:close/>
                  <a:moveTo>
                    <a:pt x="4954" y="882"/>
                  </a:moveTo>
                  <a:lnTo>
                    <a:pt x="4454" y="1239"/>
                  </a:lnTo>
                  <a:cubicBezTo>
                    <a:pt x="4430" y="1263"/>
                    <a:pt x="4359" y="1287"/>
                    <a:pt x="4359" y="1358"/>
                  </a:cubicBezTo>
                  <a:cubicBezTo>
                    <a:pt x="4311" y="1501"/>
                    <a:pt x="4335" y="1644"/>
                    <a:pt x="4454" y="1739"/>
                  </a:cubicBezTo>
                  <a:lnTo>
                    <a:pt x="4906" y="2025"/>
                  </a:lnTo>
                  <a:cubicBezTo>
                    <a:pt x="4430" y="2192"/>
                    <a:pt x="3977" y="2382"/>
                    <a:pt x="3596" y="2715"/>
                  </a:cubicBezTo>
                  <a:cubicBezTo>
                    <a:pt x="3501" y="2787"/>
                    <a:pt x="3501" y="2906"/>
                    <a:pt x="3549" y="2954"/>
                  </a:cubicBezTo>
                  <a:cubicBezTo>
                    <a:pt x="3590" y="2995"/>
                    <a:pt x="3648" y="3021"/>
                    <a:pt x="3698" y="3021"/>
                  </a:cubicBezTo>
                  <a:cubicBezTo>
                    <a:pt x="3735" y="3021"/>
                    <a:pt x="3767" y="3007"/>
                    <a:pt x="3787" y="2977"/>
                  </a:cubicBezTo>
                  <a:cubicBezTo>
                    <a:pt x="4239" y="2620"/>
                    <a:pt x="4740" y="2430"/>
                    <a:pt x="5287" y="2311"/>
                  </a:cubicBezTo>
                  <a:lnTo>
                    <a:pt x="6097" y="2858"/>
                  </a:lnTo>
                  <a:cubicBezTo>
                    <a:pt x="6151" y="2912"/>
                    <a:pt x="6218" y="2939"/>
                    <a:pt x="6288" y="2939"/>
                  </a:cubicBezTo>
                  <a:cubicBezTo>
                    <a:pt x="6311" y="2939"/>
                    <a:pt x="6335" y="2936"/>
                    <a:pt x="6359" y="2930"/>
                  </a:cubicBezTo>
                  <a:cubicBezTo>
                    <a:pt x="6478" y="2906"/>
                    <a:pt x="6573" y="2787"/>
                    <a:pt x="6573" y="2620"/>
                  </a:cubicBezTo>
                  <a:lnTo>
                    <a:pt x="6573" y="2430"/>
                  </a:lnTo>
                  <a:cubicBezTo>
                    <a:pt x="7359" y="2549"/>
                    <a:pt x="8121" y="2930"/>
                    <a:pt x="8645" y="3549"/>
                  </a:cubicBezTo>
                  <a:cubicBezTo>
                    <a:pt x="9121" y="4049"/>
                    <a:pt x="9431" y="4716"/>
                    <a:pt x="9550" y="5407"/>
                  </a:cubicBezTo>
                  <a:lnTo>
                    <a:pt x="9098" y="6026"/>
                  </a:lnTo>
                  <a:cubicBezTo>
                    <a:pt x="9002" y="6145"/>
                    <a:pt x="9002" y="6264"/>
                    <a:pt x="9098" y="6383"/>
                  </a:cubicBezTo>
                  <a:cubicBezTo>
                    <a:pt x="9145" y="6478"/>
                    <a:pt x="9240" y="6502"/>
                    <a:pt x="9360" y="6502"/>
                  </a:cubicBezTo>
                  <a:lnTo>
                    <a:pt x="9574" y="6502"/>
                  </a:lnTo>
                  <a:cubicBezTo>
                    <a:pt x="9455" y="7312"/>
                    <a:pt x="9074" y="8050"/>
                    <a:pt x="8431" y="8621"/>
                  </a:cubicBezTo>
                  <a:cubicBezTo>
                    <a:pt x="7955" y="9074"/>
                    <a:pt x="7359" y="9360"/>
                    <a:pt x="6740" y="9479"/>
                  </a:cubicBezTo>
                  <a:lnTo>
                    <a:pt x="5906" y="8883"/>
                  </a:lnTo>
                  <a:cubicBezTo>
                    <a:pt x="5850" y="8838"/>
                    <a:pt x="5789" y="8815"/>
                    <a:pt x="5727" y="8815"/>
                  </a:cubicBezTo>
                  <a:cubicBezTo>
                    <a:pt x="5658" y="8815"/>
                    <a:pt x="5588" y="8844"/>
                    <a:pt x="5525" y="8907"/>
                  </a:cubicBezTo>
                  <a:cubicBezTo>
                    <a:pt x="5454" y="8979"/>
                    <a:pt x="5406" y="9074"/>
                    <a:pt x="5406" y="9145"/>
                  </a:cubicBezTo>
                  <a:lnTo>
                    <a:pt x="5406" y="9336"/>
                  </a:lnTo>
                  <a:cubicBezTo>
                    <a:pt x="4597" y="9217"/>
                    <a:pt x="3858" y="8836"/>
                    <a:pt x="3311" y="8193"/>
                  </a:cubicBezTo>
                  <a:cubicBezTo>
                    <a:pt x="2834" y="7693"/>
                    <a:pt x="2549" y="7074"/>
                    <a:pt x="2430" y="6383"/>
                  </a:cubicBezTo>
                  <a:lnTo>
                    <a:pt x="2906" y="5692"/>
                  </a:lnTo>
                  <a:cubicBezTo>
                    <a:pt x="2953" y="5621"/>
                    <a:pt x="3001" y="5526"/>
                    <a:pt x="2953" y="5430"/>
                  </a:cubicBezTo>
                  <a:cubicBezTo>
                    <a:pt x="2930" y="5311"/>
                    <a:pt x="2811" y="5216"/>
                    <a:pt x="2668" y="5216"/>
                  </a:cubicBezTo>
                  <a:lnTo>
                    <a:pt x="2453" y="5216"/>
                  </a:lnTo>
                  <a:cubicBezTo>
                    <a:pt x="2453" y="5097"/>
                    <a:pt x="2692" y="4335"/>
                    <a:pt x="2953" y="3859"/>
                  </a:cubicBezTo>
                  <a:cubicBezTo>
                    <a:pt x="3025" y="3763"/>
                    <a:pt x="3049" y="3716"/>
                    <a:pt x="3120" y="3644"/>
                  </a:cubicBezTo>
                  <a:cubicBezTo>
                    <a:pt x="3144" y="3573"/>
                    <a:pt x="3192" y="3549"/>
                    <a:pt x="3239" y="3501"/>
                  </a:cubicBezTo>
                  <a:cubicBezTo>
                    <a:pt x="3287" y="3430"/>
                    <a:pt x="3287" y="3358"/>
                    <a:pt x="3239" y="3287"/>
                  </a:cubicBezTo>
                  <a:cubicBezTo>
                    <a:pt x="3204" y="3239"/>
                    <a:pt x="3150" y="3216"/>
                    <a:pt x="3096" y="3216"/>
                  </a:cubicBezTo>
                  <a:cubicBezTo>
                    <a:pt x="3043" y="3216"/>
                    <a:pt x="2989" y="3239"/>
                    <a:pt x="2953" y="3287"/>
                  </a:cubicBezTo>
                  <a:cubicBezTo>
                    <a:pt x="2549" y="3787"/>
                    <a:pt x="2287" y="4359"/>
                    <a:pt x="2120" y="4978"/>
                  </a:cubicBezTo>
                  <a:cubicBezTo>
                    <a:pt x="2120" y="5049"/>
                    <a:pt x="2072" y="5264"/>
                    <a:pt x="2072" y="5407"/>
                  </a:cubicBezTo>
                  <a:lnTo>
                    <a:pt x="2072" y="5430"/>
                  </a:lnTo>
                  <a:cubicBezTo>
                    <a:pt x="2072" y="5502"/>
                    <a:pt x="2096" y="5573"/>
                    <a:pt x="2191" y="5621"/>
                  </a:cubicBezTo>
                  <a:lnTo>
                    <a:pt x="2572" y="5621"/>
                  </a:lnTo>
                  <a:lnTo>
                    <a:pt x="1501" y="7121"/>
                  </a:lnTo>
                  <a:lnTo>
                    <a:pt x="429" y="5621"/>
                  </a:lnTo>
                  <a:lnTo>
                    <a:pt x="763" y="5621"/>
                  </a:lnTo>
                  <a:cubicBezTo>
                    <a:pt x="858" y="5621"/>
                    <a:pt x="929" y="5549"/>
                    <a:pt x="929" y="5454"/>
                  </a:cubicBezTo>
                  <a:cubicBezTo>
                    <a:pt x="929" y="5407"/>
                    <a:pt x="977" y="5025"/>
                    <a:pt x="1048" y="4692"/>
                  </a:cubicBezTo>
                  <a:cubicBezTo>
                    <a:pt x="1215" y="4025"/>
                    <a:pt x="1477" y="3406"/>
                    <a:pt x="1858" y="2882"/>
                  </a:cubicBezTo>
                  <a:cubicBezTo>
                    <a:pt x="2049" y="2596"/>
                    <a:pt x="2287" y="2358"/>
                    <a:pt x="2525" y="2120"/>
                  </a:cubicBezTo>
                  <a:cubicBezTo>
                    <a:pt x="3192" y="1477"/>
                    <a:pt x="4025" y="1048"/>
                    <a:pt x="4954" y="882"/>
                  </a:cubicBezTo>
                  <a:close/>
                  <a:moveTo>
                    <a:pt x="2215" y="6740"/>
                  </a:moveTo>
                  <a:cubicBezTo>
                    <a:pt x="2358" y="7359"/>
                    <a:pt x="2692" y="7931"/>
                    <a:pt x="3120" y="8407"/>
                  </a:cubicBezTo>
                  <a:cubicBezTo>
                    <a:pt x="3763" y="9122"/>
                    <a:pt x="4668" y="9574"/>
                    <a:pt x="5621" y="9669"/>
                  </a:cubicBezTo>
                  <a:cubicBezTo>
                    <a:pt x="5668" y="9669"/>
                    <a:pt x="5764" y="9622"/>
                    <a:pt x="5787" y="9550"/>
                  </a:cubicBezTo>
                  <a:lnTo>
                    <a:pt x="5787" y="9479"/>
                  </a:lnTo>
                  <a:lnTo>
                    <a:pt x="5787" y="9145"/>
                  </a:lnTo>
                  <a:lnTo>
                    <a:pt x="7312" y="10265"/>
                  </a:lnTo>
                  <a:lnTo>
                    <a:pt x="5787" y="11336"/>
                  </a:lnTo>
                  <a:lnTo>
                    <a:pt x="5787" y="11003"/>
                  </a:lnTo>
                  <a:cubicBezTo>
                    <a:pt x="5787" y="10908"/>
                    <a:pt x="5740" y="10812"/>
                    <a:pt x="5645" y="10812"/>
                  </a:cubicBezTo>
                  <a:cubicBezTo>
                    <a:pt x="4359" y="10741"/>
                    <a:pt x="3192" y="10169"/>
                    <a:pt x="2334" y="9241"/>
                  </a:cubicBezTo>
                  <a:cubicBezTo>
                    <a:pt x="1763" y="8621"/>
                    <a:pt x="1358" y="7883"/>
                    <a:pt x="1144" y="7074"/>
                  </a:cubicBezTo>
                  <a:lnTo>
                    <a:pt x="1144" y="7074"/>
                  </a:lnTo>
                  <a:lnTo>
                    <a:pt x="1334" y="7312"/>
                  </a:lnTo>
                  <a:cubicBezTo>
                    <a:pt x="1358" y="7359"/>
                    <a:pt x="1406" y="7407"/>
                    <a:pt x="1477" y="7431"/>
                  </a:cubicBezTo>
                  <a:cubicBezTo>
                    <a:pt x="1514" y="7443"/>
                    <a:pt x="1551" y="7449"/>
                    <a:pt x="1586" y="7449"/>
                  </a:cubicBezTo>
                  <a:cubicBezTo>
                    <a:pt x="1689" y="7449"/>
                    <a:pt x="1781" y="7400"/>
                    <a:pt x="1834" y="7312"/>
                  </a:cubicBezTo>
                  <a:lnTo>
                    <a:pt x="2215" y="6740"/>
                  </a:lnTo>
                  <a:close/>
                  <a:moveTo>
                    <a:pt x="6252" y="1"/>
                  </a:moveTo>
                  <a:cubicBezTo>
                    <a:pt x="6192" y="1"/>
                    <a:pt x="6133" y="24"/>
                    <a:pt x="6073" y="72"/>
                  </a:cubicBezTo>
                  <a:lnTo>
                    <a:pt x="5573" y="429"/>
                  </a:lnTo>
                  <a:cubicBezTo>
                    <a:pt x="4359" y="525"/>
                    <a:pt x="3192" y="1025"/>
                    <a:pt x="2310" y="1858"/>
                  </a:cubicBezTo>
                  <a:cubicBezTo>
                    <a:pt x="1477" y="2644"/>
                    <a:pt x="929" y="3620"/>
                    <a:pt x="691" y="4716"/>
                  </a:cubicBezTo>
                  <a:cubicBezTo>
                    <a:pt x="643" y="4954"/>
                    <a:pt x="596" y="5264"/>
                    <a:pt x="596" y="5264"/>
                  </a:cubicBezTo>
                  <a:lnTo>
                    <a:pt x="334" y="5264"/>
                  </a:lnTo>
                  <a:cubicBezTo>
                    <a:pt x="239" y="5264"/>
                    <a:pt x="167" y="5287"/>
                    <a:pt x="96" y="5383"/>
                  </a:cubicBezTo>
                  <a:cubicBezTo>
                    <a:pt x="0" y="5502"/>
                    <a:pt x="0" y="5645"/>
                    <a:pt x="72" y="5764"/>
                  </a:cubicBezTo>
                  <a:lnTo>
                    <a:pt x="572" y="6478"/>
                  </a:lnTo>
                  <a:cubicBezTo>
                    <a:pt x="691" y="7645"/>
                    <a:pt x="1191" y="8717"/>
                    <a:pt x="2001" y="9526"/>
                  </a:cubicBezTo>
                  <a:cubicBezTo>
                    <a:pt x="2906" y="10503"/>
                    <a:pt x="4097" y="11098"/>
                    <a:pt x="5406" y="11217"/>
                  </a:cubicBezTo>
                  <a:lnTo>
                    <a:pt x="5406" y="11479"/>
                  </a:lnTo>
                  <a:cubicBezTo>
                    <a:pt x="5406" y="11551"/>
                    <a:pt x="5454" y="11693"/>
                    <a:pt x="5525" y="11741"/>
                  </a:cubicBezTo>
                  <a:cubicBezTo>
                    <a:pt x="5573" y="11765"/>
                    <a:pt x="5645" y="11813"/>
                    <a:pt x="5692" y="11813"/>
                  </a:cubicBezTo>
                  <a:cubicBezTo>
                    <a:pt x="5764" y="11813"/>
                    <a:pt x="5811" y="11765"/>
                    <a:pt x="5883" y="11741"/>
                  </a:cubicBezTo>
                  <a:lnTo>
                    <a:pt x="6383" y="11384"/>
                  </a:lnTo>
                  <a:cubicBezTo>
                    <a:pt x="7264" y="11312"/>
                    <a:pt x="8169" y="11027"/>
                    <a:pt x="8907" y="10527"/>
                  </a:cubicBezTo>
                  <a:cubicBezTo>
                    <a:pt x="9741" y="9979"/>
                    <a:pt x="10431" y="9217"/>
                    <a:pt x="10836" y="8288"/>
                  </a:cubicBezTo>
                  <a:lnTo>
                    <a:pt x="10884" y="8264"/>
                  </a:lnTo>
                  <a:cubicBezTo>
                    <a:pt x="10908" y="8169"/>
                    <a:pt x="10908" y="8074"/>
                    <a:pt x="10812" y="8050"/>
                  </a:cubicBezTo>
                  <a:cubicBezTo>
                    <a:pt x="10779" y="8025"/>
                    <a:pt x="10743" y="8015"/>
                    <a:pt x="10708" y="8015"/>
                  </a:cubicBezTo>
                  <a:cubicBezTo>
                    <a:pt x="10643" y="8015"/>
                    <a:pt x="10581" y="8051"/>
                    <a:pt x="10550" y="8098"/>
                  </a:cubicBezTo>
                  <a:lnTo>
                    <a:pt x="10526" y="8169"/>
                  </a:lnTo>
                  <a:cubicBezTo>
                    <a:pt x="10122" y="9026"/>
                    <a:pt x="9479" y="9741"/>
                    <a:pt x="8693" y="10241"/>
                  </a:cubicBezTo>
                  <a:cubicBezTo>
                    <a:pt x="8169" y="10622"/>
                    <a:pt x="7597" y="10836"/>
                    <a:pt x="6978" y="10955"/>
                  </a:cubicBezTo>
                  <a:lnTo>
                    <a:pt x="7478" y="10598"/>
                  </a:lnTo>
                  <a:cubicBezTo>
                    <a:pt x="7550" y="10574"/>
                    <a:pt x="7573" y="10527"/>
                    <a:pt x="7597" y="10455"/>
                  </a:cubicBezTo>
                  <a:cubicBezTo>
                    <a:pt x="7669" y="10312"/>
                    <a:pt x="7597" y="10169"/>
                    <a:pt x="7478" y="10098"/>
                  </a:cubicBezTo>
                  <a:lnTo>
                    <a:pt x="7026" y="9812"/>
                  </a:lnTo>
                  <a:cubicBezTo>
                    <a:pt x="7597" y="9622"/>
                    <a:pt x="8145" y="9360"/>
                    <a:pt x="8574" y="8931"/>
                  </a:cubicBezTo>
                  <a:cubicBezTo>
                    <a:pt x="9312" y="8288"/>
                    <a:pt x="9741" y="7383"/>
                    <a:pt x="9836" y="6431"/>
                  </a:cubicBezTo>
                  <a:cubicBezTo>
                    <a:pt x="9836" y="6359"/>
                    <a:pt x="9812" y="6288"/>
                    <a:pt x="9717" y="6264"/>
                  </a:cubicBezTo>
                  <a:lnTo>
                    <a:pt x="9336" y="6264"/>
                  </a:lnTo>
                  <a:lnTo>
                    <a:pt x="10407" y="4740"/>
                  </a:lnTo>
                  <a:lnTo>
                    <a:pt x="11479" y="6264"/>
                  </a:lnTo>
                  <a:lnTo>
                    <a:pt x="11146" y="6264"/>
                  </a:lnTo>
                  <a:cubicBezTo>
                    <a:pt x="11050" y="6264"/>
                    <a:pt x="10955" y="6311"/>
                    <a:pt x="10955" y="6407"/>
                  </a:cubicBezTo>
                  <a:cubicBezTo>
                    <a:pt x="10931" y="6740"/>
                    <a:pt x="10884" y="7097"/>
                    <a:pt x="10788" y="7431"/>
                  </a:cubicBezTo>
                  <a:cubicBezTo>
                    <a:pt x="10765" y="7502"/>
                    <a:pt x="10812" y="7597"/>
                    <a:pt x="10908" y="7621"/>
                  </a:cubicBezTo>
                  <a:cubicBezTo>
                    <a:pt x="10928" y="7632"/>
                    <a:pt x="10949" y="7636"/>
                    <a:pt x="10969" y="7636"/>
                  </a:cubicBezTo>
                  <a:cubicBezTo>
                    <a:pt x="11041" y="7636"/>
                    <a:pt x="11103" y="7577"/>
                    <a:pt x="11122" y="7502"/>
                  </a:cubicBezTo>
                  <a:cubicBezTo>
                    <a:pt x="11217" y="7216"/>
                    <a:pt x="11265" y="6907"/>
                    <a:pt x="11289" y="6597"/>
                  </a:cubicBezTo>
                  <a:lnTo>
                    <a:pt x="11574" y="6597"/>
                  </a:lnTo>
                  <a:cubicBezTo>
                    <a:pt x="11693" y="6597"/>
                    <a:pt x="11765" y="6526"/>
                    <a:pt x="11836" y="6407"/>
                  </a:cubicBezTo>
                  <a:cubicBezTo>
                    <a:pt x="11979" y="6240"/>
                    <a:pt x="11979" y="6121"/>
                    <a:pt x="11884" y="6026"/>
                  </a:cubicBezTo>
                  <a:lnTo>
                    <a:pt x="11384" y="5311"/>
                  </a:lnTo>
                  <a:cubicBezTo>
                    <a:pt x="11265" y="4144"/>
                    <a:pt x="10765" y="3073"/>
                    <a:pt x="9955" y="2239"/>
                  </a:cubicBezTo>
                  <a:cubicBezTo>
                    <a:pt x="9074" y="1287"/>
                    <a:pt x="7883" y="691"/>
                    <a:pt x="6573" y="572"/>
                  </a:cubicBezTo>
                  <a:lnTo>
                    <a:pt x="6573" y="310"/>
                  </a:lnTo>
                  <a:cubicBezTo>
                    <a:pt x="6573" y="215"/>
                    <a:pt x="6526" y="96"/>
                    <a:pt x="6430" y="72"/>
                  </a:cubicBezTo>
                  <a:cubicBezTo>
                    <a:pt x="6371" y="24"/>
                    <a:pt x="6311" y="1"/>
                    <a:pt x="625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65" name="Google Shape;3765;p52"/>
          <p:cNvGrpSpPr/>
          <p:nvPr/>
        </p:nvGrpSpPr>
        <p:grpSpPr>
          <a:xfrm>
            <a:off x="1098221" y="3572345"/>
            <a:ext cx="291147" cy="355755"/>
            <a:chOff x="1745908" y="3572345"/>
            <a:chExt cx="291147" cy="355755"/>
          </a:xfrm>
        </p:grpSpPr>
        <p:sp>
          <p:nvSpPr>
            <p:cNvPr id="3766" name="Google Shape;3766;p52"/>
            <p:cNvSpPr/>
            <p:nvPr/>
          </p:nvSpPr>
          <p:spPr>
            <a:xfrm>
              <a:off x="1750172" y="3658272"/>
              <a:ext cx="118604" cy="265026"/>
            </a:xfrm>
            <a:custGeom>
              <a:rect b="b" l="l" r="r" t="t"/>
              <a:pathLst>
                <a:path extrusionOk="0" h="8889" w="3978">
                  <a:moveTo>
                    <a:pt x="1906" y="0"/>
                  </a:moveTo>
                  <a:cubicBezTo>
                    <a:pt x="1668" y="0"/>
                    <a:pt x="1" y="119"/>
                    <a:pt x="1" y="1905"/>
                  </a:cubicBezTo>
                  <a:lnTo>
                    <a:pt x="1" y="3763"/>
                  </a:lnTo>
                  <a:cubicBezTo>
                    <a:pt x="1" y="3787"/>
                    <a:pt x="1" y="3810"/>
                    <a:pt x="25" y="3810"/>
                  </a:cubicBezTo>
                  <a:cubicBezTo>
                    <a:pt x="150" y="3936"/>
                    <a:pt x="282" y="3988"/>
                    <a:pt x="400" y="3988"/>
                  </a:cubicBezTo>
                  <a:cubicBezTo>
                    <a:pt x="617" y="3988"/>
                    <a:pt x="787" y="3812"/>
                    <a:pt x="787" y="3596"/>
                  </a:cubicBezTo>
                  <a:lnTo>
                    <a:pt x="787" y="8526"/>
                  </a:lnTo>
                  <a:cubicBezTo>
                    <a:pt x="787" y="8549"/>
                    <a:pt x="834" y="8573"/>
                    <a:pt x="834" y="8597"/>
                  </a:cubicBezTo>
                  <a:cubicBezTo>
                    <a:pt x="1021" y="8792"/>
                    <a:pt x="1219" y="8872"/>
                    <a:pt x="1398" y="8872"/>
                  </a:cubicBezTo>
                  <a:cubicBezTo>
                    <a:pt x="1680" y="8872"/>
                    <a:pt x="1912" y="8671"/>
                    <a:pt x="1966" y="8405"/>
                  </a:cubicBezTo>
                  <a:lnTo>
                    <a:pt x="1966" y="8405"/>
                  </a:lnTo>
                  <a:cubicBezTo>
                    <a:pt x="2024" y="8680"/>
                    <a:pt x="2282" y="8888"/>
                    <a:pt x="2585" y="8888"/>
                  </a:cubicBezTo>
                  <a:cubicBezTo>
                    <a:pt x="2612" y="8888"/>
                    <a:pt x="2640" y="8886"/>
                    <a:pt x="2668" y="8883"/>
                  </a:cubicBezTo>
                  <a:cubicBezTo>
                    <a:pt x="2930" y="8811"/>
                    <a:pt x="3168" y="8549"/>
                    <a:pt x="3168" y="8288"/>
                  </a:cubicBezTo>
                  <a:lnTo>
                    <a:pt x="3168" y="3596"/>
                  </a:lnTo>
                  <a:cubicBezTo>
                    <a:pt x="3168" y="3809"/>
                    <a:pt x="3340" y="3984"/>
                    <a:pt x="3564" y="3984"/>
                  </a:cubicBezTo>
                  <a:cubicBezTo>
                    <a:pt x="3590" y="3984"/>
                    <a:pt x="3617" y="3982"/>
                    <a:pt x="3644" y="3977"/>
                  </a:cubicBezTo>
                  <a:cubicBezTo>
                    <a:pt x="3835" y="3953"/>
                    <a:pt x="3978" y="3787"/>
                    <a:pt x="3978" y="3596"/>
                  </a:cubicBezTo>
                  <a:lnTo>
                    <a:pt x="3978" y="2001"/>
                  </a:lnTo>
                  <a:cubicBezTo>
                    <a:pt x="3954" y="857"/>
                    <a:pt x="3073" y="0"/>
                    <a:pt x="1954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7" name="Google Shape;3767;p52"/>
            <p:cNvSpPr/>
            <p:nvPr/>
          </p:nvSpPr>
          <p:spPr>
            <a:xfrm>
              <a:off x="1784251" y="3903921"/>
              <a:ext cx="17800" cy="17800"/>
            </a:xfrm>
            <a:custGeom>
              <a:rect b="b" l="l" r="r" t="t"/>
              <a:pathLst>
                <a:path extrusionOk="0" h="597" w="597">
                  <a:moveTo>
                    <a:pt x="358" y="1"/>
                  </a:moveTo>
                  <a:cubicBezTo>
                    <a:pt x="358" y="168"/>
                    <a:pt x="310" y="310"/>
                    <a:pt x="191" y="430"/>
                  </a:cubicBezTo>
                  <a:cubicBezTo>
                    <a:pt x="144" y="477"/>
                    <a:pt x="72" y="501"/>
                    <a:pt x="1" y="549"/>
                  </a:cubicBezTo>
                  <a:cubicBezTo>
                    <a:pt x="96" y="572"/>
                    <a:pt x="168" y="596"/>
                    <a:pt x="239" y="596"/>
                  </a:cubicBezTo>
                  <a:cubicBezTo>
                    <a:pt x="382" y="596"/>
                    <a:pt x="525" y="572"/>
                    <a:pt x="596" y="477"/>
                  </a:cubicBezTo>
                  <a:cubicBezTo>
                    <a:pt x="501" y="358"/>
                    <a:pt x="382" y="191"/>
                    <a:pt x="358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8" name="Google Shape;3768;p52"/>
            <p:cNvSpPr/>
            <p:nvPr/>
          </p:nvSpPr>
          <p:spPr>
            <a:xfrm>
              <a:off x="1821192" y="3707975"/>
              <a:ext cx="24150" cy="213028"/>
            </a:xfrm>
            <a:custGeom>
              <a:rect b="b" l="l" r="r" t="t"/>
              <a:pathLst>
                <a:path extrusionOk="0" h="7145" w="810">
                  <a:moveTo>
                    <a:pt x="810" y="0"/>
                  </a:moveTo>
                  <a:cubicBezTo>
                    <a:pt x="548" y="0"/>
                    <a:pt x="357" y="214"/>
                    <a:pt x="357" y="453"/>
                  </a:cubicBezTo>
                  <a:lnTo>
                    <a:pt x="357" y="6549"/>
                  </a:lnTo>
                  <a:cubicBezTo>
                    <a:pt x="357" y="6787"/>
                    <a:pt x="215" y="7002"/>
                    <a:pt x="0" y="7073"/>
                  </a:cubicBezTo>
                  <a:cubicBezTo>
                    <a:pt x="48" y="7121"/>
                    <a:pt x="143" y="7144"/>
                    <a:pt x="238" y="7144"/>
                  </a:cubicBezTo>
                  <a:cubicBezTo>
                    <a:pt x="524" y="7144"/>
                    <a:pt x="810" y="6882"/>
                    <a:pt x="810" y="6549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9" name="Google Shape;3769;p52"/>
            <p:cNvSpPr/>
            <p:nvPr/>
          </p:nvSpPr>
          <p:spPr>
            <a:xfrm>
              <a:off x="1802021" y="3658272"/>
              <a:ext cx="66040" cy="117889"/>
            </a:xfrm>
            <a:custGeom>
              <a:rect b="b" l="l" r="r" t="t"/>
              <a:pathLst>
                <a:path extrusionOk="0" h="3954" w="2215">
                  <a:moveTo>
                    <a:pt x="0" y="0"/>
                  </a:moveTo>
                  <a:cubicBezTo>
                    <a:pt x="1000" y="119"/>
                    <a:pt x="1739" y="953"/>
                    <a:pt x="1739" y="1977"/>
                  </a:cubicBezTo>
                  <a:lnTo>
                    <a:pt x="1739" y="3572"/>
                  </a:lnTo>
                  <a:cubicBezTo>
                    <a:pt x="1739" y="3668"/>
                    <a:pt x="1667" y="3787"/>
                    <a:pt x="1620" y="3834"/>
                  </a:cubicBezTo>
                  <a:lnTo>
                    <a:pt x="1596" y="3882"/>
                  </a:lnTo>
                  <a:cubicBezTo>
                    <a:pt x="1643" y="3929"/>
                    <a:pt x="1739" y="3953"/>
                    <a:pt x="1834" y="3953"/>
                  </a:cubicBezTo>
                  <a:cubicBezTo>
                    <a:pt x="1929" y="3953"/>
                    <a:pt x="2024" y="3906"/>
                    <a:pt x="2096" y="3834"/>
                  </a:cubicBezTo>
                  <a:cubicBezTo>
                    <a:pt x="2191" y="3787"/>
                    <a:pt x="2215" y="3691"/>
                    <a:pt x="2215" y="3572"/>
                  </a:cubicBezTo>
                  <a:lnTo>
                    <a:pt x="2215" y="1977"/>
                  </a:lnTo>
                  <a:cubicBezTo>
                    <a:pt x="2215" y="857"/>
                    <a:pt x="1358" y="0"/>
                    <a:pt x="238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0" name="Google Shape;3770;p52"/>
            <p:cNvSpPr/>
            <p:nvPr/>
          </p:nvSpPr>
          <p:spPr>
            <a:xfrm>
              <a:off x="1914901" y="3796019"/>
              <a:ext cx="113625" cy="124984"/>
            </a:xfrm>
            <a:custGeom>
              <a:rect b="b" l="l" r="r" t="t"/>
              <a:pathLst>
                <a:path extrusionOk="0" h="4192" w="3811">
                  <a:moveTo>
                    <a:pt x="72" y="0"/>
                  </a:moveTo>
                  <a:cubicBezTo>
                    <a:pt x="25" y="0"/>
                    <a:pt x="1" y="24"/>
                    <a:pt x="1" y="48"/>
                  </a:cubicBezTo>
                  <a:lnTo>
                    <a:pt x="1" y="4191"/>
                  </a:lnTo>
                  <a:lnTo>
                    <a:pt x="3811" y="4191"/>
                  </a:lnTo>
                  <a:lnTo>
                    <a:pt x="3811" y="48"/>
                  </a:lnTo>
                  <a:cubicBezTo>
                    <a:pt x="3811" y="24"/>
                    <a:pt x="3787" y="0"/>
                    <a:pt x="3763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1" name="Google Shape;3771;p52"/>
            <p:cNvSpPr/>
            <p:nvPr/>
          </p:nvSpPr>
          <p:spPr>
            <a:xfrm>
              <a:off x="2012904" y="3796019"/>
              <a:ext cx="15623" cy="124984"/>
            </a:xfrm>
            <a:custGeom>
              <a:rect b="b" l="l" r="r" t="t"/>
              <a:pathLst>
                <a:path extrusionOk="0" h="4192" w="524">
                  <a:moveTo>
                    <a:pt x="0" y="0"/>
                  </a:moveTo>
                  <a:cubicBezTo>
                    <a:pt x="24" y="0"/>
                    <a:pt x="48" y="24"/>
                    <a:pt x="48" y="48"/>
                  </a:cubicBezTo>
                  <a:lnTo>
                    <a:pt x="48" y="4191"/>
                  </a:lnTo>
                  <a:lnTo>
                    <a:pt x="524" y="4191"/>
                  </a:lnTo>
                  <a:lnTo>
                    <a:pt x="524" y="48"/>
                  </a:lnTo>
                  <a:cubicBezTo>
                    <a:pt x="524" y="24"/>
                    <a:pt x="500" y="0"/>
                    <a:pt x="476" y="0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2" name="Google Shape;3772;p52"/>
            <p:cNvSpPr/>
            <p:nvPr/>
          </p:nvSpPr>
          <p:spPr>
            <a:xfrm>
              <a:off x="1779987" y="3578725"/>
              <a:ext cx="58974" cy="58259"/>
            </a:xfrm>
            <a:custGeom>
              <a:rect b="b" l="l" r="r" t="t"/>
              <a:pathLst>
                <a:path extrusionOk="0" h="1954" w="1978">
                  <a:moveTo>
                    <a:pt x="1001" y="1"/>
                  </a:moveTo>
                  <a:cubicBezTo>
                    <a:pt x="453" y="1"/>
                    <a:pt x="1" y="430"/>
                    <a:pt x="1" y="977"/>
                  </a:cubicBezTo>
                  <a:cubicBezTo>
                    <a:pt x="1" y="1525"/>
                    <a:pt x="453" y="1954"/>
                    <a:pt x="1001" y="1954"/>
                  </a:cubicBezTo>
                  <a:cubicBezTo>
                    <a:pt x="1525" y="1954"/>
                    <a:pt x="1978" y="1525"/>
                    <a:pt x="1978" y="977"/>
                  </a:cubicBezTo>
                  <a:cubicBezTo>
                    <a:pt x="1978" y="430"/>
                    <a:pt x="1525" y="1"/>
                    <a:pt x="1001" y="1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3" name="Google Shape;3773;p52"/>
            <p:cNvSpPr/>
            <p:nvPr/>
          </p:nvSpPr>
          <p:spPr>
            <a:xfrm>
              <a:off x="1789230" y="3579441"/>
              <a:ext cx="49731" cy="57543"/>
            </a:xfrm>
            <a:custGeom>
              <a:rect b="b" l="l" r="r" t="t"/>
              <a:pathLst>
                <a:path extrusionOk="0" h="1930" w="1668">
                  <a:moveTo>
                    <a:pt x="929" y="1"/>
                  </a:moveTo>
                  <a:cubicBezTo>
                    <a:pt x="1120" y="167"/>
                    <a:pt x="1239" y="406"/>
                    <a:pt x="1239" y="715"/>
                  </a:cubicBezTo>
                  <a:cubicBezTo>
                    <a:pt x="1239" y="1239"/>
                    <a:pt x="810" y="1692"/>
                    <a:pt x="263" y="1692"/>
                  </a:cubicBezTo>
                  <a:cubicBezTo>
                    <a:pt x="167" y="1692"/>
                    <a:pt x="96" y="1692"/>
                    <a:pt x="1" y="1668"/>
                  </a:cubicBezTo>
                  <a:lnTo>
                    <a:pt x="1" y="1668"/>
                  </a:lnTo>
                  <a:cubicBezTo>
                    <a:pt x="167" y="1834"/>
                    <a:pt x="405" y="1930"/>
                    <a:pt x="691" y="1930"/>
                  </a:cubicBezTo>
                  <a:cubicBezTo>
                    <a:pt x="1215" y="1930"/>
                    <a:pt x="1668" y="1477"/>
                    <a:pt x="1668" y="953"/>
                  </a:cubicBezTo>
                  <a:cubicBezTo>
                    <a:pt x="1668" y="501"/>
                    <a:pt x="1358" y="120"/>
                    <a:pt x="929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4" name="Google Shape;3774;p52"/>
            <p:cNvSpPr/>
            <p:nvPr/>
          </p:nvSpPr>
          <p:spPr>
            <a:xfrm>
              <a:off x="1909952" y="3791756"/>
              <a:ext cx="124984" cy="136344"/>
            </a:xfrm>
            <a:custGeom>
              <a:rect b="b" l="l" r="r" t="t"/>
              <a:pathLst>
                <a:path extrusionOk="0" h="4573" w="4192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4406"/>
                  </a:lnTo>
                  <a:cubicBezTo>
                    <a:pt x="0" y="4477"/>
                    <a:pt x="95" y="4573"/>
                    <a:pt x="167" y="4573"/>
                  </a:cubicBezTo>
                  <a:lnTo>
                    <a:pt x="762" y="4573"/>
                  </a:lnTo>
                  <a:cubicBezTo>
                    <a:pt x="857" y="4573"/>
                    <a:pt x="929" y="4525"/>
                    <a:pt x="953" y="4430"/>
                  </a:cubicBezTo>
                  <a:cubicBezTo>
                    <a:pt x="976" y="4311"/>
                    <a:pt x="881" y="4215"/>
                    <a:pt x="762" y="4215"/>
                  </a:cubicBezTo>
                  <a:lnTo>
                    <a:pt x="357" y="4215"/>
                  </a:lnTo>
                  <a:lnTo>
                    <a:pt x="357" y="357"/>
                  </a:lnTo>
                  <a:lnTo>
                    <a:pt x="3834" y="357"/>
                  </a:lnTo>
                  <a:lnTo>
                    <a:pt x="3834" y="4215"/>
                  </a:lnTo>
                  <a:lnTo>
                    <a:pt x="1572" y="4215"/>
                  </a:lnTo>
                  <a:cubicBezTo>
                    <a:pt x="1477" y="4215"/>
                    <a:pt x="1429" y="4287"/>
                    <a:pt x="1405" y="4358"/>
                  </a:cubicBezTo>
                  <a:cubicBezTo>
                    <a:pt x="1357" y="4477"/>
                    <a:pt x="1453" y="4573"/>
                    <a:pt x="1572" y="4573"/>
                  </a:cubicBezTo>
                  <a:lnTo>
                    <a:pt x="4025" y="4573"/>
                  </a:lnTo>
                  <a:cubicBezTo>
                    <a:pt x="4096" y="4573"/>
                    <a:pt x="4191" y="4477"/>
                    <a:pt x="4191" y="4406"/>
                  </a:cubicBezTo>
                  <a:lnTo>
                    <a:pt x="4191" y="238"/>
                  </a:lnTo>
                  <a:cubicBezTo>
                    <a:pt x="4168" y="72"/>
                    <a:pt x="4072" y="0"/>
                    <a:pt x="3929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5" name="Google Shape;3775;p52"/>
            <p:cNvSpPr/>
            <p:nvPr/>
          </p:nvSpPr>
          <p:spPr>
            <a:xfrm>
              <a:off x="1946148" y="3714295"/>
              <a:ext cx="35539" cy="54770"/>
            </a:xfrm>
            <a:custGeom>
              <a:rect b="b" l="l" r="r" t="t"/>
              <a:pathLst>
                <a:path extrusionOk="0" h="1837" w="1192">
                  <a:moveTo>
                    <a:pt x="557" y="325"/>
                  </a:moveTo>
                  <a:cubicBezTo>
                    <a:pt x="577" y="325"/>
                    <a:pt x="598" y="329"/>
                    <a:pt x="620" y="336"/>
                  </a:cubicBezTo>
                  <a:cubicBezTo>
                    <a:pt x="739" y="336"/>
                    <a:pt x="834" y="455"/>
                    <a:pt x="834" y="574"/>
                  </a:cubicBezTo>
                  <a:lnTo>
                    <a:pt x="834" y="1217"/>
                  </a:lnTo>
                  <a:cubicBezTo>
                    <a:pt x="834" y="1336"/>
                    <a:pt x="739" y="1455"/>
                    <a:pt x="620" y="1455"/>
                  </a:cubicBezTo>
                  <a:cubicBezTo>
                    <a:pt x="477" y="1455"/>
                    <a:pt x="358" y="1360"/>
                    <a:pt x="358" y="1217"/>
                  </a:cubicBezTo>
                  <a:lnTo>
                    <a:pt x="358" y="574"/>
                  </a:lnTo>
                  <a:cubicBezTo>
                    <a:pt x="358" y="432"/>
                    <a:pt x="444" y="325"/>
                    <a:pt x="557" y="325"/>
                  </a:cubicBezTo>
                  <a:close/>
                  <a:moveTo>
                    <a:pt x="614" y="1"/>
                  </a:moveTo>
                  <a:cubicBezTo>
                    <a:pt x="600" y="1"/>
                    <a:pt x="586" y="1"/>
                    <a:pt x="572" y="2"/>
                  </a:cubicBezTo>
                  <a:cubicBezTo>
                    <a:pt x="263" y="26"/>
                    <a:pt x="1" y="264"/>
                    <a:pt x="1" y="598"/>
                  </a:cubicBezTo>
                  <a:lnTo>
                    <a:pt x="1" y="1241"/>
                  </a:lnTo>
                  <a:cubicBezTo>
                    <a:pt x="1" y="1550"/>
                    <a:pt x="239" y="1812"/>
                    <a:pt x="572" y="1836"/>
                  </a:cubicBezTo>
                  <a:cubicBezTo>
                    <a:pt x="905" y="1836"/>
                    <a:pt x="1191" y="1574"/>
                    <a:pt x="1191" y="1217"/>
                  </a:cubicBezTo>
                  <a:lnTo>
                    <a:pt x="1191" y="598"/>
                  </a:lnTo>
                  <a:cubicBezTo>
                    <a:pt x="1191" y="256"/>
                    <a:pt x="929" y="1"/>
                    <a:pt x="61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6" name="Google Shape;3776;p52"/>
            <p:cNvSpPr/>
            <p:nvPr/>
          </p:nvSpPr>
          <p:spPr>
            <a:xfrm>
              <a:off x="1902826" y="3714087"/>
              <a:ext cx="37686" cy="52832"/>
            </a:xfrm>
            <a:custGeom>
              <a:rect b="b" l="l" r="r" t="t"/>
              <a:pathLst>
                <a:path extrusionOk="0" h="1772" w="1264">
                  <a:moveTo>
                    <a:pt x="715" y="533"/>
                  </a:moveTo>
                  <a:lnTo>
                    <a:pt x="715" y="986"/>
                  </a:lnTo>
                  <a:lnTo>
                    <a:pt x="477" y="986"/>
                  </a:lnTo>
                  <a:cubicBezTo>
                    <a:pt x="572" y="843"/>
                    <a:pt x="644" y="652"/>
                    <a:pt x="715" y="533"/>
                  </a:cubicBezTo>
                  <a:close/>
                  <a:moveTo>
                    <a:pt x="811" y="1"/>
                  </a:moveTo>
                  <a:cubicBezTo>
                    <a:pt x="733" y="1"/>
                    <a:pt x="651" y="32"/>
                    <a:pt x="596" y="105"/>
                  </a:cubicBezTo>
                  <a:cubicBezTo>
                    <a:pt x="501" y="176"/>
                    <a:pt x="144" y="867"/>
                    <a:pt x="25" y="1081"/>
                  </a:cubicBezTo>
                  <a:cubicBezTo>
                    <a:pt x="1" y="1105"/>
                    <a:pt x="1" y="1129"/>
                    <a:pt x="1" y="1200"/>
                  </a:cubicBezTo>
                  <a:cubicBezTo>
                    <a:pt x="1" y="1272"/>
                    <a:pt x="72" y="1343"/>
                    <a:pt x="168" y="1343"/>
                  </a:cubicBezTo>
                  <a:lnTo>
                    <a:pt x="715" y="1343"/>
                  </a:lnTo>
                  <a:lnTo>
                    <a:pt x="715" y="1581"/>
                  </a:lnTo>
                  <a:cubicBezTo>
                    <a:pt x="715" y="1676"/>
                    <a:pt x="787" y="1772"/>
                    <a:pt x="882" y="1772"/>
                  </a:cubicBezTo>
                  <a:cubicBezTo>
                    <a:pt x="977" y="1772"/>
                    <a:pt x="1073" y="1676"/>
                    <a:pt x="1073" y="1581"/>
                  </a:cubicBezTo>
                  <a:lnTo>
                    <a:pt x="1073" y="1343"/>
                  </a:lnTo>
                  <a:cubicBezTo>
                    <a:pt x="1144" y="1343"/>
                    <a:pt x="1215" y="1295"/>
                    <a:pt x="1239" y="1200"/>
                  </a:cubicBezTo>
                  <a:cubicBezTo>
                    <a:pt x="1263" y="1081"/>
                    <a:pt x="1192" y="986"/>
                    <a:pt x="1073" y="986"/>
                  </a:cubicBezTo>
                  <a:lnTo>
                    <a:pt x="1073" y="248"/>
                  </a:lnTo>
                  <a:cubicBezTo>
                    <a:pt x="1073" y="129"/>
                    <a:pt x="977" y="33"/>
                    <a:pt x="882" y="9"/>
                  </a:cubicBezTo>
                  <a:cubicBezTo>
                    <a:pt x="860" y="4"/>
                    <a:pt x="836" y="1"/>
                    <a:pt x="81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7" name="Google Shape;3777;p52"/>
            <p:cNvSpPr/>
            <p:nvPr/>
          </p:nvSpPr>
          <p:spPr>
            <a:xfrm>
              <a:off x="2000114" y="3711970"/>
              <a:ext cx="29129" cy="55665"/>
            </a:xfrm>
            <a:custGeom>
              <a:rect b="b" l="l" r="r" t="t"/>
              <a:pathLst>
                <a:path extrusionOk="0" h="1867" w="977">
                  <a:moveTo>
                    <a:pt x="815" y="0"/>
                  </a:moveTo>
                  <a:cubicBezTo>
                    <a:pt x="744" y="0"/>
                    <a:pt x="680" y="31"/>
                    <a:pt x="643" y="104"/>
                  </a:cubicBezTo>
                  <a:lnTo>
                    <a:pt x="0" y="1605"/>
                  </a:lnTo>
                  <a:cubicBezTo>
                    <a:pt x="0" y="1747"/>
                    <a:pt x="48" y="1843"/>
                    <a:pt x="120" y="1867"/>
                  </a:cubicBezTo>
                  <a:lnTo>
                    <a:pt x="191" y="1867"/>
                  </a:lnTo>
                  <a:cubicBezTo>
                    <a:pt x="239" y="1867"/>
                    <a:pt x="310" y="1843"/>
                    <a:pt x="334" y="1747"/>
                  </a:cubicBezTo>
                  <a:lnTo>
                    <a:pt x="953" y="247"/>
                  </a:lnTo>
                  <a:cubicBezTo>
                    <a:pt x="977" y="176"/>
                    <a:pt x="953" y="80"/>
                    <a:pt x="882" y="9"/>
                  </a:cubicBezTo>
                  <a:cubicBezTo>
                    <a:pt x="859" y="3"/>
                    <a:pt x="837" y="0"/>
                    <a:pt x="81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8" name="Google Shape;3778;p52"/>
            <p:cNvSpPr/>
            <p:nvPr/>
          </p:nvSpPr>
          <p:spPr>
            <a:xfrm>
              <a:off x="1994419" y="3717903"/>
              <a:ext cx="12105" cy="12105"/>
            </a:xfrm>
            <a:custGeom>
              <a:rect b="b" l="l" r="r" t="t"/>
              <a:pathLst>
                <a:path extrusionOk="0" h="406" w="406">
                  <a:moveTo>
                    <a:pt x="191" y="1"/>
                  </a:moveTo>
                  <a:cubicBezTo>
                    <a:pt x="72" y="1"/>
                    <a:pt x="1" y="96"/>
                    <a:pt x="1" y="191"/>
                  </a:cubicBezTo>
                  <a:cubicBezTo>
                    <a:pt x="1" y="310"/>
                    <a:pt x="72" y="405"/>
                    <a:pt x="191" y="405"/>
                  </a:cubicBezTo>
                  <a:cubicBezTo>
                    <a:pt x="311" y="405"/>
                    <a:pt x="406" y="310"/>
                    <a:pt x="406" y="191"/>
                  </a:cubicBezTo>
                  <a:cubicBezTo>
                    <a:pt x="406" y="96"/>
                    <a:pt x="311" y="1"/>
                    <a:pt x="191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9" name="Google Shape;3779;p52"/>
            <p:cNvSpPr/>
            <p:nvPr/>
          </p:nvSpPr>
          <p:spPr>
            <a:xfrm>
              <a:off x="2024264" y="3752698"/>
              <a:ext cx="12791" cy="12105"/>
            </a:xfrm>
            <a:custGeom>
              <a:rect b="b" l="l" r="r" t="t"/>
              <a:pathLst>
                <a:path extrusionOk="0" h="406" w="429">
                  <a:moveTo>
                    <a:pt x="214" y="0"/>
                  </a:moveTo>
                  <a:cubicBezTo>
                    <a:pt x="95" y="0"/>
                    <a:pt x="0" y="72"/>
                    <a:pt x="0" y="191"/>
                  </a:cubicBezTo>
                  <a:cubicBezTo>
                    <a:pt x="0" y="310"/>
                    <a:pt x="95" y="405"/>
                    <a:pt x="214" y="405"/>
                  </a:cubicBezTo>
                  <a:cubicBezTo>
                    <a:pt x="334" y="405"/>
                    <a:pt x="429" y="310"/>
                    <a:pt x="429" y="191"/>
                  </a:cubicBezTo>
                  <a:cubicBezTo>
                    <a:pt x="429" y="72"/>
                    <a:pt x="334" y="0"/>
                    <a:pt x="21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0" name="Google Shape;3780;p52"/>
            <p:cNvSpPr/>
            <p:nvPr/>
          </p:nvSpPr>
          <p:spPr>
            <a:xfrm>
              <a:off x="1745908" y="3653293"/>
              <a:ext cx="128562" cy="274417"/>
            </a:xfrm>
            <a:custGeom>
              <a:rect b="b" l="l" r="r" t="t"/>
              <a:pathLst>
                <a:path extrusionOk="0" h="9204" w="4312">
                  <a:moveTo>
                    <a:pt x="2073" y="0"/>
                  </a:moveTo>
                  <a:cubicBezTo>
                    <a:pt x="1358" y="0"/>
                    <a:pt x="25" y="429"/>
                    <a:pt x="25" y="2048"/>
                  </a:cubicBezTo>
                  <a:lnTo>
                    <a:pt x="25" y="3025"/>
                  </a:lnTo>
                  <a:lnTo>
                    <a:pt x="25" y="3501"/>
                  </a:lnTo>
                  <a:cubicBezTo>
                    <a:pt x="25" y="3620"/>
                    <a:pt x="1" y="3739"/>
                    <a:pt x="25" y="3858"/>
                  </a:cubicBezTo>
                  <a:cubicBezTo>
                    <a:pt x="43" y="4139"/>
                    <a:pt x="312" y="4332"/>
                    <a:pt x="577" y="4332"/>
                  </a:cubicBezTo>
                  <a:cubicBezTo>
                    <a:pt x="649" y="4332"/>
                    <a:pt x="721" y="4318"/>
                    <a:pt x="787" y="4287"/>
                  </a:cubicBezTo>
                  <a:lnTo>
                    <a:pt x="787" y="8407"/>
                  </a:lnTo>
                  <a:cubicBezTo>
                    <a:pt x="787" y="8812"/>
                    <a:pt x="1073" y="9121"/>
                    <a:pt x="1406" y="9193"/>
                  </a:cubicBezTo>
                  <a:cubicBezTo>
                    <a:pt x="1452" y="9200"/>
                    <a:pt x="1497" y="9203"/>
                    <a:pt x="1541" y="9203"/>
                  </a:cubicBezTo>
                  <a:cubicBezTo>
                    <a:pt x="1792" y="9203"/>
                    <a:pt x="2006" y="9093"/>
                    <a:pt x="2168" y="8931"/>
                  </a:cubicBezTo>
                  <a:cubicBezTo>
                    <a:pt x="2310" y="9093"/>
                    <a:pt x="2521" y="9203"/>
                    <a:pt x="2771" y="9203"/>
                  </a:cubicBezTo>
                  <a:cubicBezTo>
                    <a:pt x="2815" y="9203"/>
                    <a:pt x="2860" y="9200"/>
                    <a:pt x="2906" y="9193"/>
                  </a:cubicBezTo>
                  <a:cubicBezTo>
                    <a:pt x="3263" y="9121"/>
                    <a:pt x="3525" y="8812"/>
                    <a:pt x="3525" y="8407"/>
                  </a:cubicBezTo>
                  <a:lnTo>
                    <a:pt x="3525" y="5549"/>
                  </a:lnTo>
                  <a:cubicBezTo>
                    <a:pt x="3525" y="5478"/>
                    <a:pt x="3478" y="5406"/>
                    <a:pt x="3383" y="5382"/>
                  </a:cubicBezTo>
                  <a:cubicBezTo>
                    <a:pt x="3361" y="5374"/>
                    <a:pt x="3340" y="5370"/>
                    <a:pt x="3321" y="5370"/>
                  </a:cubicBezTo>
                  <a:cubicBezTo>
                    <a:pt x="3232" y="5370"/>
                    <a:pt x="3168" y="5452"/>
                    <a:pt x="3168" y="5549"/>
                  </a:cubicBezTo>
                  <a:lnTo>
                    <a:pt x="3168" y="8407"/>
                  </a:lnTo>
                  <a:cubicBezTo>
                    <a:pt x="3168" y="8645"/>
                    <a:pt x="3001" y="8836"/>
                    <a:pt x="2763" y="8836"/>
                  </a:cubicBezTo>
                  <a:cubicBezTo>
                    <a:pt x="2525" y="8836"/>
                    <a:pt x="2311" y="8645"/>
                    <a:pt x="2311" y="8407"/>
                  </a:cubicBezTo>
                  <a:lnTo>
                    <a:pt x="2311" y="3358"/>
                  </a:lnTo>
                  <a:cubicBezTo>
                    <a:pt x="2311" y="3263"/>
                    <a:pt x="2216" y="3168"/>
                    <a:pt x="2120" y="3168"/>
                  </a:cubicBezTo>
                  <a:cubicBezTo>
                    <a:pt x="2049" y="3168"/>
                    <a:pt x="1954" y="3263"/>
                    <a:pt x="1954" y="3358"/>
                  </a:cubicBezTo>
                  <a:lnTo>
                    <a:pt x="1954" y="8407"/>
                  </a:lnTo>
                  <a:cubicBezTo>
                    <a:pt x="1954" y="8645"/>
                    <a:pt x="1739" y="8836"/>
                    <a:pt x="1525" y="8836"/>
                  </a:cubicBezTo>
                  <a:cubicBezTo>
                    <a:pt x="1287" y="8836"/>
                    <a:pt x="1144" y="8621"/>
                    <a:pt x="1144" y="8407"/>
                  </a:cubicBezTo>
                  <a:lnTo>
                    <a:pt x="1144" y="2025"/>
                  </a:lnTo>
                  <a:cubicBezTo>
                    <a:pt x="1144" y="1929"/>
                    <a:pt x="1096" y="1858"/>
                    <a:pt x="1001" y="1834"/>
                  </a:cubicBezTo>
                  <a:cubicBezTo>
                    <a:pt x="989" y="1832"/>
                    <a:pt x="976" y="1830"/>
                    <a:pt x="965" y="1830"/>
                  </a:cubicBezTo>
                  <a:cubicBezTo>
                    <a:pt x="863" y="1830"/>
                    <a:pt x="787" y="1918"/>
                    <a:pt x="787" y="2025"/>
                  </a:cubicBezTo>
                  <a:lnTo>
                    <a:pt x="787" y="3739"/>
                  </a:lnTo>
                  <a:cubicBezTo>
                    <a:pt x="787" y="3835"/>
                    <a:pt x="739" y="3954"/>
                    <a:pt x="620" y="3954"/>
                  </a:cubicBezTo>
                  <a:cubicBezTo>
                    <a:pt x="603" y="3956"/>
                    <a:pt x="586" y="3957"/>
                    <a:pt x="570" y="3957"/>
                  </a:cubicBezTo>
                  <a:cubicBezTo>
                    <a:pt x="430" y="3957"/>
                    <a:pt x="334" y="3867"/>
                    <a:pt x="334" y="3739"/>
                  </a:cubicBezTo>
                  <a:lnTo>
                    <a:pt x="334" y="2144"/>
                  </a:lnTo>
                  <a:cubicBezTo>
                    <a:pt x="334" y="1143"/>
                    <a:pt x="1144" y="358"/>
                    <a:pt x="2120" y="358"/>
                  </a:cubicBezTo>
                  <a:lnTo>
                    <a:pt x="2216" y="358"/>
                  </a:lnTo>
                  <a:cubicBezTo>
                    <a:pt x="3716" y="358"/>
                    <a:pt x="3954" y="1667"/>
                    <a:pt x="3954" y="2072"/>
                  </a:cubicBezTo>
                  <a:lnTo>
                    <a:pt x="3954" y="3858"/>
                  </a:lnTo>
                  <a:lnTo>
                    <a:pt x="3954" y="3882"/>
                  </a:lnTo>
                  <a:cubicBezTo>
                    <a:pt x="3883" y="3962"/>
                    <a:pt x="3803" y="3995"/>
                    <a:pt x="3730" y="3995"/>
                  </a:cubicBezTo>
                  <a:cubicBezTo>
                    <a:pt x="3605" y="3995"/>
                    <a:pt x="3502" y="3898"/>
                    <a:pt x="3502" y="3763"/>
                  </a:cubicBezTo>
                  <a:lnTo>
                    <a:pt x="3502" y="2072"/>
                  </a:lnTo>
                  <a:cubicBezTo>
                    <a:pt x="3502" y="1977"/>
                    <a:pt x="3430" y="1882"/>
                    <a:pt x="3359" y="1882"/>
                  </a:cubicBezTo>
                  <a:cubicBezTo>
                    <a:pt x="3240" y="1882"/>
                    <a:pt x="3144" y="1953"/>
                    <a:pt x="3144" y="2072"/>
                  </a:cubicBezTo>
                  <a:lnTo>
                    <a:pt x="3144" y="4787"/>
                  </a:lnTo>
                  <a:cubicBezTo>
                    <a:pt x="3144" y="4859"/>
                    <a:pt x="3192" y="4954"/>
                    <a:pt x="3287" y="4954"/>
                  </a:cubicBezTo>
                  <a:cubicBezTo>
                    <a:pt x="3406" y="4954"/>
                    <a:pt x="3502" y="4906"/>
                    <a:pt x="3502" y="4787"/>
                  </a:cubicBezTo>
                  <a:lnTo>
                    <a:pt x="3502" y="4263"/>
                  </a:lnTo>
                  <a:cubicBezTo>
                    <a:pt x="3571" y="4298"/>
                    <a:pt x="3654" y="4320"/>
                    <a:pt x="3740" y="4320"/>
                  </a:cubicBezTo>
                  <a:cubicBezTo>
                    <a:pt x="3771" y="4320"/>
                    <a:pt x="3803" y="4317"/>
                    <a:pt x="3835" y="4311"/>
                  </a:cubicBezTo>
                  <a:cubicBezTo>
                    <a:pt x="4097" y="4239"/>
                    <a:pt x="4311" y="4001"/>
                    <a:pt x="4311" y="3739"/>
                  </a:cubicBezTo>
                  <a:lnTo>
                    <a:pt x="4311" y="2144"/>
                  </a:lnTo>
                  <a:cubicBezTo>
                    <a:pt x="4264" y="429"/>
                    <a:pt x="3335" y="0"/>
                    <a:pt x="214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1" name="Google Shape;3781;p52"/>
            <p:cNvSpPr/>
            <p:nvPr/>
          </p:nvSpPr>
          <p:spPr>
            <a:xfrm>
              <a:off x="1775038" y="3572345"/>
              <a:ext cx="68902" cy="68902"/>
            </a:xfrm>
            <a:custGeom>
              <a:rect b="b" l="l" r="r" t="t"/>
              <a:pathLst>
                <a:path extrusionOk="0" h="2311" w="2311">
                  <a:moveTo>
                    <a:pt x="1167" y="358"/>
                  </a:moveTo>
                  <a:cubicBezTo>
                    <a:pt x="1596" y="358"/>
                    <a:pt x="1953" y="715"/>
                    <a:pt x="1953" y="1167"/>
                  </a:cubicBezTo>
                  <a:cubicBezTo>
                    <a:pt x="1953" y="1596"/>
                    <a:pt x="1596" y="1953"/>
                    <a:pt x="1167" y="1953"/>
                  </a:cubicBezTo>
                  <a:cubicBezTo>
                    <a:pt x="715" y="1953"/>
                    <a:pt x="357" y="1596"/>
                    <a:pt x="357" y="1167"/>
                  </a:cubicBezTo>
                  <a:cubicBezTo>
                    <a:pt x="357" y="715"/>
                    <a:pt x="715" y="358"/>
                    <a:pt x="1167" y="358"/>
                  </a:cubicBezTo>
                  <a:close/>
                  <a:moveTo>
                    <a:pt x="1167" y="1"/>
                  </a:moveTo>
                  <a:cubicBezTo>
                    <a:pt x="524" y="1"/>
                    <a:pt x="0" y="501"/>
                    <a:pt x="0" y="1167"/>
                  </a:cubicBezTo>
                  <a:cubicBezTo>
                    <a:pt x="0" y="1810"/>
                    <a:pt x="524" y="2311"/>
                    <a:pt x="1167" y="2311"/>
                  </a:cubicBezTo>
                  <a:cubicBezTo>
                    <a:pt x="1786" y="2311"/>
                    <a:pt x="2310" y="1810"/>
                    <a:pt x="2310" y="1167"/>
                  </a:cubicBezTo>
                  <a:cubicBezTo>
                    <a:pt x="2310" y="524"/>
                    <a:pt x="1810" y="1"/>
                    <a:pt x="11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2" name="Google Shape;3782;p52"/>
          <p:cNvGrpSpPr/>
          <p:nvPr/>
        </p:nvGrpSpPr>
        <p:grpSpPr>
          <a:xfrm>
            <a:off x="4019702" y="1922930"/>
            <a:ext cx="356470" cy="353636"/>
            <a:chOff x="4362590" y="1922930"/>
            <a:chExt cx="356470" cy="353636"/>
          </a:xfrm>
        </p:grpSpPr>
        <p:sp>
          <p:nvSpPr>
            <p:cNvPr id="3783" name="Google Shape;3783;p52"/>
            <p:cNvSpPr/>
            <p:nvPr/>
          </p:nvSpPr>
          <p:spPr>
            <a:xfrm>
              <a:off x="4455614" y="2013121"/>
              <a:ext cx="172569" cy="171854"/>
            </a:xfrm>
            <a:custGeom>
              <a:rect b="b" l="l" r="r" t="t"/>
              <a:pathLst>
                <a:path extrusionOk="0" h="5764" w="5788">
                  <a:moveTo>
                    <a:pt x="2882" y="0"/>
                  </a:moveTo>
                  <a:cubicBezTo>
                    <a:pt x="1287" y="0"/>
                    <a:pt x="1" y="1286"/>
                    <a:pt x="1" y="2882"/>
                  </a:cubicBezTo>
                  <a:cubicBezTo>
                    <a:pt x="1" y="4477"/>
                    <a:pt x="1287" y="5763"/>
                    <a:pt x="2882" y="5763"/>
                  </a:cubicBezTo>
                  <a:cubicBezTo>
                    <a:pt x="4478" y="5763"/>
                    <a:pt x="5787" y="4477"/>
                    <a:pt x="5787" y="2882"/>
                  </a:cubicBezTo>
                  <a:cubicBezTo>
                    <a:pt x="5787" y="1286"/>
                    <a:pt x="4478" y="0"/>
                    <a:pt x="2882" y="0"/>
                  </a:cubicBezTo>
                  <a:close/>
                </a:path>
              </a:pathLst>
            </a:custGeom>
            <a:solidFill>
              <a:srgbClr val="C6CD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4" name="Google Shape;3784;p52"/>
            <p:cNvSpPr/>
            <p:nvPr/>
          </p:nvSpPr>
          <p:spPr>
            <a:xfrm>
              <a:off x="4501052" y="2018071"/>
              <a:ext cx="127131" cy="166904"/>
            </a:xfrm>
            <a:custGeom>
              <a:rect b="b" l="l" r="r" t="t"/>
              <a:pathLst>
                <a:path extrusionOk="0" h="5598" w="4264">
                  <a:moveTo>
                    <a:pt x="2287" y="1"/>
                  </a:moveTo>
                  <a:lnTo>
                    <a:pt x="2287" y="1"/>
                  </a:lnTo>
                  <a:cubicBezTo>
                    <a:pt x="3192" y="477"/>
                    <a:pt x="3811" y="1430"/>
                    <a:pt x="3811" y="2525"/>
                  </a:cubicBezTo>
                  <a:cubicBezTo>
                    <a:pt x="3811" y="4145"/>
                    <a:pt x="2501" y="5431"/>
                    <a:pt x="929" y="5431"/>
                  </a:cubicBezTo>
                  <a:cubicBezTo>
                    <a:pt x="596" y="5431"/>
                    <a:pt x="286" y="5359"/>
                    <a:pt x="1" y="5264"/>
                  </a:cubicBezTo>
                  <a:lnTo>
                    <a:pt x="1" y="5264"/>
                  </a:lnTo>
                  <a:cubicBezTo>
                    <a:pt x="405" y="5478"/>
                    <a:pt x="882" y="5597"/>
                    <a:pt x="1358" y="5597"/>
                  </a:cubicBezTo>
                  <a:cubicBezTo>
                    <a:pt x="2977" y="5597"/>
                    <a:pt x="4263" y="4288"/>
                    <a:pt x="4263" y="2716"/>
                  </a:cubicBezTo>
                  <a:cubicBezTo>
                    <a:pt x="4263" y="1454"/>
                    <a:pt x="3430" y="382"/>
                    <a:pt x="2287" y="1"/>
                  </a:cubicBezTo>
                  <a:close/>
                </a:path>
              </a:pathLst>
            </a:custGeom>
            <a:solidFill>
              <a:srgbClr val="AAB4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5" name="Google Shape;3785;p52"/>
            <p:cNvSpPr/>
            <p:nvPr/>
          </p:nvSpPr>
          <p:spPr>
            <a:xfrm>
              <a:off x="4555018" y="1929340"/>
              <a:ext cx="159063" cy="341531"/>
            </a:xfrm>
            <a:custGeom>
              <a:rect b="b" l="l" r="r" t="t"/>
              <a:pathLst>
                <a:path extrusionOk="0" h="11455" w="5335">
                  <a:moveTo>
                    <a:pt x="215" y="0"/>
                  </a:moveTo>
                  <a:cubicBezTo>
                    <a:pt x="143" y="0"/>
                    <a:pt x="120" y="24"/>
                    <a:pt x="120" y="72"/>
                  </a:cubicBezTo>
                  <a:lnTo>
                    <a:pt x="120" y="1596"/>
                  </a:lnTo>
                  <a:cubicBezTo>
                    <a:pt x="120" y="1643"/>
                    <a:pt x="143" y="1667"/>
                    <a:pt x="191" y="1667"/>
                  </a:cubicBezTo>
                  <a:cubicBezTo>
                    <a:pt x="2168" y="1953"/>
                    <a:pt x="3692" y="3668"/>
                    <a:pt x="3692" y="5739"/>
                  </a:cubicBezTo>
                  <a:cubicBezTo>
                    <a:pt x="3692" y="7859"/>
                    <a:pt x="2120" y="9621"/>
                    <a:pt x="72" y="9859"/>
                  </a:cubicBezTo>
                  <a:cubicBezTo>
                    <a:pt x="24" y="9859"/>
                    <a:pt x="1" y="9883"/>
                    <a:pt x="1" y="9907"/>
                  </a:cubicBezTo>
                  <a:lnTo>
                    <a:pt x="1" y="11407"/>
                  </a:lnTo>
                  <a:cubicBezTo>
                    <a:pt x="1" y="11431"/>
                    <a:pt x="72" y="11455"/>
                    <a:pt x="96" y="11455"/>
                  </a:cubicBezTo>
                  <a:cubicBezTo>
                    <a:pt x="3001" y="11193"/>
                    <a:pt x="5335" y="8716"/>
                    <a:pt x="5335" y="5716"/>
                  </a:cubicBezTo>
                  <a:cubicBezTo>
                    <a:pt x="5335" y="2763"/>
                    <a:pt x="3049" y="357"/>
                    <a:pt x="21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6" name="Google Shape;3786;p52"/>
            <p:cNvSpPr/>
            <p:nvPr/>
          </p:nvSpPr>
          <p:spPr>
            <a:xfrm>
              <a:off x="4554302" y="1954177"/>
              <a:ext cx="159093" cy="316009"/>
            </a:xfrm>
            <a:custGeom>
              <a:rect b="b" l="l" r="r" t="t"/>
              <a:pathLst>
                <a:path extrusionOk="0" h="10599" w="5336">
                  <a:moveTo>
                    <a:pt x="2525" y="1"/>
                  </a:moveTo>
                  <a:cubicBezTo>
                    <a:pt x="3954" y="1048"/>
                    <a:pt x="4883" y="2715"/>
                    <a:pt x="4883" y="4573"/>
                  </a:cubicBezTo>
                  <a:cubicBezTo>
                    <a:pt x="4883" y="7478"/>
                    <a:pt x="2763" y="9860"/>
                    <a:pt x="1" y="10265"/>
                  </a:cubicBezTo>
                  <a:lnTo>
                    <a:pt x="1" y="10527"/>
                  </a:lnTo>
                  <a:cubicBezTo>
                    <a:pt x="1" y="10574"/>
                    <a:pt x="48" y="10598"/>
                    <a:pt x="96" y="10598"/>
                  </a:cubicBezTo>
                  <a:cubicBezTo>
                    <a:pt x="3001" y="10336"/>
                    <a:pt x="5335" y="7859"/>
                    <a:pt x="5335" y="4859"/>
                  </a:cubicBezTo>
                  <a:cubicBezTo>
                    <a:pt x="5335" y="2811"/>
                    <a:pt x="4216" y="977"/>
                    <a:pt x="2525" y="1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7" name="Google Shape;3787;p52"/>
            <p:cNvSpPr/>
            <p:nvPr/>
          </p:nvSpPr>
          <p:spPr>
            <a:xfrm>
              <a:off x="4369686" y="1929340"/>
              <a:ext cx="159093" cy="341531"/>
            </a:xfrm>
            <a:custGeom>
              <a:rect b="b" l="l" r="r" t="t"/>
              <a:pathLst>
                <a:path extrusionOk="0" h="11455" w="5336">
                  <a:moveTo>
                    <a:pt x="5121" y="0"/>
                  </a:moveTo>
                  <a:cubicBezTo>
                    <a:pt x="2287" y="357"/>
                    <a:pt x="1" y="2763"/>
                    <a:pt x="1" y="5716"/>
                  </a:cubicBezTo>
                  <a:cubicBezTo>
                    <a:pt x="1" y="8716"/>
                    <a:pt x="2311" y="11193"/>
                    <a:pt x="5240" y="11455"/>
                  </a:cubicBezTo>
                  <a:cubicBezTo>
                    <a:pt x="5264" y="11455"/>
                    <a:pt x="5335" y="11431"/>
                    <a:pt x="5335" y="11407"/>
                  </a:cubicBezTo>
                  <a:lnTo>
                    <a:pt x="5335" y="9907"/>
                  </a:lnTo>
                  <a:cubicBezTo>
                    <a:pt x="5335" y="9883"/>
                    <a:pt x="5288" y="9859"/>
                    <a:pt x="5264" y="9859"/>
                  </a:cubicBezTo>
                  <a:cubicBezTo>
                    <a:pt x="3216" y="9621"/>
                    <a:pt x="1620" y="7859"/>
                    <a:pt x="1620" y="5739"/>
                  </a:cubicBezTo>
                  <a:cubicBezTo>
                    <a:pt x="1620" y="3668"/>
                    <a:pt x="3144" y="1953"/>
                    <a:pt x="5145" y="1667"/>
                  </a:cubicBezTo>
                  <a:cubicBezTo>
                    <a:pt x="5169" y="1667"/>
                    <a:pt x="5193" y="1643"/>
                    <a:pt x="5193" y="1596"/>
                  </a:cubicBezTo>
                  <a:lnTo>
                    <a:pt x="5193" y="72"/>
                  </a:lnTo>
                  <a:lnTo>
                    <a:pt x="5216" y="72"/>
                  </a:lnTo>
                  <a:cubicBezTo>
                    <a:pt x="5216" y="24"/>
                    <a:pt x="5169" y="0"/>
                    <a:pt x="5121" y="0"/>
                  </a:cubicBezTo>
                  <a:close/>
                </a:path>
              </a:pathLst>
            </a:custGeom>
            <a:solidFill>
              <a:srgbClr val="8C9AA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8" name="Google Shape;3788;p52"/>
            <p:cNvSpPr/>
            <p:nvPr/>
          </p:nvSpPr>
          <p:spPr>
            <a:xfrm>
              <a:off x="4548638" y="1922930"/>
              <a:ext cx="170423" cy="350803"/>
            </a:xfrm>
            <a:custGeom>
              <a:rect b="b" l="l" r="r" t="t"/>
              <a:pathLst>
                <a:path extrusionOk="0" h="11766" w="5716">
                  <a:moveTo>
                    <a:pt x="357" y="1"/>
                  </a:moveTo>
                  <a:cubicBezTo>
                    <a:pt x="310" y="1"/>
                    <a:pt x="215" y="1"/>
                    <a:pt x="191" y="72"/>
                  </a:cubicBezTo>
                  <a:cubicBezTo>
                    <a:pt x="119" y="120"/>
                    <a:pt x="119" y="239"/>
                    <a:pt x="119" y="239"/>
                  </a:cubicBezTo>
                  <a:lnTo>
                    <a:pt x="119" y="1739"/>
                  </a:lnTo>
                  <a:cubicBezTo>
                    <a:pt x="119" y="1739"/>
                    <a:pt x="191" y="1954"/>
                    <a:pt x="334" y="1977"/>
                  </a:cubicBezTo>
                  <a:cubicBezTo>
                    <a:pt x="1262" y="2120"/>
                    <a:pt x="2120" y="2597"/>
                    <a:pt x="2715" y="3287"/>
                  </a:cubicBezTo>
                  <a:cubicBezTo>
                    <a:pt x="3334" y="4002"/>
                    <a:pt x="3691" y="4907"/>
                    <a:pt x="3691" y="5883"/>
                  </a:cubicBezTo>
                  <a:cubicBezTo>
                    <a:pt x="3691" y="7860"/>
                    <a:pt x="2215" y="9550"/>
                    <a:pt x="215" y="9812"/>
                  </a:cubicBezTo>
                  <a:cubicBezTo>
                    <a:pt x="95" y="9812"/>
                    <a:pt x="0" y="10050"/>
                    <a:pt x="0" y="10050"/>
                  </a:cubicBezTo>
                  <a:lnTo>
                    <a:pt x="0" y="11527"/>
                  </a:lnTo>
                  <a:cubicBezTo>
                    <a:pt x="0" y="11527"/>
                    <a:pt x="48" y="11646"/>
                    <a:pt x="72" y="11717"/>
                  </a:cubicBezTo>
                  <a:cubicBezTo>
                    <a:pt x="119" y="11741"/>
                    <a:pt x="167" y="11765"/>
                    <a:pt x="238" y="11765"/>
                  </a:cubicBezTo>
                  <a:lnTo>
                    <a:pt x="286" y="11765"/>
                  </a:lnTo>
                  <a:cubicBezTo>
                    <a:pt x="1334" y="11670"/>
                    <a:pt x="2382" y="11289"/>
                    <a:pt x="3287" y="10646"/>
                  </a:cubicBezTo>
                  <a:cubicBezTo>
                    <a:pt x="3358" y="10574"/>
                    <a:pt x="3358" y="10455"/>
                    <a:pt x="3310" y="10408"/>
                  </a:cubicBezTo>
                  <a:cubicBezTo>
                    <a:pt x="3269" y="10352"/>
                    <a:pt x="3210" y="10329"/>
                    <a:pt x="3160" y="10329"/>
                  </a:cubicBezTo>
                  <a:cubicBezTo>
                    <a:pt x="3124" y="10329"/>
                    <a:pt x="3092" y="10340"/>
                    <a:pt x="3072" y="10360"/>
                  </a:cubicBezTo>
                  <a:cubicBezTo>
                    <a:pt x="2263" y="10955"/>
                    <a:pt x="357" y="11408"/>
                    <a:pt x="357" y="11408"/>
                  </a:cubicBezTo>
                  <a:lnTo>
                    <a:pt x="357" y="10122"/>
                  </a:lnTo>
                  <a:cubicBezTo>
                    <a:pt x="357" y="10122"/>
                    <a:pt x="4144" y="9860"/>
                    <a:pt x="4096" y="5883"/>
                  </a:cubicBezTo>
                  <a:cubicBezTo>
                    <a:pt x="4049" y="4835"/>
                    <a:pt x="3691" y="3811"/>
                    <a:pt x="3048" y="3049"/>
                  </a:cubicBezTo>
                  <a:cubicBezTo>
                    <a:pt x="2382" y="2311"/>
                    <a:pt x="524" y="1620"/>
                    <a:pt x="524" y="1620"/>
                  </a:cubicBezTo>
                  <a:lnTo>
                    <a:pt x="524" y="334"/>
                  </a:lnTo>
                  <a:cubicBezTo>
                    <a:pt x="524" y="334"/>
                    <a:pt x="2358" y="358"/>
                    <a:pt x="3906" y="2144"/>
                  </a:cubicBezTo>
                  <a:cubicBezTo>
                    <a:pt x="4835" y="3192"/>
                    <a:pt x="5358" y="4502"/>
                    <a:pt x="5358" y="5835"/>
                  </a:cubicBezTo>
                  <a:cubicBezTo>
                    <a:pt x="5358" y="7359"/>
                    <a:pt x="4763" y="8788"/>
                    <a:pt x="3691" y="9836"/>
                  </a:cubicBezTo>
                  <a:cubicBezTo>
                    <a:pt x="3644" y="9884"/>
                    <a:pt x="3644" y="10003"/>
                    <a:pt x="3691" y="10074"/>
                  </a:cubicBezTo>
                  <a:cubicBezTo>
                    <a:pt x="3727" y="10098"/>
                    <a:pt x="3775" y="10110"/>
                    <a:pt x="3819" y="10110"/>
                  </a:cubicBezTo>
                  <a:cubicBezTo>
                    <a:pt x="3864" y="10110"/>
                    <a:pt x="3906" y="10098"/>
                    <a:pt x="3930" y="10074"/>
                  </a:cubicBezTo>
                  <a:cubicBezTo>
                    <a:pt x="5097" y="8931"/>
                    <a:pt x="5716" y="7455"/>
                    <a:pt x="5716" y="5812"/>
                  </a:cubicBezTo>
                  <a:cubicBezTo>
                    <a:pt x="5597" y="4454"/>
                    <a:pt x="5073" y="3049"/>
                    <a:pt x="4096" y="1977"/>
                  </a:cubicBezTo>
                  <a:cubicBezTo>
                    <a:pt x="3096" y="906"/>
                    <a:pt x="1786" y="215"/>
                    <a:pt x="3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9" name="Google Shape;3789;p52"/>
            <p:cNvSpPr/>
            <p:nvPr/>
          </p:nvSpPr>
          <p:spPr>
            <a:xfrm>
              <a:off x="4362590" y="1923646"/>
              <a:ext cx="170452" cy="352920"/>
            </a:xfrm>
            <a:custGeom>
              <a:rect b="b" l="l" r="r" t="t"/>
              <a:pathLst>
                <a:path extrusionOk="0" h="11837" w="5717">
                  <a:moveTo>
                    <a:pt x="5145" y="382"/>
                  </a:moveTo>
                  <a:lnTo>
                    <a:pt x="5145" y="1644"/>
                  </a:lnTo>
                  <a:cubicBezTo>
                    <a:pt x="4168" y="1834"/>
                    <a:pt x="3311" y="2334"/>
                    <a:pt x="2644" y="3073"/>
                  </a:cubicBezTo>
                  <a:cubicBezTo>
                    <a:pt x="1954" y="3859"/>
                    <a:pt x="1596" y="4859"/>
                    <a:pt x="1596" y="5907"/>
                  </a:cubicBezTo>
                  <a:cubicBezTo>
                    <a:pt x="1596" y="8050"/>
                    <a:pt x="3192" y="9860"/>
                    <a:pt x="5288" y="10169"/>
                  </a:cubicBezTo>
                  <a:lnTo>
                    <a:pt x="5288" y="11455"/>
                  </a:lnTo>
                  <a:cubicBezTo>
                    <a:pt x="3954" y="11289"/>
                    <a:pt x="2716" y="10669"/>
                    <a:pt x="1787" y="9669"/>
                  </a:cubicBezTo>
                  <a:cubicBezTo>
                    <a:pt x="834" y="8621"/>
                    <a:pt x="287" y="7288"/>
                    <a:pt x="287" y="5883"/>
                  </a:cubicBezTo>
                  <a:cubicBezTo>
                    <a:pt x="287" y="4502"/>
                    <a:pt x="811" y="3192"/>
                    <a:pt x="1763" y="2192"/>
                  </a:cubicBezTo>
                  <a:cubicBezTo>
                    <a:pt x="2644" y="1215"/>
                    <a:pt x="3835" y="548"/>
                    <a:pt x="5145" y="382"/>
                  </a:cubicBezTo>
                  <a:close/>
                  <a:moveTo>
                    <a:pt x="5264" y="1"/>
                  </a:moveTo>
                  <a:cubicBezTo>
                    <a:pt x="3835" y="191"/>
                    <a:pt x="2525" y="882"/>
                    <a:pt x="1549" y="1977"/>
                  </a:cubicBezTo>
                  <a:cubicBezTo>
                    <a:pt x="572" y="3073"/>
                    <a:pt x="1" y="4478"/>
                    <a:pt x="1" y="5907"/>
                  </a:cubicBezTo>
                  <a:cubicBezTo>
                    <a:pt x="1" y="7407"/>
                    <a:pt x="572" y="8836"/>
                    <a:pt x="1573" y="9931"/>
                  </a:cubicBezTo>
                  <a:cubicBezTo>
                    <a:pt x="2597" y="11027"/>
                    <a:pt x="3954" y="11693"/>
                    <a:pt x="5407" y="11836"/>
                  </a:cubicBezTo>
                  <a:lnTo>
                    <a:pt x="5454" y="11836"/>
                  </a:lnTo>
                  <a:cubicBezTo>
                    <a:pt x="5502" y="11836"/>
                    <a:pt x="5573" y="11813"/>
                    <a:pt x="5621" y="11765"/>
                  </a:cubicBezTo>
                  <a:cubicBezTo>
                    <a:pt x="5692" y="11717"/>
                    <a:pt x="5716" y="11646"/>
                    <a:pt x="5716" y="11598"/>
                  </a:cubicBezTo>
                  <a:lnTo>
                    <a:pt x="5716" y="10098"/>
                  </a:lnTo>
                  <a:cubicBezTo>
                    <a:pt x="5645" y="9931"/>
                    <a:pt x="5573" y="9836"/>
                    <a:pt x="5454" y="9812"/>
                  </a:cubicBezTo>
                  <a:cubicBezTo>
                    <a:pt x="3454" y="9574"/>
                    <a:pt x="1954" y="7883"/>
                    <a:pt x="1954" y="5883"/>
                  </a:cubicBezTo>
                  <a:cubicBezTo>
                    <a:pt x="1954" y="4930"/>
                    <a:pt x="2311" y="4001"/>
                    <a:pt x="2954" y="3287"/>
                  </a:cubicBezTo>
                  <a:cubicBezTo>
                    <a:pt x="3573" y="2573"/>
                    <a:pt x="4407" y="2096"/>
                    <a:pt x="5335" y="1977"/>
                  </a:cubicBezTo>
                  <a:cubicBezTo>
                    <a:pt x="5454" y="1953"/>
                    <a:pt x="5526" y="1858"/>
                    <a:pt x="5526" y="1739"/>
                  </a:cubicBezTo>
                  <a:lnTo>
                    <a:pt x="5526" y="263"/>
                  </a:lnTo>
                  <a:cubicBezTo>
                    <a:pt x="5526" y="191"/>
                    <a:pt x="5502" y="96"/>
                    <a:pt x="5454" y="72"/>
                  </a:cubicBezTo>
                  <a:cubicBezTo>
                    <a:pt x="5383" y="1"/>
                    <a:pt x="5335" y="1"/>
                    <a:pt x="526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0" name="Google Shape;3790;p52"/>
            <p:cNvSpPr/>
            <p:nvPr/>
          </p:nvSpPr>
          <p:spPr>
            <a:xfrm>
              <a:off x="4448518" y="2007427"/>
              <a:ext cx="181782" cy="183929"/>
            </a:xfrm>
            <a:custGeom>
              <a:rect b="b" l="l" r="r" t="t"/>
              <a:pathLst>
                <a:path extrusionOk="0" h="6169" w="6097">
                  <a:moveTo>
                    <a:pt x="3049" y="1"/>
                  </a:moveTo>
                  <a:cubicBezTo>
                    <a:pt x="2453" y="1"/>
                    <a:pt x="1882" y="191"/>
                    <a:pt x="1405" y="477"/>
                  </a:cubicBezTo>
                  <a:lnTo>
                    <a:pt x="1382" y="477"/>
                  </a:lnTo>
                  <a:cubicBezTo>
                    <a:pt x="1286" y="548"/>
                    <a:pt x="1263" y="620"/>
                    <a:pt x="1310" y="715"/>
                  </a:cubicBezTo>
                  <a:cubicBezTo>
                    <a:pt x="1358" y="779"/>
                    <a:pt x="1405" y="810"/>
                    <a:pt x="1460" y="810"/>
                  </a:cubicBezTo>
                  <a:cubicBezTo>
                    <a:pt x="1487" y="810"/>
                    <a:pt x="1517" y="802"/>
                    <a:pt x="1548" y="787"/>
                  </a:cubicBezTo>
                  <a:lnTo>
                    <a:pt x="1572" y="787"/>
                  </a:lnTo>
                  <a:cubicBezTo>
                    <a:pt x="2025" y="501"/>
                    <a:pt x="2501" y="358"/>
                    <a:pt x="3049" y="358"/>
                  </a:cubicBezTo>
                  <a:cubicBezTo>
                    <a:pt x="4525" y="358"/>
                    <a:pt x="5740" y="1572"/>
                    <a:pt x="5740" y="3073"/>
                  </a:cubicBezTo>
                  <a:cubicBezTo>
                    <a:pt x="5740" y="4549"/>
                    <a:pt x="4525" y="5788"/>
                    <a:pt x="3049" y="5788"/>
                  </a:cubicBezTo>
                  <a:cubicBezTo>
                    <a:pt x="1548" y="5788"/>
                    <a:pt x="334" y="4549"/>
                    <a:pt x="334" y="3073"/>
                  </a:cubicBezTo>
                  <a:cubicBezTo>
                    <a:pt x="334" y="2406"/>
                    <a:pt x="572" y="1787"/>
                    <a:pt x="1024" y="1287"/>
                  </a:cubicBezTo>
                  <a:cubicBezTo>
                    <a:pt x="1072" y="1215"/>
                    <a:pt x="1072" y="1096"/>
                    <a:pt x="977" y="1049"/>
                  </a:cubicBezTo>
                  <a:cubicBezTo>
                    <a:pt x="955" y="1015"/>
                    <a:pt x="917" y="998"/>
                    <a:pt x="876" y="998"/>
                  </a:cubicBezTo>
                  <a:cubicBezTo>
                    <a:pt x="829" y="998"/>
                    <a:pt x="777" y="1021"/>
                    <a:pt x="739" y="1072"/>
                  </a:cubicBezTo>
                  <a:cubicBezTo>
                    <a:pt x="262" y="1644"/>
                    <a:pt x="0" y="2358"/>
                    <a:pt x="0" y="3097"/>
                  </a:cubicBezTo>
                  <a:cubicBezTo>
                    <a:pt x="0" y="4787"/>
                    <a:pt x="1382" y="6169"/>
                    <a:pt x="3072" y="6169"/>
                  </a:cubicBezTo>
                  <a:cubicBezTo>
                    <a:pt x="4716" y="6121"/>
                    <a:pt x="6097" y="4764"/>
                    <a:pt x="6097" y="3073"/>
                  </a:cubicBezTo>
                  <a:cubicBezTo>
                    <a:pt x="6097" y="1358"/>
                    <a:pt x="4739" y="1"/>
                    <a:pt x="30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1" name="Google Shape;3791;p52"/>
            <p:cNvSpPr/>
            <p:nvPr/>
          </p:nvSpPr>
          <p:spPr>
            <a:xfrm>
              <a:off x="4498935" y="2072037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72"/>
                    <a:pt x="48" y="168"/>
                  </a:cubicBezTo>
                  <a:cubicBezTo>
                    <a:pt x="0" y="239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310"/>
                    <a:pt x="2644" y="215"/>
                  </a:cubicBezTo>
                  <a:cubicBezTo>
                    <a:pt x="2691" y="96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2" name="Google Shape;3792;p52"/>
            <p:cNvSpPr/>
            <p:nvPr/>
          </p:nvSpPr>
          <p:spPr>
            <a:xfrm>
              <a:off x="4498935" y="2094756"/>
              <a:ext cx="80262" cy="10704"/>
            </a:xfrm>
            <a:custGeom>
              <a:rect b="b" l="l" r="r" t="t"/>
              <a:pathLst>
                <a:path extrusionOk="0" h="359" w="2692">
                  <a:moveTo>
                    <a:pt x="215" y="1"/>
                  </a:moveTo>
                  <a:cubicBezTo>
                    <a:pt x="119" y="1"/>
                    <a:pt x="72" y="49"/>
                    <a:pt x="48" y="144"/>
                  </a:cubicBezTo>
                  <a:cubicBezTo>
                    <a:pt x="0" y="215"/>
                    <a:pt x="95" y="358"/>
                    <a:pt x="215" y="358"/>
                  </a:cubicBezTo>
                  <a:lnTo>
                    <a:pt x="2477" y="358"/>
                  </a:lnTo>
                  <a:cubicBezTo>
                    <a:pt x="2572" y="358"/>
                    <a:pt x="2620" y="287"/>
                    <a:pt x="2644" y="191"/>
                  </a:cubicBezTo>
                  <a:cubicBezTo>
                    <a:pt x="2691" y="72"/>
                    <a:pt x="2596" y="1"/>
                    <a:pt x="247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3" name="Google Shape;3793;p52"/>
            <p:cNvSpPr/>
            <p:nvPr/>
          </p:nvSpPr>
          <p:spPr>
            <a:xfrm>
              <a:off x="4515960" y="2116074"/>
              <a:ext cx="46183" cy="10674"/>
            </a:xfrm>
            <a:custGeom>
              <a:rect b="b" l="l" r="r" t="t"/>
              <a:pathLst>
                <a:path extrusionOk="0" h="358" w="1549">
                  <a:moveTo>
                    <a:pt x="215" y="0"/>
                  </a:moveTo>
                  <a:cubicBezTo>
                    <a:pt x="96" y="0"/>
                    <a:pt x="1" y="72"/>
                    <a:pt x="25" y="191"/>
                  </a:cubicBezTo>
                  <a:cubicBezTo>
                    <a:pt x="72" y="286"/>
                    <a:pt x="120" y="358"/>
                    <a:pt x="215" y="358"/>
                  </a:cubicBezTo>
                  <a:lnTo>
                    <a:pt x="1334" y="358"/>
                  </a:lnTo>
                  <a:cubicBezTo>
                    <a:pt x="1430" y="358"/>
                    <a:pt x="1501" y="286"/>
                    <a:pt x="1525" y="191"/>
                  </a:cubicBezTo>
                  <a:cubicBezTo>
                    <a:pt x="1549" y="72"/>
                    <a:pt x="1453" y="0"/>
                    <a:pt x="133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3797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8" name="Google Shape;3798;p53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9" name="Google Shape;3799;p53"/>
          <p:cNvGrpSpPr/>
          <p:nvPr/>
        </p:nvGrpSpPr>
        <p:grpSpPr>
          <a:xfrm>
            <a:off x="1050309" y="1923560"/>
            <a:ext cx="343827" cy="342422"/>
            <a:chOff x="1393209" y="1923560"/>
            <a:chExt cx="343827" cy="342422"/>
          </a:xfrm>
        </p:grpSpPr>
        <p:sp>
          <p:nvSpPr>
            <p:cNvPr id="3800" name="Google Shape;3800;p53"/>
            <p:cNvSpPr/>
            <p:nvPr/>
          </p:nvSpPr>
          <p:spPr>
            <a:xfrm>
              <a:off x="1555513" y="2117876"/>
              <a:ext cx="20654" cy="55566"/>
            </a:xfrm>
            <a:custGeom>
              <a:rect b="b" l="l" r="r" t="t"/>
              <a:pathLst>
                <a:path extrusionOk="0" h="1859" w="691">
                  <a:moveTo>
                    <a:pt x="0" y="1"/>
                  </a:moveTo>
                  <a:lnTo>
                    <a:pt x="0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1" name="Google Shape;3801;p53"/>
            <p:cNvSpPr/>
            <p:nvPr/>
          </p:nvSpPr>
          <p:spPr>
            <a:xfrm>
              <a:off x="1565466" y="2117876"/>
              <a:ext cx="9296" cy="55566"/>
            </a:xfrm>
            <a:custGeom>
              <a:rect b="b" l="l" r="r" t="t"/>
              <a:pathLst>
                <a:path extrusionOk="0" h="1859" w="311">
                  <a:moveTo>
                    <a:pt x="1" y="1"/>
                  </a:moveTo>
                  <a:lnTo>
                    <a:pt x="1" y="1858"/>
                  </a:lnTo>
                  <a:lnTo>
                    <a:pt x="310" y="1858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2" name="Google Shape;3802;p53"/>
            <p:cNvSpPr/>
            <p:nvPr/>
          </p:nvSpPr>
          <p:spPr>
            <a:xfrm>
              <a:off x="1642344" y="2016100"/>
              <a:ext cx="20684" cy="56253"/>
            </a:xfrm>
            <a:custGeom>
              <a:rect b="b" l="l" r="r" t="t"/>
              <a:pathLst>
                <a:path extrusionOk="0" h="1882" w="692">
                  <a:moveTo>
                    <a:pt x="1" y="0"/>
                  </a:moveTo>
                  <a:lnTo>
                    <a:pt x="1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3" name="Google Shape;3803;p53"/>
            <p:cNvSpPr/>
            <p:nvPr/>
          </p:nvSpPr>
          <p:spPr>
            <a:xfrm>
              <a:off x="1467964" y="2016100"/>
              <a:ext cx="20654" cy="56253"/>
            </a:xfrm>
            <a:custGeom>
              <a:rect b="b" l="l" r="r" t="t"/>
              <a:pathLst>
                <a:path extrusionOk="0" h="1882" w="691">
                  <a:moveTo>
                    <a:pt x="0" y="0"/>
                  </a:moveTo>
                  <a:lnTo>
                    <a:pt x="0" y="1882"/>
                  </a:lnTo>
                  <a:lnTo>
                    <a:pt x="691" y="1882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4" name="Google Shape;3804;p53"/>
            <p:cNvSpPr/>
            <p:nvPr/>
          </p:nvSpPr>
          <p:spPr>
            <a:xfrm>
              <a:off x="1393209" y="2084429"/>
              <a:ext cx="62679" cy="20684"/>
            </a:xfrm>
            <a:custGeom>
              <a:rect b="b" l="l" r="r" t="t"/>
              <a:pathLst>
                <a:path extrusionOk="0" h="692" w="2097">
                  <a:moveTo>
                    <a:pt x="1" y="1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5" name="Google Shape;3805;p53"/>
            <p:cNvSpPr/>
            <p:nvPr/>
          </p:nvSpPr>
          <p:spPr>
            <a:xfrm>
              <a:off x="1673669" y="2084429"/>
              <a:ext cx="63367" cy="20684"/>
            </a:xfrm>
            <a:custGeom>
              <a:rect b="b" l="l" r="r" t="t"/>
              <a:pathLst>
                <a:path extrusionOk="0" h="692" w="2120">
                  <a:moveTo>
                    <a:pt x="0" y="1"/>
                  </a:moveTo>
                  <a:lnTo>
                    <a:pt x="0" y="691"/>
                  </a:lnTo>
                  <a:lnTo>
                    <a:pt x="2120" y="691"/>
                  </a:lnTo>
                  <a:lnTo>
                    <a:pt x="212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6" name="Google Shape;3806;p53"/>
            <p:cNvSpPr/>
            <p:nvPr/>
          </p:nvSpPr>
          <p:spPr>
            <a:xfrm>
              <a:off x="1586838" y="208442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7" name="Google Shape;3807;p53"/>
            <p:cNvSpPr/>
            <p:nvPr/>
          </p:nvSpPr>
          <p:spPr>
            <a:xfrm>
              <a:off x="1499977" y="2084429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8" name="Google Shape;3808;p53"/>
            <p:cNvSpPr/>
            <p:nvPr/>
          </p:nvSpPr>
          <p:spPr>
            <a:xfrm>
              <a:off x="1534859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5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25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9" name="Google Shape;3809;p53"/>
            <p:cNvSpPr/>
            <p:nvPr/>
          </p:nvSpPr>
          <p:spPr>
            <a:xfrm>
              <a:off x="1447310" y="2064492"/>
              <a:ext cx="60527" cy="60557"/>
            </a:xfrm>
            <a:custGeom>
              <a:rect b="b" l="l" r="r" t="t"/>
              <a:pathLst>
                <a:path extrusionOk="0" h="2026" w="2025">
                  <a:moveTo>
                    <a:pt x="1024" y="1"/>
                  </a:moveTo>
                  <a:cubicBezTo>
                    <a:pt x="477" y="1"/>
                    <a:pt x="0" y="453"/>
                    <a:pt x="0" y="1001"/>
                  </a:cubicBezTo>
                  <a:cubicBezTo>
                    <a:pt x="0" y="1549"/>
                    <a:pt x="477" y="2025"/>
                    <a:pt x="1024" y="2025"/>
                  </a:cubicBezTo>
                  <a:cubicBezTo>
                    <a:pt x="1572" y="2025"/>
                    <a:pt x="2025" y="1549"/>
                    <a:pt x="2025" y="1001"/>
                  </a:cubicBezTo>
                  <a:cubicBezTo>
                    <a:pt x="2025" y="453"/>
                    <a:pt x="1572" y="1"/>
                    <a:pt x="102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0" name="Google Shape;3810;p53"/>
            <p:cNvSpPr/>
            <p:nvPr/>
          </p:nvSpPr>
          <p:spPr>
            <a:xfrm>
              <a:off x="1622407" y="2064492"/>
              <a:ext cx="60557" cy="60557"/>
            </a:xfrm>
            <a:custGeom>
              <a:rect b="b" l="l" r="r" t="t"/>
              <a:pathLst>
                <a:path extrusionOk="0" h="2026" w="2026">
                  <a:moveTo>
                    <a:pt x="1001" y="1"/>
                  </a:moveTo>
                  <a:cubicBezTo>
                    <a:pt x="453" y="1"/>
                    <a:pt x="1" y="453"/>
                    <a:pt x="1" y="1001"/>
                  </a:cubicBezTo>
                  <a:cubicBezTo>
                    <a:pt x="1" y="1549"/>
                    <a:pt x="453" y="2025"/>
                    <a:pt x="1001" y="2025"/>
                  </a:cubicBezTo>
                  <a:cubicBezTo>
                    <a:pt x="1549" y="2025"/>
                    <a:pt x="2025" y="1549"/>
                    <a:pt x="2025" y="1001"/>
                  </a:cubicBezTo>
                  <a:cubicBezTo>
                    <a:pt x="2025" y="453"/>
                    <a:pt x="1549" y="1"/>
                    <a:pt x="100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1" name="Google Shape;3811;p53"/>
            <p:cNvSpPr/>
            <p:nvPr/>
          </p:nvSpPr>
          <p:spPr>
            <a:xfrm>
              <a:off x="1428808" y="1923560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43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43" y="3287"/>
                  </a:cubicBezTo>
                  <a:cubicBezTo>
                    <a:pt x="2548" y="3287"/>
                    <a:pt x="3287" y="2549"/>
                    <a:pt x="3287" y="1644"/>
                  </a:cubicBezTo>
                  <a:cubicBezTo>
                    <a:pt x="3287" y="739"/>
                    <a:pt x="2548" y="1"/>
                    <a:pt x="1643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2" name="Google Shape;3812;p53"/>
            <p:cNvSpPr/>
            <p:nvPr/>
          </p:nvSpPr>
          <p:spPr>
            <a:xfrm>
              <a:off x="1603188" y="1923560"/>
              <a:ext cx="98278" cy="9824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3" name="Google Shape;3813;p53"/>
            <p:cNvSpPr/>
            <p:nvPr/>
          </p:nvSpPr>
          <p:spPr>
            <a:xfrm>
              <a:off x="1516357" y="2168421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44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25"/>
                    <a:pt x="739" y="3263"/>
                    <a:pt x="1644" y="3263"/>
                  </a:cubicBezTo>
                  <a:cubicBezTo>
                    <a:pt x="2525" y="3263"/>
                    <a:pt x="3263" y="2525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4" name="Google Shape;3814;p53"/>
            <p:cNvSpPr/>
            <p:nvPr/>
          </p:nvSpPr>
          <p:spPr>
            <a:xfrm>
              <a:off x="1565466" y="2063805"/>
              <a:ext cx="29920" cy="61245"/>
            </a:xfrm>
            <a:custGeom>
              <a:rect b="b" l="l" r="r" t="t"/>
              <a:pathLst>
                <a:path extrusionOk="0" h="2049" w="1001">
                  <a:moveTo>
                    <a:pt x="1" y="0"/>
                  </a:moveTo>
                  <a:lnTo>
                    <a:pt x="1" y="2048"/>
                  </a:lnTo>
                  <a:cubicBezTo>
                    <a:pt x="548" y="2048"/>
                    <a:pt x="1001" y="1596"/>
                    <a:pt x="1001" y="1024"/>
                  </a:cubicBezTo>
                  <a:cubicBezTo>
                    <a:pt x="1001" y="453"/>
                    <a:pt x="548" y="0"/>
                    <a:pt x="1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5" name="Google Shape;3815;p53"/>
            <p:cNvSpPr/>
            <p:nvPr/>
          </p:nvSpPr>
          <p:spPr>
            <a:xfrm>
              <a:off x="1565466" y="2167703"/>
              <a:ext cx="48452" cy="98278"/>
            </a:xfrm>
            <a:custGeom>
              <a:rect b="b" l="l" r="r" t="t"/>
              <a:pathLst>
                <a:path extrusionOk="0" h="3288" w="1621">
                  <a:moveTo>
                    <a:pt x="1" y="1"/>
                  </a:moveTo>
                  <a:lnTo>
                    <a:pt x="1" y="3287"/>
                  </a:lnTo>
                  <a:cubicBezTo>
                    <a:pt x="882" y="3287"/>
                    <a:pt x="1620" y="2573"/>
                    <a:pt x="1620" y="1668"/>
                  </a:cubicBezTo>
                  <a:cubicBezTo>
                    <a:pt x="1620" y="739"/>
                    <a:pt x="906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6" name="Google Shape;3816;p53"/>
          <p:cNvGrpSpPr/>
          <p:nvPr/>
        </p:nvGrpSpPr>
        <p:grpSpPr>
          <a:xfrm>
            <a:off x="1799229" y="1938505"/>
            <a:ext cx="343108" cy="312532"/>
            <a:chOff x="2065929" y="1938505"/>
            <a:chExt cx="343108" cy="312532"/>
          </a:xfrm>
        </p:grpSpPr>
        <p:sp>
          <p:nvSpPr>
            <p:cNvPr id="3817" name="Google Shape;3817;p53"/>
            <p:cNvSpPr/>
            <p:nvPr/>
          </p:nvSpPr>
          <p:spPr>
            <a:xfrm>
              <a:off x="2119313" y="219475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8" name="Google Shape;3818;p53"/>
            <p:cNvSpPr/>
            <p:nvPr/>
          </p:nvSpPr>
          <p:spPr>
            <a:xfrm>
              <a:off x="2119313" y="220473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9" name="Google Shape;3819;p53"/>
            <p:cNvSpPr/>
            <p:nvPr/>
          </p:nvSpPr>
          <p:spPr>
            <a:xfrm>
              <a:off x="2119313" y="1976944"/>
              <a:ext cx="64084" cy="20684"/>
            </a:xfrm>
            <a:custGeom>
              <a:rect b="b" l="l" r="r" t="t"/>
              <a:pathLst>
                <a:path extrusionOk="0" h="692" w="2144">
                  <a:moveTo>
                    <a:pt x="0" y="1"/>
                  </a:moveTo>
                  <a:lnTo>
                    <a:pt x="0" y="691"/>
                  </a:lnTo>
                  <a:lnTo>
                    <a:pt x="2143" y="691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0" name="Google Shape;3820;p53"/>
            <p:cNvSpPr/>
            <p:nvPr/>
          </p:nvSpPr>
          <p:spPr>
            <a:xfrm>
              <a:off x="2119313" y="1986927"/>
              <a:ext cx="64084" cy="9983"/>
            </a:xfrm>
            <a:custGeom>
              <a:rect b="b" l="l" r="r" t="t"/>
              <a:pathLst>
                <a:path extrusionOk="0" h="334" w="2144">
                  <a:moveTo>
                    <a:pt x="0" y="0"/>
                  </a:moveTo>
                  <a:lnTo>
                    <a:pt x="0" y="333"/>
                  </a:lnTo>
                  <a:lnTo>
                    <a:pt x="2143" y="33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1" name="Google Shape;3821;p53"/>
            <p:cNvSpPr/>
            <p:nvPr/>
          </p:nvSpPr>
          <p:spPr>
            <a:xfrm>
              <a:off x="2119313" y="2085864"/>
              <a:ext cx="64084" cy="19967"/>
            </a:xfrm>
            <a:custGeom>
              <a:rect b="b" l="l" r="r" t="t"/>
              <a:pathLst>
                <a:path extrusionOk="0" h="668" w="2144">
                  <a:moveTo>
                    <a:pt x="0" y="0"/>
                  </a:moveTo>
                  <a:lnTo>
                    <a:pt x="0" y="667"/>
                  </a:lnTo>
                  <a:lnTo>
                    <a:pt x="2143" y="667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2" name="Google Shape;3822;p53"/>
            <p:cNvSpPr/>
            <p:nvPr/>
          </p:nvSpPr>
          <p:spPr>
            <a:xfrm>
              <a:off x="2065929" y="195488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3" name="Google Shape;3823;p53"/>
            <p:cNvSpPr/>
            <p:nvPr/>
          </p:nvSpPr>
          <p:spPr>
            <a:xfrm>
              <a:off x="2153477" y="1938505"/>
              <a:ext cx="150915" cy="96126"/>
            </a:xfrm>
            <a:custGeom>
              <a:rect b="b" l="l" r="r" t="t"/>
              <a:pathLst>
                <a:path extrusionOk="0" h="3216" w="5049">
                  <a:moveTo>
                    <a:pt x="2763" y="1"/>
                  </a:moveTo>
                  <a:lnTo>
                    <a:pt x="2763" y="810"/>
                  </a:lnTo>
                  <a:lnTo>
                    <a:pt x="0" y="810"/>
                  </a:lnTo>
                  <a:lnTo>
                    <a:pt x="0" y="2430"/>
                  </a:lnTo>
                  <a:lnTo>
                    <a:pt x="2763" y="2430"/>
                  </a:lnTo>
                  <a:lnTo>
                    <a:pt x="2763" y="3216"/>
                  </a:lnTo>
                  <a:lnTo>
                    <a:pt x="5049" y="1620"/>
                  </a:lnTo>
                  <a:lnTo>
                    <a:pt x="276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4" name="Google Shape;3824;p53"/>
            <p:cNvSpPr/>
            <p:nvPr/>
          </p:nvSpPr>
          <p:spPr>
            <a:xfrm>
              <a:off x="2065929" y="2064492"/>
              <a:ext cx="64084" cy="63397"/>
            </a:xfrm>
            <a:custGeom>
              <a:rect b="b" l="l" r="r" t="t"/>
              <a:pathLst>
                <a:path extrusionOk="0" h="2121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44"/>
                    <a:pt x="476" y="2120"/>
                    <a:pt x="1072" y="2120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5" name="Google Shape;3825;p53"/>
            <p:cNvSpPr/>
            <p:nvPr/>
          </p:nvSpPr>
          <p:spPr>
            <a:xfrm>
              <a:off x="2154882" y="2048830"/>
              <a:ext cx="202923" cy="94004"/>
            </a:xfrm>
            <a:custGeom>
              <a:rect b="b" l="l" r="r" t="t"/>
              <a:pathLst>
                <a:path extrusionOk="0" h="3145" w="6789">
                  <a:moveTo>
                    <a:pt x="4549" y="1"/>
                  </a:moveTo>
                  <a:lnTo>
                    <a:pt x="4549" y="787"/>
                  </a:lnTo>
                  <a:lnTo>
                    <a:pt x="1" y="787"/>
                  </a:lnTo>
                  <a:lnTo>
                    <a:pt x="1" y="2359"/>
                  </a:lnTo>
                  <a:lnTo>
                    <a:pt x="4549" y="2359"/>
                  </a:lnTo>
                  <a:lnTo>
                    <a:pt x="4549" y="3144"/>
                  </a:lnTo>
                  <a:lnTo>
                    <a:pt x="6788" y="1549"/>
                  </a:lnTo>
                  <a:lnTo>
                    <a:pt x="4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6" name="Google Shape;3826;p53"/>
            <p:cNvSpPr/>
            <p:nvPr/>
          </p:nvSpPr>
          <p:spPr>
            <a:xfrm>
              <a:off x="2065929" y="217269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7" name="Google Shape;3827;p53"/>
            <p:cNvSpPr/>
            <p:nvPr/>
          </p:nvSpPr>
          <p:spPr>
            <a:xfrm>
              <a:off x="2154882" y="2158467"/>
              <a:ext cx="254155" cy="92569"/>
            </a:xfrm>
            <a:custGeom>
              <a:rect b="b" l="l" r="r" t="t"/>
              <a:pathLst>
                <a:path extrusionOk="0" h="3097" w="8503">
                  <a:moveTo>
                    <a:pt x="6336" y="0"/>
                  </a:moveTo>
                  <a:lnTo>
                    <a:pt x="6336" y="786"/>
                  </a:lnTo>
                  <a:lnTo>
                    <a:pt x="1" y="786"/>
                  </a:lnTo>
                  <a:lnTo>
                    <a:pt x="1" y="2334"/>
                  </a:lnTo>
                  <a:lnTo>
                    <a:pt x="6336" y="2334"/>
                  </a:lnTo>
                  <a:lnTo>
                    <a:pt x="6336" y="3096"/>
                  </a:lnTo>
                  <a:lnTo>
                    <a:pt x="8503" y="1548"/>
                  </a:lnTo>
                  <a:lnTo>
                    <a:pt x="633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8" name="Google Shape;3828;p53"/>
            <p:cNvSpPr/>
            <p:nvPr/>
          </p:nvSpPr>
          <p:spPr>
            <a:xfrm>
              <a:off x="2065929" y="198692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5"/>
                    <a:pt x="476" y="1072"/>
                    <a:pt x="1072" y="1072"/>
                  </a:cubicBezTo>
                  <a:cubicBezTo>
                    <a:pt x="1667" y="1072"/>
                    <a:pt x="2143" y="595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9" name="Google Shape;3829;p53"/>
            <p:cNvSpPr/>
            <p:nvPr/>
          </p:nvSpPr>
          <p:spPr>
            <a:xfrm>
              <a:off x="2153477" y="1986927"/>
              <a:ext cx="150915" cy="47704"/>
            </a:xfrm>
            <a:custGeom>
              <a:rect b="b" l="l" r="r" t="t"/>
              <a:pathLst>
                <a:path extrusionOk="0" h="1596" w="5049">
                  <a:moveTo>
                    <a:pt x="0" y="0"/>
                  </a:moveTo>
                  <a:lnTo>
                    <a:pt x="0" y="810"/>
                  </a:lnTo>
                  <a:lnTo>
                    <a:pt x="2763" y="810"/>
                  </a:lnTo>
                  <a:lnTo>
                    <a:pt x="2763" y="1596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0" name="Google Shape;3830;p53"/>
            <p:cNvSpPr/>
            <p:nvPr/>
          </p:nvSpPr>
          <p:spPr>
            <a:xfrm>
              <a:off x="2119313" y="2095100"/>
              <a:ext cx="64084" cy="10013"/>
            </a:xfrm>
            <a:custGeom>
              <a:rect b="b" l="l" r="r" t="t"/>
              <a:pathLst>
                <a:path extrusionOk="0" h="335" w="2144">
                  <a:moveTo>
                    <a:pt x="0" y="1"/>
                  </a:moveTo>
                  <a:lnTo>
                    <a:pt x="0" y="334"/>
                  </a:lnTo>
                  <a:lnTo>
                    <a:pt x="2143" y="334"/>
                  </a:lnTo>
                  <a:lnTo>
                    <a:pt x="214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1" name="Google Shape;3831;p53"/>
            <p:cNvSpPr/>
            <p:nvPr/>
          </p:nvSpPr>
          <p:spPr>
            <a:xfrm>
              <a:off x="2065929" y="209510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3"/>
                    <a:pt x="1072" y="1073"/>
                  </a:cubicBezTo>
                  <a:cubicBezTo>
                    <a:pt x="1667" y="1073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2" name="Google Shape;3832;p53"/>
            <p:cNvSpPr/>
            <p:nvPr/>
          </p:nvSpPr>
          <p:spPr>
            <a:xfrm>
              <a:off x="2154882" y="2094703"/>
              <a:ext cx="202923" cy="46300"/>
            </a:xfrm>
            <a:custGeom>
              <a:rect b="b" l="l" r="r" t="t"/>
              <a:pathLst>
                <a:path extrusionOk="0" h="1549" w="6789">
                  <a:moveTo>
                    <a:pt x="1" y="0"/>
                  </a:moveTo>
                  <a:lnTo>
                    <a:pt x="1" y="763"/>
                  </a:lnTo>
                  <a:lnTo>
                    <a:pt x="4549" y="763"/>
                  </a:lnTo>
                  <a:lnTo>
                    <a:pt x="4549" y="1548"/>
                  </a:lnTo>
                  <a:lnTo>
                    <a:pt x="6788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3" name="Google Shape;3833;p53"/>
            <p:cNvSpPr/>
            <p:nvPr/>
          </p:nvSpPr>
          <p:spPr>
            <a:xfrm>
              <a:off x="2065929" y="2204737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4" name="Google Shape;3834;p53"/>
            <p:cNvSpPr/>
            <p:nvPr/>
          </p:nvSpPr>
          <p:spPr>
            <a:xfrm>
              <a:off x="2154882" y="2204737"/>
              <a:ext cx="254155" cy="45582"/>
            </a:xfrm>
            <a:custGeom>
              <a:rect b="b" l="l" r="r" t="t"/>
              <a:pathLst>
                <a:path extrusionOk="0" h="1525" w="8503">
                  <a:moveTo>
                    <a:pt x="1" y="0"/>
                  </a:moveTo>
                  <a:lnTo>
                    <a:pt x="1" y="786"/>
                  </a:lnTo>
                  <a:lnTo>
                    <a:pt x="6336" y="786"/>
                  </a:lnTo>
                  <a:lnTo>
                    <a:pt x="6336" y="1524"/>
                  </a:lnTo>
                  <a:lnTo>
                    <a:pt x="8503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35" name="Google Shape;3835;p53"/>
          <p:cNvGrpSpPr/>
          <p:nvPr/>
        </p:nvGrpSpPr>
        <p:grpSpPr>
          <a:xfrm>
            <a:off x="2574452" y="1922842"/>
            <a:ext cx="308973" cy="344544"/>
            <a:chOff x="2764952" y="1922842"/>
            <a:chExt cx="308973" cy="344544"/>
          </a:xfrm>
        </p:grpSpPr>
        <p:sp>
          <p:nvSpPr>
            <p:cNvPr id="3836" name="Google Shape;3836;p53"/>
            <p:cNvSpPr/>
            <p:nvPr/>
          </p:nvSpPr>
          <p:spPr>
            <a:xfrm>
              <a:off x="2883825" y="1922842"/>
              <a:ext cx="69793" cy="90447"/>
            </a:xfrm>
            <a:custGeom>
              <a:rect b="b" l="l" r="r" t="t"/>
              <a:pathLst>
                <a:path extrusionOk="0" h="3026" w="2335">
                  <a:moveTo>
                    <a:pt x="1168" y="1"/>
                  </a:moveTo>
                  <a:lnTo>
                    <a:pt x="1" y="2597"/>
                  </a:lnTo>
                  <a:lnTo>
                    <a:pt x="1168" y="3025"/>
                  </a:lnTo>
                  <a:lnTo>
                    <a:pt x="2335" y="2597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7" name="Google Shape;3837;p53"/>
            <p:cNvSpPr/>
            <p:nvPr/>
          </p:nvSpPr>
          <p:spPr>
            <a:xfrm>
              <a:off x="2918707" y="1922842"/>
              <a:ext cx="34912" cy="90447"/>
            </a:xfrm>
            <a:custGeom>
              <a:rect b="b" l="l" r="r" t="t"/>
              <a:pathLst>
                <a:path extrusionOk="0" h="3026" w="1168">
                  <a:moveTo>
                    <a:pt x="1" y="1"/>
                  </a:moveTo>
                  <a:lnTo>
                    <a:pt x="1" y="3025"/>
                  </a:lnTo>
                  <a:lnTo>
                    <a:pt x="1168" y="25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8" name="Google Shape;3838;p53"/>
            <p:cNvSpPr/>
            <p:nvPr/>
          </p:nvSpPr>
          <p:spPr>
            <a:xfrm>
              <a:off x="2852500" y="2000438"/>
              <a:ext cx="132443" cy="82616"/>
            </a:xfrm>
            <a:custGeom>
              <a:rect b="b" l="l" r="r" t="t"/>
              <a:pathLst>
                <a:path extrusionOk="0" h="2764" w="4431">
                  <a:moveTo>
                    <a:pt x="1049" y="1"/>
                  </a:moveTo>
                  <a:lnTo>
                    <a:pt x="1" y="2311"/>
                  </a:lnTo>
                  <a:lnTo>
                    <a:pt x="2216" y="2763"/>
                  </a:lnTo>
                  <a:lnTo>
                    <a:pt x="4430" y="231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9" name="Google Shape;3839;p53"/>
            <p:cNvSpPr/>
            <p:nvPr/>
          </p:nvSpPr>
          <p:spPr>
            <a:xfrm>
              <a:off x="2918707" y="2000438"/>
              <a:ext cx="66236" cy="82616"/>
            </a:xfrm>
            <a:custGeom>
              <a:rect b="b" l="l" r="r" t="t"/>
              <a:pathLst>
                <a:path extrusionOk="0" h="2764" w="2216">
                  <a:moveTo>
                    <a:pt x="1" y="1"/>
                  </a:moveTo>
                  <a:lnTo>
                    <a:pt x="1" y="2763"/>
                  </a:lnTo>
                  <a:lnTo>
                    <a:pt x="2215" y="2311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0" name="Google Shape;3840;p53"/>
            <p:cNvSpPr/>
            <p:nvPr/>
          </p:nvSpPr>
          <p:spPr>
            <a:xfrm>
              <a:off x="2821892" y="2069484"/>
              <a:ext cx="193657" cy="82616"/>
            </a:xfrm>
            <a:custGeom>
              <a:rect b="b" l="l" r="r" t="t"/>
              <a:pathLst>
                <a:path extrusionOk="0" h="2764" w="6479">
                  <a:moveTo>
                    <a:pt x="1025" y="1"/>
                  </a:moveTo>
                  <a:lnTo>
                    <a:pt x="1" y="2334"/>
                  </a:lnTo>
                  <a:lnTo>
                    <a:pt x="3240" y="2763"/>
                  </a:lnTo>
                  <a:lnTo>
                    <a:pt x="6478" y="2334"/>
                  </a:lnTo>
                  <a:lnTo>
                    <a:pt x="543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1" name="Google Shape;3841;p53"/>
            <p:cNvSpPr/>
            <p:nvPr/>
          </p:nvSpPr>
          <p:spPr>
            <a:xfrm>
              <a:off x="2918707" y="2069484"/>
              <a:ext cx="96844" cy="82616"/>
            </a:xfrm>
            <a:custGeom>
              <a:rect b="b" l="l" r="r" t="t"/>
              <a:pathLst>
                <a:path extrusionOk="0" h="2764" w="3240">
                  <a:moveTo>
                    <a:pt x="1" y="1"/>
                  </a:moveTo>
                  <a:lnTo>
                    <a:pt x="1" y="2763"/>
                  </a:lnTo>
                  <a:lnTo>
                    <a:pt x="3239" y="2334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2" name="Google Shape;3842;p53"/>
            <p:cNvSpPr/>
            <p:nvPr/>
          </p:nvSpPr>
          <p:spPr>
            <a:xfrm>
              <a:off x="2790597" y="2139248"/>
              <a:ext cx="256277" cy="82586"/>
            </a:xfrm>
            <a:custGeom>
              <a:rect b="b" l="l" r="r" t="t"/>
              <a:pathLst>
                <a:path extrusionOk="0" h="2763" w="8574">
                  <a:moveTo>
                    <a:pt x="1048" y="0"/>
                  </a:moveTo>
                  <a:lnTo>
                    <a:pt x="0" y="2310"/>
                  </a:lnTo>
                  <a:lnTo>
                    <a:pt x="4287" y="2763"/>
                  </a:lnTo>
                  <a:lnTo>
                    <a:pt x="8573" y="2310"/>
                  </a:lnTo>
                  <a:lnTo>
                    <a:pt x="75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3" name="Google Shape;3843;p53"/>
            <p:cNvSpPr/>
            <p:nvPr/>
          </p:nvSpPr>
          <p:spPr>
            <a:xfrm>
              <a:off x="2918707" y="2139248"/>
              <a:ext cx="128168" cy="82586"/>
            </a:xfrm>
            <a:custGeom>
              <a:rect b="b" l="l" r="r" t="t"/>
              <a:pathLst>
                <a:path extrusionOk="0" h="2763" w="4288">
                  <a:moveTo>
                    <a:pt x="1" y="0"/>
                  </a:moveTo>
                  <a:lnTo>
                    <a:pt x="1" y="2763"/>
                  </a:lnTo>
                  <a:lnTo>
                    <a:pt x="4287" y="2310"/>
                  </a:lnTo>
                  <a:lnTo>
                    <a:pt x="32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4" name="Google Shape;3844;p53"/>
            <p:cNvSpPr/>
            <p:nvPr/>
          </p:nvSpPr>
          <p:spPr>
            <a:xfrm>
              <a:off x="2764952" y="2208294"/>
              <a:ext cx="308973" cy="59093"/>
            </a:xfrm>
            <a:custGeom>
              <a:rect b="b" l="l" r="r" t="t"/>
              <a:pathLst>
                <a:path extrusionOk="0" h="1977" w="10337">
                  <a:moveTo>
                    <a:pt x="882" y="0"/>
                  </a:moveTo>
                  <a:lnTo>
                    <a:pt x="1" y="1977"/>
                  </a:lnTo>
                  <a:lnTo>
                    <a:pt x="10336" y="1977"/>
                  </a:lnTo>
                  <a:lnTo>
                    <a:pt x="945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5" name="Google Shape;3845;p53"/>
            <p:cNvSpPr/>
            <p:nvPr/>
          </p:nvSpPr>
          <p:spPr>
            <a:xfrm>
              <a:off x="2918707" y="2208294"/>
              <a:ext cx="153784" cy="59093"/>
            </a:xfrm>
            <a:custGeom>
              <a:rect b="b" l="l" r="r" t="t"/>
              <a:pathLst>
                <a:path extrusionOk="0" h="1977" w="5145">
                  <a:moveTo>
                    <a:pt x="1" y="0"/>
                  </a:moveTo>
                  <a:lnTo>
                    <a:pt x="1" y="1977"/>
                  </a:lnTo>
                  <a:lnTo>
                    <a:pt x="5145" y="1977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6" name="Google Shape;3846;p53"/>
          <p:cNvGrpSpPr/>
          <p:nvPr/>
        </p:nvGrpSpPr>
        <p:grpSpPr>
          <a:xfrm>
            <a:off x="3264996" y="1922842"/>
            <a:ext cx="343826" cy="344544"/>
            <a:chOff x="3379296" y="1922842"/>
            <a:chExt cx="343826" cy="344544"/>
          </a:xfrm>
        </p:grpSpPr>
        <p:sp>
          <p:nvSpPr>
            <p:cNvPr id="3847" name="Google Shape;3847;p53"/>
            <p:cNvSpPr/>
            <p:nvPr/>
          </p:nvSpPr>
          <p:spPr>
            <a:xfrm>
              <a:off x="3540165" y="1984058"/>
              <a:ext cx="20684" cy="55566"/>
            </a:xfrm>
            <a:custGeom>
              <a:rect b="b" l="l" r="r" t="t"/>
              <a:pathLst>
                <a:path extrusionOk="0" h="1859" w="692">
                  <a:moveTo>
                    <a:pt x="1" y="1"/>
                  </a:moveTo>
                  <a:lnTo>
                    <a:pt x="1" y="1858"/>
                  </a:lnTo>
                  <a:lnTo>
                    <a:pt x="691" y="185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8" name="Google Shape;3848;p53"/>
            <p:cNvSpPr/>
            <p:nvPr/>
          </p:nvSpPr>
          <p:spPr>
            <a:xfrm>
              <a:off x="3478232" y="2023931"/>
              <a:ext cx="145236" cy="53413"/>
            </a:xfrm>
            <a:custGeom>
              <a:rect b="b" l="l" r="r" t="t"/>
              <a:pathLst>
                <a:path extrusionOk="0" h="1787" w="4859">
                  <a:moveTo>
                    <a:pt x="1" y="0"/>
                  </a:moveTo>
                  <a:lnTo>
                    <a:pt x="1" y="1787"/>
                  </a:lnTo>
                  <a:lnTo>
                    <a:pt x="4859" y="1787"/>
                  </a:lnTo>
                  <a:lnTo>
                    <a:pt x="4859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9" name="Google Shape;3849;p53"/>
            <p:cNvSpPr/>
            <p:nvPr/>
          </p:nvSpPr>
          <p:spPr>
            <a:xfrm>
              <a:off x="3550836" y="1984058"/>
              <a:ext cx="10013" cy="55566"/>
            </a:xfrm>
            <a:custGeom>
              <a:rect b="b" l="l" r="r" t="t"/>
              <a:pathLst>
                <a:path extrusionOk="0" h="1859" w="335">
                  <a:moveTo>
                    <a:pt x="1" y="1"/>
                  </a:moveTo>
                  <a:lnTo>
                    <a:pt x="1" y="1858"/>
                  </a:lnTo>
                  <a:lnTo>
                    <a:pt x="334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0" name="Google Shape;3850;p53"/>
            <p:cNvSpPr/>
            <p:nvPr/>
          </p:nvSpPr>
          <p:spPr>
            <a:xfrm>
              <a:off x="3550836" y="2023931"/>
              <a:ext cx="73350" cy="53413"/>
            </a:xfrm>
            <a:custGeom>
              <a:rect b="b" l="l" r="r" t="t"/>
              <a:pathLst>
                <a:path extrusionOk="0" h="1787" w="2454">
                  <a:moveTo>
                    <a:pt x="1" y="0"/>
                  </a:moveTo>
                  <a:lnTo>
                    <a:pt x="1" y="1787"/>
                  </a:lnTo>
                  <a:lnTo>
                    <a:pt x="2454" y="1787"/>
                  </a:lnTo>
                  <a:lnTo>
                    <a:pt x="245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1" name="Google Shape;3851;p53"/>
            <p:cNvSpPr/>
            <p:nvPr/>
          </p:nvSpPr>
          <p:spPr>
            <a:xfrm>
              <a:off x="3540165" y="1922842"/>
              <a:ext cx="104675" cy="63397"/>
            </a:xfrm>
            <a:custGeom>
              <a:rect b="b" l="l" r="r" t="t"/>
              <a:pathLst>
                <a:path extrusionOk="0" h="2121" w="3502">
                  <a:moveTo>
                    <a:pt x="1" y="1"/>
                  </a:moveTo>
                  <a:lnTo>
                    <a:pt x="1" y="2120"/>
                  </a:lnTo>
                  <a:lnTo>
                    <a:pt x="3501" y="2120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2" name="Google Shape;3852;p53"/>
            <p:cNvSpPr/>
            <p:nvPr/>
          </p:nvSpPr>
          <p:spPr>
            <a:xfrm>
              <a:off x="3452616" y="2073041"/>
              <a:ext cx="196497" cy="52009"/>
            </a:xfrm>
            <a:custGeom>
              <a:rect b="b" l="l" r="r" t="t"/>
              <a:pathLst>
                <a:path extrusionOk="0" h="1740" w="6574">
                  <a:moveTo>
                    <a:pt x="0" y="1"/>
                  </a:moveTo>
                  <a:lnTo>
                    <a:pt x="0" y="1739"/>
                  </a:lnTo>
                  <a:lnTo>
                    <a:pt x="6573" y="1739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3550836" y="2073041"/>
              <a:ext cx="98966" cy="52009"/>
            </a:xfrm>
            <a:custGeom>
              <a:rect b="b" l="l" r="r" t="t"/>
              <a:pathLst>
                <a:path extrusionOk="0" h="1740" w="3311">
                  <a:moveTo>
                    <a:pt x="1" y="1"/>
                  </a:moveTo>
                  <a:lnTo>
                    <a:pt x="1" y="1739"/>
                  </a:lnTo>
                  <a:lnTo>
                    <a:pt x="3311" y="1739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3427000" y="2121433"/>
              <a:ext cx="247011" cy="52009"/>
            </a:xfrm>
            <a:custGeom>
              <a:rect b="b" l="l" r="r" t="t"/>
              <a:pathLst>
                <a:path extrusionOk="0" h="1740" w="8264">
                  <a:moveTo>
                    <a:pt x="0" y="1"/>
                  </a:moveTo>
                  <a:lnTo>
                    <a:pt x="0" y="1739"/>
                  </a:lnTo>
                  <a:lnTo>
                    <a:pt x="8264" y="1739"/>
                  </a:lnTo>
                  <a:lnTo>
                    <a:pt x="826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3550118" y="2121433"/>
              <a:ext cx="123894" cy="52009"/>
            </a:xfrm>
            <a:custGeom>
              <a:rect b="b" l="l" r="r" t="t"/>
              <a:pathLst>
                <a:path extrusionOk="0" h="1740" w="4145">
                  <a:moveTo>
                    <a:pt x="1" y="1"/>
                  </a:moveTo>
                  <a:lnTo>
                    <a:pt x="1" y="1739"/>
                  </a:lnTo>
                  <a:lnTo>
                    <a:pt x="4145" y="1739"/>
                  </a:lnTo>
                  <a:lnTo>
                    <a:pt x="414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3404224" y="2169855"/>
              <a:ext cx="292563" cy="52696"/>
            </a:xfrm>
            <a:custGeom>
              <a:rect b="b" l="l" r="r" t="t"/>
              <a:pathLst>
                <a:path extrusionOk="0" h="1763" w="9788">
                  <a:moveTo>
                    <a:pt x="0" y="0"/>
                  </a:moveTo>
                  <a:lnTo>
                    <a:pt x="0" y="1763"/>
                  </a:lnTo>
                  <a:lnTo>
                    <a:pt x="9788" y="1763"/>
                  </a:lnTo>
                  <a:lnTo>
                    <a:pt x="978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3550836" y="2169855"/>
              <a:ext cx="147388" cy="52696"/>
            </a:xfrm>
            <a:custGeom>
              <a:rect b="b" l="l" r="r" t="t"/>
              <a:pathLst>
                <a:path extrusionOk="0" h="1763" w="4931">
                  <a:moveTo>
                    <a:pt x="1" y="0"/>
                  </a:moveTo>
                  <a:lnTo>
                    <a:pt x="1" y="1763"/>
                  </a:lnTo>
                  <a:lnTo>
                    <a:pt x="4930" y="1763"/>
                  </a:lnTo>
                  <a:lnTo>
                    <a:pt x="4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3379296" y="2218965"/>
              <a:ext cx="343825" cy="48422"/>
            </a:xfrm>
            <a:custGeom>
              <a:rect b="b" l="l" r="r" t="t"/>
              <a:pathLst>
                <a:path extrusionOk="0" h="1620" w="11503">
                  <a:moveTo>
                    <a:pt x="1" y="1"/>
                  </a:moveTo>
                  <a:lnTo>
                    <a:pt x="1" y="1620"/>
                  </a:lnTo>
                  <a:lnTo>
                    <a:pt x="11503" y="1620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3550836" y="2218965"/>
              <a:ext cx="172286" cy="48422"/>
            </a:xfrm>
            <a:custGeom>
              <a:rect b="b" l="l" r="r" t="t"/>
              <a:pathLst>
                <a:path extrusionOk="0" h="1620" w="5764">
                  <a:moveTo>
                    <a:pt x="1" y="1"/>
                  </a:moveTo>
                  <a:lnTo>
                    <a:pt x="1" y="1620"/>
                  </a:lnTo>
                  <a:lnTo>
                    <a:pt x="5764" y="1620"/>
                  </a:lnTo>
                  <a:lnTo>
                    <a:pt x="576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60" name="Google Shape;3860;p53"/>
          <p:cNvGrpSpPr/>
          <p:nvPr/>
        </p:nvGrpSpPr>
        <p:grpSpPr>
          <a:xfrm>
            <a:off x="4038814" y="1922125"/>
            <a:ext cx="343826" cy="345261"/>
            <a:chOff x="4076914" y="1922125"/>
            <a:chExt cx="343826" cy="345261"/>
          </a:xfrm>
        </p:grpSpPr>
        <p:sp>
          <p:nvSpPr>
            <p:cNvPr id="3861" name="Google Shape;3861;p53"/>
            <p:cNvSpPr/>
            <p:nvPr/>
          </p:nvSpPr>
          <p:spPr>
            <a:xfrm>
              <a:off x="4076914" y="1922125"/>
              <a:ext cx="181552" cy="179430"/>
            </a:xfrm>
            <a:custGeom>
              <a:rect b="b" l="l" r="r" t="t"/>
              <a:pathLst>
                <a:path extrusionOk="0" h="6003" w="6074">
                  <a:moveTo>
                    <a:pt x="1" y="1"/>
                  </a:moveTo>
                  <a:lnTo>
                    <a:pt x="1" y="1858"/>
                  </a:lnTo>
                  <a:cubicBezTo>
                    <a:pt x="1" y="4049"/>
                    <a:pt x="1739" y="5764"/>
                    <a:pt x="3882" y="5764"/>
                  </a:cubicBezTo>
                  <a:lnTo>
                    <a:pt x="4335" y="5764"/>
                  </a:lnTo>
                  <a:lnTo>
                    <a:pt x="5121" y="6002"/>
                  </a:lnTo>
                  <a:lnTo>
                    <a:pt x="5764" y="5764"/>
                  </a:lnTo>
                  <a:lnTo>
                    <a:pt x="6073" y="5026"/>
                  </a:lnTo>
                  <a:lnTo>
                    <a:pt x="5764" y="4335"/>
                  </a:lnTo>
                  <a:lnTo>
                    <a:pt x="5764" y="3883"/>
                  </a:lnTo>
                  <a:cubicBezTo>
                    <a:pt x="5764" y="1716"/>
                    <a:pt x="4001" y="1"/>
                    <a:pt x="1858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35661" y="2085864"/>
              <a:ext cx="185079" cy="181522"/>
            </a:xfrm>
            <a:custGeom>
              <a:rect b="b" l="l" r="r" t="t"/>
              <a:pathLst>
                <a:path extrusionOk="0" h="6073" w="6192">
                  <a:moveTo>
                    <a:pt x="1167" y="0"/>
                  </a:moveTo>
                  <a:lnTo>
                    <a:pt x="429" y="286"/>
                  </a:lnTo>
                  <a:lnTo>
                    <a:pt x="0" y="1000"/>
                  </a:lnTo>
                  <a:lnTo>
                    <a:pt x="429" y="1691"/>
                  </a:lnTo>
                  <a:lnTo>
                    <a:pt x="429" y="2167"/>
                  </a:lnTo>
                  <a:cubicBezTo>
                    <a:pt x="429" y="4334"/>
                    <a:pt x="2191" y="6073"/>
                    <a:pt x="4334" y="6073"/>
                  </a:cubicBezTo>
                  <a:lnTo>
                    <a:pt x="6192" y="6073"/>
                  </a:lnTo>
                  <a:lnTo>
                    <a:pt x="6192" y="4192"/>
                  </a:lnTo>
                  <a:cubicBezTo>
                    <a:pt x="6192" y="2048"/>
                    <a:pt x="4454" y="286"/>
                    <a:pt x="2310" y="286"/>
                  </a:cubicBezTo>
                  <a:lnTo>
                    <a:pt x="1834" y="286"/>
                  </a:lnTo>
                  <a:lnTo>
                    <a:pt x="116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4249171" y="2086581"/>
              <a:ext cx="171569" cy="180805"/>
            </a:xfrm>
            <a:custGeom>
              <a:rect b="b" l="l" r="r" t="t"/>
              <a:pathLst>
                <a:path extrusionOk="0" h="6049" w="5740">
                  <a:moveTo>
                    <a:pt x="739" y="0"/>
                  </a:moveTo>
                  <a:lnTo>
                    <a:pt x="1" y="286"/>
                  </a:lnTo>
                  <a:lnTo>
                    <a:pt x="5740" y="6049"/>
                  </a:lnTo>
                  <a:lnTo>
                    <a:pt x="5740" y="4168"/>
                  </a:lnTo>
                  <a:cubicBezTo>
                    <a:pt x="5740" y="2039"/>
                    <a:pt x="4025" y="286"/>
                    <a:pt x="1924" y="286"/>
                  </a:cubicBezTo>
                  <a:cubicBezTo>
                    <a:pt x="1910" y="286"/>
                    <a:pt x="1896" y="286"/>
                    <a:pt x="1882" y="286"/>
                  </a:cubicBezTo>
                  <a:lnTo>
                    <a:pt x="1406" y="286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4077631" y="1922842"/>
              <a:ext cx="180835" cy="171598"/>
            </a:xfrm>
            <a:custGeom>
              <a:rect b="b" l="l" r="r" t="t"/>
              <a:pathLst>
                <a:path extrusionOk="0" h="5741" w="6050">
                  <a:moveTo>
                    <a:pt x="0" y="1"/>
                  </a:moveTo>
                  <a:lnTo>
                    <a:pt x="5740" y="5740"/>
                  </a:lnTo>
                  <a:lnTo>
                    <a:pt x="6049" y="5002"/>
                  </a:lnTo>
                  <a:lnTo>
                    <a:pt x="5763" y="4335"/>
                  </a:lnTo>
                  <a:lnTo>
                    <a:pt x="5763" y="3906"/>
                  </a:lnTo>
                  <a:cubicBezTo>
                    <a:pt x="5763" y="1715"/>
                    <a:pt x="4025" y="1"/>
                    <a:pt x="1882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3097" y="1"/>
                  </a:moveTo>
                  <a:cubicBezTo>
                    <a:pt x="1358" y="1"/>
                    <a:pt x="1" y="1382"/>
                    <a:pt x="1" y="3097"/>
                  </a:cubicBez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3097" y="0"/>
                  </a:moveTo>
                  <a:cubicBezTo>
                    <a:pt x="1382" y="0"/>
                    <a:pt x="1" y="1405"/>
                    <a:pt x="1" y="3096"/>
                  </a:cubicBez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4139564" y="2021779"/>
              <a:ext cx="52696" cy="19967"/>
            </a:xfrm>
            <a:custGeom>
              <a:rect b="b" l="l" r="r" t="t"/>
              <a:pathLst>
                <a:path extrusionOk="0" h="668" w="1763">
                  <a:moveTo>
                    <a:pt x="0" y="1"/>
                  </a:moveTo>
                  <a:lnTo>
                    <a:pt x="0" y="668"/>
                  </a:lnTo>
                  <a:lnTo>
                    <a:pt x="1763" y="668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4304707" y="2190480"/>
              <a:ext cx="51979" cy="20684"/>
            </a:xfrm>
            <a:custGeom>
              <a:rect b="b" l="l" r="r" t="t"/>
              <a:pathLst>
                <a:path extrusionOk="0" h="692" w="1739">
                  <a:moveTo>
                    <a:pt x="0" y="1"/>
                  </a:moveTo>
                  <a:lnTo>
                    <a:pt x="0" y="692"/>
                  </a:lnTo>
                  <a:lnTo>
                    <a:pt x="1739" y="69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4114635" y="2094412"/>
              <a:ext cx="134565" cy="134535"/>
            </a:xfrm>
            <a:custGeom>
              <a:rect b="b" l="l" r="r" t="t"/>
              <a:pathLst>
                <a:path extrusionOk="0" h="4501" w="4502">
                  <a:moveTo>
                    <a:pt x="4502" y="0"/>
                  </a:moveTo>
                  <a:lnTo>
                    <a:pt x="1" y="4501"/>
                  </a:lnTo>
                  <a:lnTo>
                    <a:pt x="1406" y="4501"/>
                  </a:lnTo>
                  <a:cubicBezTo>
                    <a:pt x="3144" y="4501"/>
                    <a:pt x="4502" y="3096"/>
                    <a:pt x="4502" y="1405"/>
                  </a:cubicBezTo>
                  <a:lnTo>
                    <a:pt x="450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248454" y="1961281"/>
              <a:ext cx="134565" cy="133847"/>
            </a:xfrm>
            <a:custGeom>
              <a:rect b="b" l="l" r="r" t="t"/>
              <a:pathLst>
                <a:path extrusionOk="0" h="4478" w="4502">
                  <a:moveTo>
                    <a:pt x="4502" y="1"/>
                  </a:moveTo>
                  <a:lnTo>
                    <a:pt x="1" y="4478"/>
                  </a:lnTo>
                  <a:lnTo>
                    <a:pt x="1406" y="4478"/>
                  </a:lnTo>
                  <a:cubicBezTo>
                    <a:pt x="3121" y="4478"/>
                    <a:pt x="4502" y="3097"/>
                    <a:pt x="4502" y="1382"/>
                  </a:cubicBezTo>
                  <a:lnTo>
                    <a:pt x="4502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3" name="Google Shape;3873;p53"/>
            <p:cNvSpPr/>
            <p:nvPr/>
          </p:nvSpPr>
          <p:spPr>
            <a:xfrm>
              <a:off x="4139564" y="1979096"/>
              <a:ext cx="52696" cy="19937"/>
            </a:xfrm>
            <a:custGeom>
              <a:rect b="b" l="l" r="r" t="t"/>
              <a:pathLst>
                <a:path extrusionOk="0" h="667" w="1763">
                  <a:moveTo>
                    <a:pt x="0" y="0"/>
                  </a:moveTo>
                  <a:lnTo>
                    <a:pt x="0" y="262"/>
                  </a:lnTo>
                  <a:lnTo>
                    <a:pt x="429" y="667"/>
                  </a:lnTo>
                  <a:lnTo>
                    <a:pt x="1763" y="667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4" name="Google Shape;3874;p53"/>
            <p:cNvSpPr/>
            <p:nvPr/>
          </p:nvSpPr>
          <p:spPr>
            <a:xfrm>
              <a:off x="4175133" y="2021779"/>
              <a:ext cx="17127" cy="16410"/>
            </a:xfrm>
            <a:custGeom>
              <a:rect b="b" l="l" r="r" t="t"/>
              <a:pathLst>
                <a:path extrusionOk="0" h="549" w="573">
                  <a:moveTo>
                    <a:pt x="1" y="1"/>
                  </a:moveTo>
                  <a:lnTo>
                    <a:pt x="573" y="549"/>
                  </a:lnTo>
                  <a:lnTo>
                    <a:pt x="5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5" name="Google Shape;3875;p53"/>
            <p:cNvSpPr/>
            <p:nvPr/>
          </p:nvSpPr>
          <p:spPr>
            <a:xfrm>
              <a:off x="4304707" y="2147079"/>
              <a:ext cx="51979" cy="20654"/>
            </a:xfrm>
            <a:custGeom>
              <a:rect b="b" l="l" r="r" t="t"/>
              <a:pathLst>
                <a:path extrusionOk="0" h="691" w="1739">
                  <a:moveTo>
                    <a:pt x="0" y="0"/>
                  </a:moveTo>
                  <a:lnTo>
                    <a:pt x="0" y="119"/>
                  </a:lnTo>
                  <a:lnTo>
                    <a:pt x="548" y="691"/>
                  </a:lnTo>
                  <a:lnTo>
                    <a:pt x="1739" y="691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6" name="Google Shape;3876;p53"/>
            <p:cNvSpPr/>
            <p:nvPr/>
          </p:nvSpPr>
          <p:spPr>
            <a:xfrm>
              <a:off x="4343834" y="2190480"/>
              <a:ext cx="12853" cy="13570"/>
            </a:xfrm>
            <a:custGeom>
              <a:rect b="b" l="l" r="r" t="t"/>
              <a:pathLst>
                <a:path extrusionOk="0" h="454" w="430">
                  <a:moveTo>
                    <a:pt x="1" y="1"/>
                  </a:moveTo>
                  <a:lnTo>
                    <a:pt x="430" y="453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77" name="Google Shape;3877;p53"/>
          <p:cNvGrpSpPr/>
          <p:nvPr/>
        </p:nvGrpSpPr>
        <p:grpSpPr>
          <a:xfrm>
            <a:off x="4782742" y="1922842"/>
            <a:ext cx="343827" cy="344544"/>
            <a:chOff x="4744642" y="1922842"/>
            <a:chExt cx="343827" cy="344544"/>
          </a:xfrm>
        </p:grpSpPr>
        <p:sp>
          <p:nvSpPr>
            <p:cNvPr id="3878" name="Google Shape;3878;p53"/>
            <p:cNvSpPr/>
            <p:nvPr/>
          </p:nvSpPr>
          <p:spPr>
            <a:xfrm>
              <a:off x="4798743" y="1984775"/>
              <a:ext cx="237775" cy="220708"/>
            </a:xfrm>
            <a:custGeom>
              <a:rect b="b" l="l" r="r" t="t"/>
              <a:pathLst>
                <a:path extrusionOk="0" h="7384" w="7955">
                  <a:moveTo>
                    <a:pt x="6668" y="1"/>
                  </a:moveTo>
                  <a:cubicBezTo>
                    <a:pt x="5978" y="1"/>
                    <a:pt x="5359" y="405"/>
                    <a:pt x="5025" y="1001"/>
                  </a:cubicBezTo>
                  <a:lnTo>
                    <a:pt x="4001" y="2930"/>
                  </a:lnTo>
                  <a:lnTo>
                    <a:pt x="2286" y="6073"/>
                  </a:lnTo>
                  <a:cubicBezTo>
                    <a:pt x="2096" y="6478"/>
                    <a:pt x="1691" y="6716"/>
                    <a:pt x="1262" y="6716"/>
                  </a:cubicBezTo>
                  <a:lnTo>
                    <a:pt x="0" y="6716"/>
                  </a:lnTo>
                  <a:lnTo>
                    <a:pt x="0" y="7383"/>
                  </a:lnTo>
                  <a:lnTo>
                    <a:pt x="1262" y="7383"/>
                  </a:lnTo>
                  <a:cubicBezTo>
                    <a:pt x="1929" y="7383"/>
                    <a:pt x="2572" y="7002"/>
                    <a:pt x="2882" y="6407"/>
                  </a:cubicBezTo>
                  <a:lnTo>
                    <a:pt x="4001" y="4359"/>
                  </a:lnTo>
                  <a:lnTo>
                    <a:pt x="5621" y="1287"/>
                  </a:lnTo>
                  <a:cubicBezTo>
                    <a:pt x="5835" y="906"/>
                    <a:pt x="6216" y="667"/>
                    <a:pt x="6668" y="667"/>
                  </a:cubicBezTo>
                  <a:lnTo>
                    <a:pt x="7954" y="667"/>
                  </a:lnTo>
                  <a:lnTo>
                    <a:pt x="7954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9" name="Google Shape;3879;p53"/>
            <p:cNvSpPr/>
            <p:nvPr/>
          </p:nvSpPr>
          <p:spPr>
            <a:xfrm>
              <a:off x="4918334" y="1984775"/>
              <a:ext cx="118185" cy="130291"/>
            </a:xfrm>
            <a:custGeom>
              <a:rect b="b" l="l" r="r" t="t"/>
              <a:pathLst>
                <a:path extrusionOk="0" h="4359" w="3954">
                  <a:moveTo>
                    <a:pt x="2667" y="1"/>
                  </a:moveTo>
                  <a:cubicBezTo>
                    <a:pt x="1977" y="1"/>
                    <a:pt x="1358" y="405"/>
                    <a:pt x="1024" y="1001"/>
                  </a:cubicBezTo>
                  <a:lnTo>
                    <a:pt x="0" y="2930"/>
                  </a:lnTo>
                  <a:lnTo>
                    <a:pt x="0" y="4359"/>
                  </a:lnTo>
                  <a:lnTo>
                    <a:pt x="1620" y="1287"/>
                  </a:lnTo>
                  <a:cubicBezTo>
                    <a:pt x="1834" y="906"/>
                    <a:pt x="2215" y="667"/>
                    <a:pt x="2667" y="667"/>
                  </a:cubicBezTo>
                  <a:lnTo>
                    <a:pt x="3953" y="667"/>
                  </a:lnTo>
                  <a:lnTo>
                    <a:pt x="3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0" name="Google Shape;3880;p53"/>
            <p:cNvSpPr/>
            <p:nvPr/>
          </p:nvSpPr>
          <p:spPr>
            <a:xfrm>
              <a:off x="4766701" y="2116471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1" name="Google Shape;3881;p53"/>
            <p:cNvSpPr/>
            <p:nvPr/>
          </p:nvSpPr>
          <p:spPr>
            <a:xfrm>
              <a:off x="4766701" y="1922842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2" name="Google Shape;3882;p53"/>
            <p:cNvSpPr/>
            <p:nvPr/>
          </p:nvSpPr>
          <p:spPr>
            <a:xfrm>
              <a:off x="4766701" y="2016100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6"/>
                  </a:lnTo>
                  <a:lnTo>
                    <a:pt x="691" y="1906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3" name="Google Shape;3883;p53"/>
            <p:cNvSpPr/>
            <p:nvPr/>
          </p:nvSpPr>
          <p:spPr>
            <a:xfrm>
              <a:off x="4766701" y="2217530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4" name="Google Shape;3884;p53"/>
            <p:cNvSpPr/>
            <p:nvPr/>
          </p:nvSpPr>
          <p:spPr>
            <a:xfrm>
              <a:off x="5046444" y="2116471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5"/>
                  </a:lnTo>
                  <a:lnTo>
                    <a:pt x="668" y="190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5" name="Google Shape;3885;p53"/>
            <p:cNvSpPr/>
            <p:nvPr/>
          </p:nvSpPr>
          <p:spPr>
            <a:xfrm>
              <a:off x="5046444" y="1922842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6" name="Google Shape;3886;p53"/>
            <p:cNvSpPr/>
            <p:nvPr/>
          </p:nvSpPr>
          <p:spPr>
            <a:xfrm>
              <a:off x="5046444" y="2016100"/>
              <a:ext cx="19967" cy="56970"/>
            </a:xfrm>
            <a:custGeom>
              <a:rect b="b" l="l" r="r" t="t"/>
              <a:pathLst>
                <a:path extrusionOk="0" h="1906" w="668">
                  <a:moveTo>
                    <a:pt x="1" y="0"/>
                  </a:moveTo>
                  <a:lnTo>
                    <a:pt x="1" y="1906"/>
                  </a:lnTo>
                  <a:lnTo>
                    <a:pt x="668" y="1906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7" name="Google Shape;3887;p53"/>
            <p:cNvSpPr/>
            <p:nvPr/>
          </p:nvSpPr>
          <p:spPr>
            <a:xfrm>
              <a:off x="5046444" y="2217530"/>
              <a:ext cx="19967" cy="49857"/>
            </a:xfrm>
            <a:custGeom>
              <a:rect b="b" l="l" r="r" t="t"/>
              <a:pathLst>
                <a:path extrusionOk="0" h="1668" w="668">
                  <a:moveTo>
                    <a:pt x="1" y="1"/>
                  </a:moveTo>
                  <a:lnTo>
                    <a:pt x="1" y="1668"/>
                  </a:lnTo>
                  <a:lnTo>
                    <a:pt x="668" y="1668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8" name="Google Shape;3888;p53"/>
            <p:cNvSpPr/>
            <p:nvPr/>
          </p:nvSpPr>
          <p:spPr>
            <a:xfrm>
              <a:off x="4799461" y="1983370"/>
              <a:ext cx="236340" cy="121742"/>
            </a:xfrm>
            <a:custGeom>
              <a:rect b="b" l="l" r="r" t="t"/>
              <a:pathLst>
                <a:path extrusionOk="0" h="4073" w="7907">
                  <a:moveTo>
                    <a:pt x="0" y="0"/>
                  </a:moveTo>
                  <a:lnTo>
                    <a:pt x="0" y="667"/>
                  </a:lnTo>
                  <a:lnTo>
                    <a:pt x="1477" y="667"/>
                  </a:lnTo>
                  <a:cubicBezTo>
                    <a:pt x="1834" y="667"/>
                    <a:pt x="2143" y="834"/>
                    <a:pt x="2429" y="1072"/>
                  </a:cubicBezTo>
                  <a:lnTo>
                    <a:pt x="3977" y="2524"/>
                  </a:lnTo>
                  <a:lnTo>
                    <a:pt x="5001" y="3501"/>
                  </a:lnTo>
                  <a:cubicBezTo>
                    <a:pt x="5406" y="3858"/>
                    <a:pt x="5906" y="4072"/>
                    <a:pt x="6430" y="4072"/>
                  </a:cubicBezTo>
                  <a:lnTo>
                    <a:pt x="7907" y="4072"/>
                  </a:lnTo>
                  <a:lnTo>
                    <a:pt x="7907" y="3382"/>
                  </a:lnTo>
                  <a:lnTo>
                    <a:pt x="6430" y="3358"/>
                  </a:lnTo>
                  <a:cubicBezTo>
                    <a:pt x="6073" y="3358"/>
                    <a:pt x="5763" y="3215"/>
                    <a:pt x="5477" y="2977"/>
                  </a:cubicBezTo>
                  <a:lnTo>
                    <a:pt x="4001" y="1572"/>
                  </a:lnTo>
                  <a:lnTo>
                    <a:pt x="2905" y="548"/>
                  </a:lnTo>
                  <a:cubicBezTo>
                    <a:pt x="2501" y="191"/>
                    <a:pt x="2001" y="0"/>
                    <a:pt x="1477" y="0"/>
                  </a:cubicBezTo>
                  <a:close/>
                </a:path>
              </a:pathLst>
            </a:custGeom>
            <a:solidFill>
              <a:srgbClr val="DBE0E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9" name="Google Shape;3889;p53"/>
            <p:cNvSpPr/>
            <p:nvPr/>
          </p:nvSpPr>
          <p:spPr>
            <a:xfrm>
              <a:off x="4802300" y="2083712"/>
              <a:ext cx="233501" cy="121772"/>
            </a:xfrm>
            <a:custGeom>
              <a:rect b="b" l="l" r="r" t="t"/>
              <a:pathLst>
                <a:path extrusionOk="0" h="4074" w="7812">
                  <a:moveTo>
                    <a:pt x="0" y="1"/>
                  </a:moveTo>
                  <a:lnTo>
                    <a:pt x="0" y="691"/>
                  </a:lnTo>
                  <a:lnTo>
                    <a:pt x="1334" y="691"/>
                  </a:lnTo>
                  <a:cubicBezTo>
                    <a:pt x="1739" y="691"/>
                    <a:pt x="2048" y="834"/>
                    <a:pt x="2334" y="1072"/>
                  </a:cubicBezTo>
                  <a:lnTo>
                    <a:pt x="3882" y="2525"/>
                  </a:lnTo>
                  <a:lnTo>
                    <a:pt x="4906" y="3525"/>
                  </a:lnTo>
                  <a:cubicBezTo>
                    <a:pt x="5311" y="3883"/>
                    <a:pt x="5811" y="4073"/>
                    <a:pt x="6335" y="4073"/>
                  </a:cubicBezTo>
                  <a:lnTo>
                    <a:pt x="7812" y="4073"/>
                  </a:lnTo>
                  <a:lnTo>
                    <a:pt x="7812" y="3406"/>
                  </a:lnTo>
                  <a:lnTo>
                    <a:pt x="7812" y="3359"/>
                  </a:lnTo>
                  <a:lnTo>
                    <a:pt x="6335" y="3359"/>
                  </a:lnTo>
                  <a:cubicBezTo>
                    <a:pt x="5954" y="3359"/>
                    <a:pt x="5621" y="3216"/>
                    <a:pt x="5359" y="2978"/>
                  </a:cubicBezTo>
                  <a:lnTo>
                    <a:pt x="3882" y="1573"/>
                  </a:lnTo>
                  <a:lnTo>
                    <a:pt x="2763" y="572"/>
                  </a:lnTo>
                  <a:cubicBezTo>
                    <a:pt x="2382" y="215"/>
                    <a:pt x="1882" y="1"/>
                    <a:pt x="1334" y="1"/>
                  </a:cubicBezTo>
                  <a:close/>
                </a:path>
              </a:pathLst>
            </a:custGeom>
            <a:solidFill>
              <a:srgbClr val="9BA7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0" name="Google Shape;3890;p53"/>
            <p:cNvSpPr/>
            <p:nvPr/>
          </p:nvSpPr>
          <p:spPr>
            <a:xfrm>
              <a:off x="4744642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1" name="Google Shape;3891;p53"/>
            <p:cNvSpPr/>
            <p:nvPr/>
          </p:nvSpPr>
          <p:spPr>
            <a:xfrm>
              <a:off x="4744642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2" name="Google Shape;3892;p53"/>
            <p:cNvSpPr/>
            <p:nvPr/>
          </p:nvSpPr>
          <p:spPr>
            <a:xfrm>
              <a:off x="4744642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3" name="Google Shape;3893;p53"/>
            <p:cNvSpPr/>
            <p:nvPr/>
          </p:nvSpPr>
          <p:spPr>
            <a:xfrm>
              <a:off x="5024385" y="196199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501" y="1"/>
                    <a:pt x="0" y="477"/>
                    <a:pt x="0" y="1072"/>
                  </a:cubicBezTo>
                  <a:cubicBezTo>
                    <a:pt x="0" y="1668"/>
                    <a:pt x="501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4" name="Google Shape;3894;p53"/>
            <p:cNvSpPr/>
            <p:nvPr/>
          </p:nvSpPr>
          <p:spPr>
            <a:xfrm>
              <a:off x="4918334" y="2031045"/>
              <a:ext cx="117468" cy="74067"/>
            </a:xfrm>
            <a:custGeom>
              <a:rect b="b" l="l" r="r" t="t"/>
              <a:pathLst>
                <a:path extrusionOk="0" h="2478" w="3930">
                  <a:moveTo>
                    <a:pt x="0" y="1"/>
                  </a:moveTo>
                  <a:lnTo>
                    <a:pt x="0" y="929"/>
                  </a:lnTo>
                  <a:lnTo>
                    <a:pt x="1024" y="1906"/>
                  </a:lnTo>
                  <a:cubicBezTo>
                    <a:pt x="1429" y="2263"/>
                    <a:pt x="1929" y="2477"/>
                    <a:pt x="2453" y="2477"/>
                  </a:cubicBezTo>
                  <a:lnTo>
                    <a:pt x="3930" y="2477"/>
                  </a:lnTo>
                  <a:lnTo>
                    <a:pt x="3930" y="1787"/>
                  </a:lnTo>
                  <a:lnTo>
                    <a:pt x="2453" y="1787"/>
                  </a:lnTo>
                  <a:cubicBezTo>
                    <a:pt x="2072" y="1787"/>
                    <a:pt x="1739" y="1644"/>
                    <a:pt x="1477" y="1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5" name="Google Shape;3895;p53"/>
            <p:cNvSpPr/>
            <p:nvPr/>
          </p:nvSpPr>
          <p:spPr>
            <a:xfrm>
              <a:off x="4916899" y="2132134"/>
              <a:ext cx="117468" cy="73350"/>
            </a:xfrm>
            <a:custGeom>
              <a:rect b="b" l="l" r="r" t="t"/>
              <a:pathLst>
                <a:path extrusionOk="0" h="2454" w="3930">
                  <a:moveTo>
                    <a:pt x="1" y="0"/>
                  </a:moveTo>
                  <a:lnTo>
                    <a:pt x="1" y="905"/>
                  </a:lnTo>
                  <a:lnTo>
                    <a:pt x="1048" y="1905"/>
                  </a:lnTo>
                  <a:cubicBezTo>
                    <a:pt x="1429" y="2263"/>
                    <a:pt x="1953" y="2453"/>
                    <a:pt x="2477" y="2453"/>
                  </a:cubicBezTo>
                  <a:lnTo>
                    <a:pt x="3930" y="2453"/>
                  </a:lnTo>
                  <a:lnTo>
                    <a:pt x="3930" y="1786"/>
                  </a:lnTo>
                  <a:lnTo>
                    <a:pt x="2477" y="1786"/>
                  </a:lnTo>
                  <a:cubicBezTo>
                    <a:pt x="2120" y="1786"/>
                    <a:pt x="1787" y="1667"/>
                    <a:pt x="1501" y="138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6" name="Google Shape;3896;p53"/>
            <p:cNvSpPr/>
            <p:nvPr/>
          </p:nvSpPr>
          <p:spPr>
            <a:xfrm>
              <a:off x="5024385" y="206237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477"/>
                    <a:pt x="0" y="1072"/>
                  </a:cubicBezTo>
                  <a:cubicBezTo>
                    <a:pt x="0" y="1667"/>
                    <a:pt x="501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7" name="Google Shape;3897;p53"/>
            <p:cNvSpPr/>
            <p:nvPr/>
          </p:nvSpPr>
          <p:spPr>
            <a:xfrm>
              <a:off x="5024385" y="21634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501" y="0"/>
                    <a:pt x="0" y="500"/>
                    <a:pt x="0" y="1072"/>
                  </a:cubicBezTo>
                  <a:cubicBezTo>
                    <a:pt x="0" y="1667"/>
                    <a:pt x="501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8" name="Google Shape;3898;p53"/>
          <p:cNvGrpSpPr/>
          <p:nvPr/>
        </p:nvGrpSpPr>
        <p:grpSpPr>
          <a:xfrm>
            <a:off x="5523800" y="1922842"/>
            <a:ext cx="343856" cy="344545"/>
            <a:chOff x="5409500" y="1922842"/>
            <a:chExt cx="343856" cy="344545"/>
          </a:xfrm>
        </p:grpSpPr>
        <p:sp>
          <p:nvSpPr>
            <p:cNvPr id="3899" name="Google Shape;3899;p53"/>
            <p:cNvSpPr/>
            <p:nvPr/>
          </p:nvSpPr>
          <p:spPr>
            <a:xfrm>
              <a:off x="5441543" y="2066644"/>
              <a:ext cx="56253" cy="190071"/>
            </a:xfrm>
            <a:custGeom>
              <a:rect b="b" l="l" r="r" t="t"/>
              <a:pathLst>
                <a:path extrusionOk="0" h="6359" w="1882">
                  <a:moveTo>
                    <a:pt x="1" y="0"/>
                  </a:moveTo>
                  <a:lnTo>
                    <a:pt x="1" y="6359"/>
                  </a:lnTo>
                  <a:lnTo>
                    <a:pt x="1882" y="635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0" name="Google Shape;3900;p53"/>
            <p:cNvSpPr/>
            <p:nvPr/>
          </p:nvSpPr>
          <p:spPr>
            <a:xfrm>
              <a:off x="5469311" y="2066644"/>
              <a:ext cx="28485" cy="190071"/>
            </a:xfrm>
            <a:custGeom>
              <a:rect b="b" l="l" r="r" t="t"/>
              <a:pathLst>
                <a:path extrusionOk="0" h="6359" w="953">
                  <a:moveTo>
                    <a:pt x="0" y="0"/>
                  </a:moveTo>
                  <a:lnTo>
                    <a:pt x="0" y="6359"/>
                  </a:lnTo>
                  <a:lnTo>
                    <a:pt x="953" y="6359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1" name="Google Shape;3901;p53"/>
            <p:cNvSpPr/>
            <p:nvPr/>
          </p:nvSpPr>
          <p:spPr>
            <a:xfrm>
              <a:off x="5553302" y="2022496"/>
              <a:ext cx="55566" cy="234218"/>
            </a:xfrm>
            <a:custGeom>
              <a:rect b="b" l="l" r="r" t="t"/>
              <a:pathLst>
                <a:path extrusionOk="0" h="7836" w="1859">
                  <a:moveTo>
                    <a:pt x="1" y="1"/>
                  </a:moveTo>
                  <a:lnTo>
                    <a:pt x="1" y="7836"/>
                  </a:lnTo>
                  <a:lnTo>
                    <a:pt x="1858" y="7836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2" name="Google Shape;3902;p53"/>
            <p:cNvSpPr/>
            <p:nvPr/>
          </p:nvSpPr>
          <p:spPr>
            <a:xfrm>
              <a:off x="5580353" y="2022496"/>
              <a:ext cx="28515" cy="234218"/>
            </a:xfrm>
            <a:custGeom>
              <a:rect b="b" l="l" r="r" t="t"/>
              <a:pathLst>
                <a:path extrusionOk="0" h="7836" w="954">
                  <a:moveTo>
                    <a:pt x="0" y="1"/>
                  </a:moveTo>
                  <a:lnTo>
                    <a:pt x="0" y="7836"/>
                  </a:lnTo>
                  <a:lnTo>
                    <a:pt x="953" y="7836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3" name="Google Shape;3903;p53"/>
            <p:cNvSpPr/>
            <p:nvPr/>
          </p:nvSpPr>
          <p:spPr>
            <a:xfrm>
              <a:off x="5665062" y="1976944"/>
              <a:ext cx="56253" cy="279770"/>
            </a:xfrm>
            <a:custGeom>
              <a:rect b="b" l="l" r="r" t="t"/>
              <a:pathLst>
                <a:path extrusionOk="0" h="9360" w="1882">
                  <a:moveTo>
                    <a:pt x="0" y="1"/>
                  </a:moveTo>
                  <a:lnTo>
                    <a:pt x="0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4" name="Google Shape;3904;p53"/>
            <p:cNvSpPr/>
            <p:nvPr/>
          </p:nvSpPr>
          <p:spPr>
            <a:xfrm>
              <a:off x="5692830" y="1976944"/>
              <a:ext cx="28485" cy="279770"/>
            </a:xfrm>
            <a:custGeom>
              <a:rect b="b" l="l" r="r" t="t"/>
              <a:pathLst>
                <a:path extrusionOk="0" h="9360" w="953">
                  <a:moveTo>
                    <a:pt x="0" y="1"/>
                  </a:moveTo>
                  <a:lnTo>
                    <a:pt x="0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5" name="Google Shape;3905;p53"/>
            <p:cNvSpPr/>
            <p:nvPr/>
          </p:nvSpPr>
          <p:spPr>
            <a:xfrm>
              <a:off x="5497766" y="1976944"/>
              <a:ext cx="56283" cy="279770"/>
            </a:xfrm>
            <a:custGeom>
              <a:rect b="b" l="l" r="r" t="t"/>
              <a:pathLst>
                <a:path extrusionOk="0" h="9360" w="1883">
                  <a:moveTo>
                    <a:pt x="1" y="1"/>
                  </a:moveTo>
                  <a:lnTo>
                    <a:pt x="1" y="9360"/>
                  </a:lnTo>
                  <a:lnTo>
                    <a:pt x="1882" y="9360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6" name="Google Shape;3906;p53"/>
            <p:cNvSpPr/>
            <p:nvPr/>
          </p:nvSpPr>
          <p:spPr>
            <a:xfrm>
              <a:off x="5525534" y="1976944"/>
              <a:ext cx="28515" cy="279770"/>
            </a:xfrm>
            <a:custGeom>
              <a:rect b="b" l="l" r="r" t="t"/>
              <a:pathLst>
                <a:path extrusionOk="0" h="9360" w="954">
                  <a:moveTo>
                    <a:pt x="1" y="1"/>
                  </a:moveTo>
                  <a:lnTo>
                    <a:pt x="1" y="9360"/>
                  </a:lnTo>
                  <a:lnTo>
                    <a:pt x="953" y="936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7" name="Google Shape;3907;p53"/>
            <p:cNvSpPr/>
            <p:nvPr/>
          </p:nvSpPr>
          <p:spPr>
            <a:xfrm>
              <a:off x="5608838" y="1922842"/>
              <a:ext cx="56253" cy="333871"/>
            </a:xfrm>
            <a:custGeom>
              <a:rect b="b" l="l" r="r" t="t"/>
              <a:pathLst>
                <a:path extrusionOk="0" h="11170" w="1882">
                  <a:moveTo>
                    <a:pt x="0" y="1"/>
                  </a:moveTo>
                  <a:lnTo>
                    <a:pt x="0" y="11170"/>
                  </a:lnTo>
                  <a:lnTo>
                    <a:pt x="1881" y="11170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8" name="Google Shape;3908;p53"/>
            <p:cNvSpPr/>
            <p:nvPr/>
          </p:nvSpPr>
          <p:spPr>
            <a:xfrm>
              <a:off x="5637294" y="1922842"/>
              <a:ext cx="28515" cy="333871"/>
            </a:xfrm>
            <a:custGeom>
              <a:rect b="b" l="l" r="r" t="t"/>
              <a:pathLst>
                <a:path extrusionOk="0" h="11170" w="954">
                  <a:moveTo>
                    <a:pt x="1" y="1"/>
                  </a:moveTo>
                  <a:lnTo>
                    <a:pt x="1" y="11170"/>
                  </a:lnTo>
                  <a:lnTo>
                    <a:pt x="953" y="11170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9" name="Google Shape;3909;p53"/>
            <p:cNvSpPr/>
            <p:nvPr/>
          </p:nvSpPr>
          <p:spPr>
            <a:xfrm>
              <a:off x="5409500" y="2246733"/>
              <a:ext cx="343855" cy="20654"/>
            </a:xfrm>
            <a:custGeom>
              <a:rect b="b" l="l" r="r" t="t"/>
              <a:pathLst>
                <a:path extrusionOk="0" h="691" w="11504">
                  <a:moveTo>
                    <a:pt x="1" y="0"/>
                  </a:moveTo>
                  <a:lnTo>
                    <a:pt x="1" y="691"/>
                  </a:lnTo>
                  <a:lnTo>
                    <a:pt x="11503" y="691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>
              <a:off x="5581788" y="2246733"/>
              <a:ext cx="171569" cy="20654"/>
            </a:xfrm>
            <a:custGeom>
              <a:rect b="b" l="l" r="r" t="t"/>
              <a:pathLst>
                <a:path extrusionOk="0" h="691" w="5740">
                  <a:moveTo>
                    <a:pt x="0" y="0"/>
                  </a:moveTo>
                  <a:lnTo>
                    <a:pt x="0" y="691"/>
                  </a:lnTo>
                  <a:lnTo>
                    <a:pt x="5739" y="691"/>
                  </a:lnTo>
                  <a:lnTo>
                    <a:pt x="57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11" name="Google Shape;3911;p53"/>
          <p:cNvGrpSpPr/>
          <p:nvPr/>
        </p:nvGrpSpPr>
        <p:grpSpPr>
          <a:xfrm>
            <a:off x="6272720" y="1934948"/>
            <a:ext cx="344544" cy="319646"/>
            <a:chOff x="6082220" y="1934948"/>
            <a:chExt cx="344544" cy="319646"/>
          </a:xfrm>
        </p:grpSpPr>
        <p:sp>
          <p:nvSpPr>
            <p:cNvPr id="3912" name="Google Shape;3912;p53"/>
            <p:cNvSpPr/>
            <p:nvPr/>
          </p:nvSpPr>
          <p:spPr>
            <a:xfrm>
              <a:off x="6211047" y="2190480"/>
              <a:ext cx="215716" cy="64114"/>
            </a:xfrm>
            <a:custGeom>
              <a:rect b="b" l="l" r="r" t="t"/>
              <a:pathLst>
                <a:path extrusionOk="0" h="2145" w="7217">
                  <a:moveTo>
                    <a:pt x="1" y="1"/>
                  </a:moveTo>
                  <a:lnTo>
                    <a:pt x="1" y="2144"/>
                  </a:lnTo>
                  <a:lnTo>
                    <a:pt x="7217" y="2144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53"/>
            <p:cNvSpPr/>
            <p:nvPr/>
          </p:nvSpPr>
          <p:spPr>
            <a:xfrm>
              <a:off x="6211047" y="2222522"/>
              <a:ext cx="215716" cy="32072"/>
            </a:xfrm>
            <a:custGeom>
              <a:rect b="b" l="l" r="r" t="t"/>
              <a:pathLst>
                <a:path extrusionOk="0" h="1073" w="7217">
                  <a:moveTo>
                    <a:pt x="1" y="1"/>
                  </a:moveTo>
                  <a:lnTo>
                    <a:pt x="1" y="1072"/>
                  </a:lnTo>
                  <a:lnTo>
                    <a:pt x="7217" y="1072"/>
                  </a:lnTo>
                  <a:lnTo>
                    <a:pt x="7217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4" name="Google Shape;3914;p53"/>
            <p:cNvSpPr/>
            <p:nvPr/>
          </p:nvSpPr>
          <p:spPr>
            <a:xfrm>
              <a:off x="6267300" y="2102244"/>
              <a:ext cx="159463" cy="64084"/>
            </a:xfrm>
            <a:custGeom>
              <a:rect b="b" l="l" r="r" t="t"/>
              <a:pathLst>
                <a:path extrusionOk="0" h="2144" w="5335">
                  <a:moveTo>
                    <a:pt x="0" y="0"/>
                  </a:moveTo>
                  <a:lnTo>
                    <a:pt x="0" y="2143"/>
                  </a:lnTo>
                  <a:lnTo>
                    <a:pt x="5335" y="2143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5" name="Google Shape;3915;p53"/>
            <p:cNvSpPr/>
            <p:nvPr/>
          </p:nvSpPr>
          <p:spPr>
            <a:xfrm>
              <a:off x="6267300" y="2135691"/>
              <a:ext cx="159463" cy="32042"/>
            </a:xfrm>
            <a:custGeom>
              <a:rect b="b" l="l" r="r" t="t"/>
              <a:pathLst>
                <a:path extrusionOk="0" h="1072" w="5335">
                  <a:moveTo>
                    <a:pt x="0" y="0"/>
                  </a:moveTo>
                  <a:lnTo>
                    <a:pt x="0" y="1072"/>
                  </a:lnTo>
                  <a:lnTo>
                    <a:pt x="5335" y="1072"/>
                  </a:lnTo>
                  <a:lnTo>
                    <a:pt x="5335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6" name="Google Shape;3916;p53"/>
            <p:cNvSpPr/>
            <p:nvPr/>
          </p:nvSpPr>
          <p:spPr>
            <a:xfrm>
              <a:off x="6320684" y="2015383"/>
              <a:ext cx="106080" cy="64084"/>
            </a:xfrm>
            <a:custGeom>
              <a:rect b="b" l="l" r="r" t="t"/>
              <a:pathLst>
                <a:path extrusionOk="0" h="2144" w="3549">
                  <a:moveTo>
                    <a:pt x="0" y="1"/>
                  </a:moveTo>
                  <a:lnTo>
                    <a:pt x="0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7" name="Google Shape;3917;p53"/>
            <p:cNvSpPr/>
            <p:nvPr/>
          </p:nvSpPr>
          <p:spPr>
            <a:xfrm>
              <a:off x="6320684" y="2048142"/>
              <a:ext cx="106080" cy="32042"/>
            </a:xfrm>
            <a:custGeom>
              <a:rect b="b" l="l" r="r" t="t"/>
              <a:pathLst>
                <a:path extrusionOk="0" h="1072" w="3549">
                  <a:moveTo>
                    <a:pt x="0" y="0"/>
                  </a:moveTo>
                  <a:lnTo>
                    <a:pt x="0" y="1072"/>
                  </a:lnTo>
                  <a:lnTo>
                    <a:pt x="3549" y="1072"/>
                  </a:lnTo>
                  <a:lnTo>
                    <a:pt x="354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8" name="Google Shape;3918;p53"/>
            <p:cNvSpPr/>
            <p:nvPr/>
          </p:nvSpPr>
          <p:spPr>
            <a:xfrm>
              <a:off x="6082220" y="2015383"/>
              <a:ext cx="270505" cy="64084"/>
            </a:xfrm>
            <a:custGeom>
              <a:rect b="b" l="l" r="r" t="t"/>
              <a:pathLst>
                <a:path extrusionOk="0" h="2144" w="9050">
                  <a:moveTo>
                    <a:pt x="1" y="1"/>
                  </a:moveTo>
                  <a:lnTo>
                    <a:pt x="1" y="2144"/>
                  </a:lnTo>
                  <a:lnTo>
                    <a:pt x="7978" y="2144"/>
                  </a:lnTo>
                  <a:lnTo>
                    <a:pt x="9050" y="1072"/>
                  </a:lnTo>
                  <a:lnTo>
                    <a:pt x="797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9" name="Google Shape;3919;p53"/>
            <p:cNvSpPr/>
            <p:nvPr/>
          </p:nvSpPr>
          <p:spPr>
            <a:xfrm>
              <a:off x="6082938" y="2102244"/>
              <a:ext cx="219273" cy="64084"/>
            </a:xfrm>
            <a:custGeom>
              <a:rect b="b" l="l" r="r" t="t"/>
              <a:pathLst>
                <a:path extrusionOk="0" h="2144" w="7336">
                  <a:moveTo>
                    <a:pt x="0" y="0"/>
                  </a:moveTo>
                  <a:lnTo>
                    <a:pt x="0" y="2143"/>
                  </a:lnTo>
                  <a:lnTo>
                    <a:pt x="6264" y="2143"/>
                  </a:lnTo>
                  <a:lnTo>
                    <a:pt x="7335" y="1072"/>
                  </a:lnTo>
                  <a:lnTo>
                    <a:pt x="626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0" name="Google Shape;3920;p53"/>
            <p:cNvSpPr/>
            <p:nvPr/>
          </p:nvSpPr>
          <p:spPr>
            <a:xfrm>
              <a:off x="6082220" y="2189792"/>
              <a:ext cx="160898" cy="64084"/>
            </a:xfrm>
            <a:custGeom>
              <a:rect b="b" l="l" r="r" t="t"/>
              <a:pathLst>
                <a:path extrusionOk="0" h="2144" w="5383">
                  <a:moveTo>
                    <a:pt x="1" y="0"/>
                  </a:moveTo>
                  <a:lnTo>
                    <a:pt x="1" y="2143"/>
                  </a:lnTo>
                  <a:lnTo>
                    <a:pt x="4311" y="2143"/>
                  </a:lnTo>
                  <a:lnTo>
                    <a:pt x="5383" y="1072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1" name="Google Shape;3921;p53"/>
            <p:cNvSpPr/>
            <p:nvPr/>
          </p:nvSpPr>
          <p:spPr>
            <a:xfrm>
              <a:off x="6364802" y="1974104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0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2" name="Google Shape;3922;p53"/>
            <p:cNvSpPr/>
            <p:nvPr/>
          </p:nvSpPr>
          <p:spPr>
            <a:xfrm>
              <a:off x="6364802" y="1934948"/>
              <a:ext cx="61962" cy="20684"/>
            </a:xfrm>
            <a:custGeom>
              <a:rect b="b" l="l" r="r" t="t"/>
              <a:pathLst>
                <a:path extrusionOk="0" h="692" w="2073">
                  <a:moveTo>
                    <a:pt x="1" y="1"/>
                  </a:moveTo>
                  <a:lnTo>
                    <a:pt x="1" y="691"/>
                  </a:lnTo>
                  <a:lnTo>
                    <a:pt x="2073" y="691"/>
                  </a:lnTo>
                  <a:lnTo>
                    <a:pt x="207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3" name="Google Shape;3923;p53"/>
            <p:cNvSpPr/>
            <p:nvPr/>
          </p:nvSpPr>
          <p:spPr>
            <a:xfrm>
              <a:off x="6324241" y="1974104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4" name="Google Shape;3924;p53"/>
            <p:cNvSpPr/>
            <p:nvPr/>
          </p:nvSpPr>
          <p:spPr>
            <a:xfrm>
              <a:off x="6324241" y="1934948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5" name="Google Shape;3925;p53"/>
            <p:cNvSpPr/>
            <p:nvPr/>
          </p:nvSpPr>
          <p:spPr>
            <a:xfrm>
              <a:off x="6082220" y="2048142"/>
              <a:ext cx="270505" cy="32042"/>
            </a:xfrm>
            <a:custGeom>
              <a:rect b="b" l="l" r="r" t="t"/>
              <a:pathLst>
                <a:path extrusionOk="0" h="1072" w="9050">
                  <a:moveTo>
                    <a:pt x="1" y="0"/>
                  </a:moveTo>
                  <a:lnTo>
                    <a:pt x="1" y="1072"/>
                  </a:lnTo>
                  <a:lnTo>
                    <a:pt x="7978" y="1072"/>
                  </a:lnTo>
                  <a:lnTo>
                    <a:pt x="905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6" name="Google Shape;3926;p53"/>
            <p:cNvSpPr/>
            <p:nvPr/>
          </p:nvSpPr>
          <p:spPr>
            <a:xfrm>
              <a:off x="6082938" y="2135691"/>
              <a:ext cx="219273" cy="32042"/>
            </a:xfrm>
            <a:custGeom>
              <a:rect b="b" l="l" r="r" t="t"/>
              <a:pathLst>
                <a:path extrusionOk="0" h="1072" w="7336">
                  <a:moveTo>
                    <a:pt x="0" y="0"/>
                  </a:moveTo>
                  <a:lnTo>
                    <a:pt x="0" y="1072"/>
                  </a:lnTo>
                  <a:lnTo>
                    <a:pt x="6264" y="1072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7" name="Google Shape;3927;p53"/>
            <p:cNvSpPr/>
            <p:nvPr/>
          </p:nvSpPr>
          <p:spPr>
            <a:xfrm>
              <a:off x="6082938" y="2222522"/>
              <a:ext cx="162333" cy="32072"/>
            </a:xfrm>
            <a:custGeom>
              <a:rect b="b" l="l" r="r" t="t"/>
              <a:pathLst>
                <a:path extrusionOk="0" h="1073" w="5431">
                  <a:moveTo>
                    <a:pt x="0" y="1"/>
                  </a:moveTo>
                  <a:lnTo>
                    <a:pt x="0" y="1072"/>
                  </a:lnTo>
                  <a:lnTo>
                    <a:pt x="4358" y="1072"/>
                  </a:lnTo>
                  <a:lnTo>
                    <a:pt x="54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28" name="Google Shape;3928;p53"/>
          <p:cNvGrpSpPr/>
          <p:nvPr/>
        </p:nvGrpSpPr>
        <p:grpSpPr>
          <a:xfrm>
            <a:off x="7008816" y="1922842"/>
            <a:ext cx="343109" cy="344544"/>
            <a:chOff x="6742116" y="1922842"/>
            <a:chExt cx="343109" cy="344544"/>
          </a:xfrm>
        </p:grpSpPr>
        <p:sp>
          <p:nvSpPr>
            <p:cNvPr id="3929" name="Google Shape;3929;p53"/>
            <p:cNvSpPr/>
            <p:nvPr/>
          </p:nvSpPr>
          <p:spPr>
            <a:xfrm>
              <a:off x="6770572" y="2078750"/>
              <a:ext cx="20684" cy="125299"/>
            </a:xfrm>
            <a:custGeom>
              <a:rect b="b" l="l" r="r" t="t"/>
              <a:pathLst>
                <a:path extrusionOk="0" h="4192" w="692">
                  <a:moveTo>
                    <a:pt x="1" y="0"/>
                  </a:moveTo>
                  <a:lnTo>
                    <a:pt x="1" y="4191"/>
                  </a:lnTo>
                  <a:lnTo>
                    <a:pt x="692" y="4191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0" name="Google Shape;3930;p53"/>
            <p:cNvSpPr/>
            <p:nvPr/>
          </p:nvSpPr>
          <p:spPr>
            <a:xfrm>
              <a:off x="6859555" y="1991171"/>
              <a:ext cx="20684" cy="217868"/>
            </a:xfrm>
            <a:custGeom>
              <a:rect b="b" l="l" r="r" t="t"/>
              <a:pathLst>
                <a:path extrusionOk="0" h="7289" w="692">
                  <a:moveTo>
                    <a:pt x="1" y="1"/>
                  </a:moveTo>
                  <a:lnTo>
                    <a:pt x="1" y="7288"/>
                  </a:lnTo>
                  <a:lnTo>
                    <a:pt x="691" y="728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1" name="Google Shape;3931;p53"/>
            <p:cNvSpPr/>
            <p:nvPr/>
          </p:nvSpPr>
          <p:spPr>
            <a:xfrm>
              <a:off x="6947821" y="2101526"/>
              <a:ext cx="19967" cy="102523"/>
            </a:xfrm>
            <a:custGeom>
              <a:rect b="b" l="l" r="r" t="t"/>
              <a:pathLst>
                <a:path extrusionOk="0" h="3430" w="668">
                  <a:moveTo>
                    <a:pt x="1" y="0"/>
                  </a:moveTo>
                  <a:lnTo>
                    <a:pt x="1" y="3429"/>
                  </a:lnTo>
                  <a:lnTo>
                    <a:pt x="668" y="3429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2" name="Google Shape;3932;p53"/>
            <p:cNvSpPr/>
            <p:nvPr/>
          </p:nvSpPr>
          <p:spPr>
            <a:xfrm>
              <a:off x="7036805" y="2019657"/>
              <a:ext cx="19967" cy="188666"/>
            </a:xfrm>
            <a:custGeom>
              <a:rect b="b" l="l" r="r" t="t"/>
              <a:pathLst>
                <a:path extrusionOk="0" h="6312" w="668">
                  <a:moveTo>
                    <a:pt x="1" y="1"/>
                  </a:moveTo>
                  <a:lnTo>
                    <a:pt x="1" y="6311"/>
                  </a:lnTo>
                  <a:lnTo>
                    <a:pt x="667" y="6311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3" name="Google Shape;3933;p53"/>
            <p:cNvSpPr/>
            <p:nvPr/>
          </p:nvSpPr>
          <p:spPr>
            <a:xfrm>
              <a:off x="6742116" y="2009704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72" y="0"/>
                    <a:pt x="0" y="595"/>
                    <a:pt x="0" y="1310"/>
                  </a:cubicBezTo>
                  <a:cubicBezTo>
                    <a:pt x="0" y="2048"/>
                    <a:pt x="572" y="2620"/>
                    <a:pt x="1310" y="2620"/>
                  </a:cubicBezTo>
                  <a:cubicBezTo>
                    <a:pt x="2025" y="2620"/>
                    <a:pt x="2620" y="2048"/>
                    <a:pt x="2620" y="1310"/>
                  </a:cubicBezTo>
                  <a:cubicBezTo>
                    <a:pt x="2620" y="595"/>
                    <a:pt x="2025" y="0"/>
                    <a:pt x="131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4" name="Google Shape;3934;p53"/>
            <p:cNvSpPr/>
            <p:nvPr/>
          </p:nvSpPr>
          <p:spPr>
            <a:xfrm>
              <a:off x="6829666" y="1922842"/>
              <a:ext cx="78342" cy="78342"/>
            </a:xfrm>
            <a:custGeom>
              <a:rect b="b" l="l" r="r" t="t"/>
              <a:pathLst>
                <a:path extrusionOk="0" h="2621" w="2621">
                  <a:moveTo>
                    <a:pt x="1310" y="1"/>
                  </a:moveTo>
                  <a:cubicBezTo>
                    <a:pt x="596" y="1"/>
                    <a:pt x="1" y="572"/>
                    <a:pt x="1" y="1311"/>
                  </a:cubicBezTo>
                  <a:cubicBezTo>
                    <a:pt x="1" y="2025"/>
                    <a:pt x="596" y="2620"/>
                    <a:pt x="1310" y="2620"/>
                  </a:cubicBezTo>
                  <a:cubicBezTo>
                    <a:pt x="2049" y="2620"/>
                    <a:pt x="2620" y="2025"/>
                    <a:pt x="2620" y="1311"/>
                  </a:cubicBezTo>
                  <a:cubicBezTo>
                    <a:pt x="2620" y="572"/>
                    <a:pt x="2049" y="1"/>
                    <a:pt x="13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5" name="Google Shape;3935;p53"/>
            <p:cNvSpPr/>
            <p:nvPr/>
          </p:nvSpPr>
          <p:spPr>
            <a:xfrm>
              <a:off x="6918648" y="2033885"/>
              <a:ext cx="78312" cy="78342"/>
            </a:xfrm>
            <a:custGeom>
              <a:rect b="b" l="l" r="r" t="t"/>
              <a:pathLst>
                <a:path extrusionOk="0" h="2621" w="2620">
                  <a:moveTo>
                    <a:pt x="1310" y="1"/>
                  </a:moveTo>
                  <a:cubicBezTo>
                    <a:pt x="596" y="1"/>
                    <a:pt x="0" y="596"/>
                    <a:pt x="0" y="1311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1"/>
                  </a:cubicBezTo>
                  <a:cubicBezTo>
                    <a:pt x="2620" y="596"/>
                    <a:pt x="2048" y="1"/>
                    <a:pt x="131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6" name="Google Shape;3936;p53"/>
            <p:cNvSpPr/>
            <p:nvPr/>
          </p:nvSpPr>
          <p:spPr>
            <a:xfrm>
              <a:off x="7006914" y="1951328"/>
              <a:ext cx="78312" cy="78312"/>
            </a:xfrm>
            <a:custGeom>
              <a:rect b="b" l="l" r="r" t="t"/>
              <a:pathLst>
                <a:path extrusionOk="0" h="2620" w="2620">
                  <a:moveTo>
                    <a:pt x="1310" y="0"/>
                  </a:moveTo>
                  <a:cubicBezTo>
                    <a:pt x="596" y="0"/>
                    <a:pt x="0" y="572"/>
                    <a:pt x="0" y="1310"/>
                  </a:cubicBezTo>
                  <a:cubicBezTo>
                    <a:pt x="0" y="2025"/>
                    <a:pt x="596" y="2620"/>
                    <a:pt x="1310" y="2620"/>
                  </a:cubicBezTo>
                  <a:cubicBezTo>
                    <a:pt x="2048" y="2620"/>
                    <a:pt x="2620" y="2025"/>
                    <a:pt x="2620" y="1310"/>
                  </a:cubicBezTo>
                  <a:cubicBezTo>
                    <a:pt x="2620" y="572"/>
                    <a:pt x="2048" y="0"/>
                    <a:pt x="131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7" name="Google Shape;3937;p53"/>
            <p:cNvSpPr/>
            <p:nvPr/>
          </p:nvSpPr>
          <p:spPr>
            <a:xfrm>
              <a:off x="6742116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8" name="Google Shape;3938;p53"/>
            <p:cNvSpPr/>
            <p:nvPr/>
          </p:nvSpPr>
          <p:spPr>
            <a:xfrm>
              <a:off x="6827543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3334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9" name="Google Shape;3939;p53"/>
            <p:cNvSpPr/>
            <p:nvPr/>
          </p:nvSpPr>
          <p:spPr>
            <a:xfrm>
              <a:off x="6913657" y="2204020"/>
              <a:ext cx="99683" cy="63367"/>
            </a:xfrm>
            <a:custGeom>
              <a:rect b="b" l="l" r="r" t="t"/>
              <a:pathLst>
                <a:path extrusionOk="0" h="2120" w="3335">
                  <a:moveTo>
                    <a:pt x="1" y="0"/>
                  </a:moveTo>
                  <a:lnTo>
                    <a:pt x="1" y="2120"/>
                  </a:lnTo>
                  <a:lnTo>
                    <a:pt x="2882" y="2120"/>
                  </a:lnTo>
                  <a:lnTo>
                    <a:pt x="3335" y="104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53"/>
            <p:cNvSpPr/>
            <p:nvPr/>
          </p:nvSpPr>
          <p:spPr>
            <a:xfrm>
              <a:off x="6999083" y="2204020"/>
              <a:ext cx="86143" cy="63367"/>
            </a:xfrm>
            <a:custGeom>
              <a:rect b="b" l="l" r="r" t="t"/>
              <a:pathLst>
                <a:path extrusionOk="0" h="2120" w="2882">
                  <a:moveTo>
                    <a:pt x="0" y="0"/>
                  </a:moveTo>
                  <a:lnTo>
                    <a:pt x="0" y="2120"/>
                  </a:lnTo>
                  <a:lnTo>
                    <a:pt x="2882" y="2120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41" name="Google Shape;3941;p53"/>
          <p:cNvGrpSpPr/>
          <p:nvPr/>
        </p:nvGrpSpPr>
        <p:grpSpPr>
          <a:xfrm>
            <a:off x="7749875" y="1922842"/>
            <a:ext cx="344573" cy="344543"/>
            <a:chOff x="7406975" y="1922842"/>
            <a:chExt cx="344573" cy="344543"/>
          </a:xfrm>
        </p:grpSpPr>
        <p:sp>
          <p:nvSpPr>
            <p:cNvPr id="3942" name="Google Shape;3942;p53"/>
            <p:cNvSpPr/>
            <p:nvPr/>
          </p:nvSpPr>
          <p:spPr>
            <a:xfrm>
              <a:off x="7406975" y="1923739"/>
              <a:ext cx="344572" cy="177816"/>
            </a:xfrm>
            <a:custGeom>
              <a:rect b="b" l="l" r="r" t="t"/>
              <a:pathLst>
                <a:path extrusionOk="0" h="5949" w="11528">
                  <a:moveTo>
                    <a:pt x="5748" y="1"/>
                  </a:moveTo>
                  <a:cubicBezTo>
                    <a:pt x="4217" y="1"/>
                    <a:pt x="2783" y="599"/>
                    <a:pt x="1716" y="1685"/>
                  </a:cubicBezTo>
                  <a:cubicBezTo>
                    <a:pt x="644" y="2757"/>
                    <a:pt x="1" y="4234"/>
                    <a:pt x="1" y="5781"/>
                  </a:cubicBezTo>
                  <a:lnTo>
                    <a:pt x="1" y="5948"/>
                  </a:lnTo>
                  <a:lnTo>
                    <a:pt x="11527" y="5948"/>
                  </a:lnTo>
                  <a:lnTo>
                    <a:pt x="11527" y="5924"/>
                  </a:lnTo>
                  <a:lnTo>
                    <a:pt x="11527" y="5734"/>
                  </a:lnTo>
                  <a:cubicBezTo>
                    <a:pt x="11527" y="3829"/>
                    <a:pt x="10598" y="2043"/>
                    <a:pt x="8931" y="947"/>
                  </a:cubicBezTo>
                  <a:cubicBezTo>
                    <a:pt x="8336" y="542"/>
                    <a:pt x="7669" y="257"/>
                    <a:pt x="6907" y="114"/>
                  </a:cubicBezTo>
                  <a:cubicBezTo>
                    <a:pt x="6518" y="38"/>
                    <a:pt x="6130" y="1"/>
                    <a:pt x="5748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3" name="Google Shape;3943;p53"/>
            <p:cNvSpPr/>
            <p:nvPr/>
          </p:nvSpPr>
          <p:spPr>
            <a:xfrm>
              <a:off x="7579263" y="1922842"/>
              <a:ext cx="172286" cy="177278"/>
            </a:xfrm>
            <a:custGeom>
              <a:rect b="b" l="l" r="r" t="t"/>
              <a:pathLst>
                <a:path extrusionOk="0" h="5931" w="5764">
                  <a:moveTo>
                    <a:pt x="0" y="1"/>
                  </a:moveTo>
                  <a:lnTo>
                    <a:pt x="0" y="5931"/>
                  </a:lnTo>
                  <a:lnTo>
                    <a:pt x="5763" y="5931"/>
                  </a:lnTo>
                  <a:lnTo>
                    <a:pt x="5763" y="5764"/>
                  </a:lnTo>
                  <a:cubicBezTo>
                    <a:pt x="5763" y="4216"/>
                    <a:pt x="5168" y="2787"/>
                    <a:pt x="4072" y="1692"/>
                  </a:cubicBezTo>
                  <a:cubicBezTo>
                    <a:pt x="2977" y="596"/>
                    <a:pt x="1548" y="1"/>
                    <a:pt x="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4" name="Google Shape;3944;p53"/>
            <p:cNvSpPr/>
            <p:nvPr/>
          </p:nvSpPr>
          <p:spPr>
            <a:xfrm>
              <a:off x="7406975" y="2093695"/>
              <a:ext cx="344572" cy="172435"/>
            </a:xfrm>
            <a:custGeom>
              <a:rect b="b" l="l" r="r" t="t"/>
              <a:pathLst>
                <a:path extrusionOk="0" h="5769" w="11528">
                  <a:moveTo>
                    <a:pt x="1" y="0"/>
                  </a:moveTo>
                  <a:cubicBezTo>
                    <a:pt x="1" y="1548"/>
                    <a:pt x="644" y="3001"/>
                    <a:pt x="1716" y="4072"/>
                  </a:cubicBezTo>
                  <a:cubicBezTo>
                    <a:pt x="2773" y="5168"/>
                    <a:pt x="4190" y="5769"/>
                    <a:pt x="5705" y="5769"/>
                  </a:cubicBezTo>
                  <a:cubicBezTo>
                    <a:pt x="6101" y="5769"/>
                    <a:pt x="6503" y="5728"/>
                    <a:pt x="6907" y="5644"/>
                  </a:cubicBezTo>
                  <a:cubicBezTo>
                    <a:pt x="7669" y="5501"/>
                    <a:pt x="8336" y="5239"/>
                    <a:pt x="8931" y="4811"/>
                  </a:cubicBezTo>
                  <a:cubicBezTo>
                    <a:pt x="10598" y="3715"/>
                    <a:pt x="11527" y="1929"/>
                    <a:pt x="11527" y="24"/>
                  </a:cubicBezTo>
                  <a:lnTo>
                    <a:pt x="1152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5" name="Google Shape;3945;p53"/>
            <p:cNvSpPr/>
            <p:nvPr/>
          </p:nvSpPr>
          <p:spPr>
            <a:xfrm>
              <a:off x="7579263" y="2094412"/>
              <a:ext cx="172286" cy="172973"/>
            </a:xfrm>
            <a:custGeom>
              <a:rect b="b" l="l" r="r" t="t"/>
              <a:pathLst>
                <a:path extrusionOk="0" h="5787" w="5764">
                  <a:moveTo>
                    <a:pt x="5763" y="0"/>
                  </a:moveTo>
                  <a:cubicBezTo>
                    <a:pt x="5763" y="8"/>
                    <a:pt x="5763" y="16"/>
                    <a:pt x="5763" y="24"/>
                  </a:cubicBezTo>
                  <a:lnTo>
                    <a:pt x="5763" y="24"/>
                  </a:lnTo>
                  <a:lnTo>
                    <a:pt x="5763" y="0"/>
                  </a:lnTo>
                  <a:close/>
                  <a:moveTo>
                    <a:pt x="0" y="24"/>
                  </a:moveTo>
                  <a:lnTo>
                    <a:pt x="0" y="5787"/>
                  </a:lnTo>
                  <a:cubicBezTo>
                    <a:pt x="1548" y="5787"/>
                    <a:pt x="2977" y="5192"/>
                    <a:pt x="4072" y="4072"/>
                  </a:cubicBezTo>
                  <a:cubicBezTo>
                    <a:pt x="5162" y="2982"/>
                    <a:pt x="5757" y="1563"/>
                    <a:pt x="5763" y="24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6" name="Google Shape;3946;p53"/>
            <p:cNvSpPr/>
            <p:nvPr/>
          </p:nvSpPr>
          <p:spPr>
            <a:xfrm>
              <a:off x="7455398" y="1969830"/>
              <a:ext cx="131725" cy="249163"/>
            </a:xfrm>
            <a:custGeom>
              <a:rect b="b" l="l" r="r" t="t"/>
              <a:pathLst>
                <a:path extrusionOk="0" h="8336" w="4407">
                  <a:moveTo>
                    <a:pt x="4168" y="1"/>
                  </a:moveTo>
                  <a:cubicBezTo>
                    <a:pt x="1882" y="1"/>
                    <a:pt x="0" y="1882"/>
                    <a:pt x="0" y="4168"/>
                  </a:cubicBezTo>
                  <a:cubicBezTo>
                    <a:pt x="0" y="6454"/>
                    <a:pt x="1882" y="8336"/>
                    <a:pt x="4168" y="8336"/>
                  </a:cubicBezTo>
                  <a:cubicBezTo>
                    <a:pt x="4263" y="8336"/>
                    <a:pt x="4335" y="8097"/>
                    <a:pt x="4406" y="8097"/>
                  </a:cubicBezTo>
                  <a:lnTo>
                    <a:pt x="4406" y="239"/>
                  </a:lnTo>
                  <a:cubicBezTo>
                    <a:pt x="4311" y="239"/>
                    <a:pt x="4216" y="1"/>
                    <a:pt x="416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7" name="Google Shape;3947;p53"/>
            <p:cNvSpPr/>
            <p:nvPr/>
          </p:nvSpPr>
          <p:spPr>
            <a:xfrm>
              <a:off x="7579950" y="1969113"/>
              <a:ext cx="124611" cy="249880"/>
            </a:xfrm>
            <a:custGeom>
              <a:rect b="b" l="l" r="r" t="t"/>
              <a:pathLst>
                <a:path extrusionOk="0" h="8360" w="4169">
                  <a:moveTo>
                    <a:pt x="1" y="1"/>
                  </a:moveTo>
                  <a:lnTo>
                    <a:pt x="1" y="8360"/>
                  </a:lnTo>
                  <a:cubicBezTo>
                    <a:pt x="2287" y="8360"/>
                    <a:pt x="4168" y="6478"/>
                    <a:pt x="4168" y="4192"/>
                  </a:cubicBezTo>
                  <a:cubicBezTo>
                    <a:pt x="4168" y="1906"/>
                    <a:pt x="2287" y="25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8" name="Google Shape;3948;p53"/>
            <p:cNvSpPr/>
            <p:nvPr/>
          </p:nvSpPr>
          <p:spPr>
            <a:xfrm>
              <a:off x="7500950" y="2015383"/>
              <a:ext cx="158058" cy="158058"/>
            </a:xfrm>
            <a:custGeom>
              <a:rect b="b" l="l" r="r" t="t"/>
              <a:pathLst>
                <a:path extrusionOk="0" h="5288" w="5288">
                  <a:moveTo>
                    <a:pt x="2644" y="1"/>
                  </a:moveTo>
                  <a:cubicBezTo>
                    <a:pt x="1167" y="1"/>
                    <a:pt x="0" y="1191"/>
                    <a:pt x="0" y="2644"/>
                  </a:cubicBezTo>
                  <a:cubicBezTo>
                    <a:pt x="0" y="4097"/>
                    <a:pt x="1167" y="5287"/>
                    <a:pt x="2644" y="5287"/>
                  </a:cubicBezTo>
                  <a:cubicBezTo>
                    <a:pt x="4097" y="5287"/>
                    <a:pt x="5287" y="4097"/>
                    <a:pt x="5287" y="2644"/>
                  </a:cubicBezTo>
                  <a:cubicBezTo>
                    <a:pt x="5287" y="1191"/>
                    <a:pt x="4097" y="1"/>
                    <a:pt x="264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9" name="Google Shape;3949;p53"/>
            <p:cNvSpPr/>
            <p:nvPr/>
          </p:nvSpPr>
          <p:spPr>
            <a:xfrm>
              <a:off x="7579850" y="2015475"/>
              <a:ext cx="79750" cy="158802"/>
            </a:xfrm>
            <a:custGeom>
              <a:rect b="b" l="l" r="r" t="t"/>
              <a:pathLst>
                <a:path extrusionOk="0" h="5264" w="2644">
                  <a:moveTo>
                    <a:pt x="0" y="0"/>
                  </a:moveTo>
                  <a:lnTo>
                    <a:pt x="0" y="5263"/>
                  </a:lnTo>
                  <a:cubicBezTo>
                    <a:pt x="1453" y="5263"/>
                    <a:pt x="2643" y="4073"/>
                    <a:pt x="2643" y="2620"/>
                  </a:cubicBezTo>
                  <a:cubicBezTo>
                    <a:pt x="2643" y="1167"/>
                    <a:pt x="1477" y="0"/>
                    <a:pt x="0" y="0"/>
                  </a:cubicBez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0" name="Google Shape;3950;p53"/>
            <p:cNvSpPr/>
            <p:nvPr/>
          </p:nvSpPr>
          <p:spPr>
            <a:xfrm>
              <a:off x="7554334" y="2062370"/>
              <a:ext cx="50574" cy="20684"/>
            </a:xfrm>
            <a:custGeom>
              <a:rect b="b" l="l" r="r" t="t"/>
              <a:pathLst>
                <a:path extrusionOk="0" h="692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1" name="Google Shape;3951;p53"/>
            <p:cNvSpPr/>
            <p:nvPr/>
          </p:nvSpPr>
          <p:spPr>
            <a:xfrm>
              <a:off x="7554334" y="2105801"/>
              <a:ext cx="50574" cy="20654"/>
            </a:xfrm>
            <a:custGeom>
              <a:rect b="b" l="l" r="r" t="t"/>
              <a:pathLst>
                <a:path extrusionOk="0" h="691" w="1692">
                  <a:moveTo>
                    <a:pt x="1" y="0"/>
                  </a:moveTo>
                  <a:lnTo>
                    <a:pt x="1" y="691"/>
                  </a:lnTo>
                  <a:lnTo>
                    <a:pt x="1691" y="691"/>
                  </a:lnTo>
                  <a:lnTo>
                    <a:pt x="1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2" name="Google Shape;3952;p53"/>
            <p:cNvSpPr/>
            <p:nvPr/>
          </p:nvSpPr>
          <p:spPr>
            <a:xfrm>
              <a:off x="7579950" y="2062370"/>
              <a:ext cx="25676" cy="20684"/>
            </a:xfrm>
            <a:custGeom>
              <a:rect b="b" l="l" r="r" t="t"/>
              <a:pathLst>
                <a:path extrusionOk="0" h="692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3" name="Google Shape;3953;p53"/>
            <p:cNvSpPr/>
            <p:nvPr/>
          </p:nvSpPr>
          <p:spPr>
            <a:xfrm>
              <a:off x="7579950" y="2105801"/>
              <a:ext cx="25676" cy="20654"/>
            </a:xfrm>
            <a:custGeom>
              <a:rect b="b" l="l" r="r" t="t"/>
              <a:pathLst>
                <a:path extrusionOk="0" h="691" w="859">
                  <a:moveTo>
                    <a:pt x="1" y="0"/>
                  </a:moveTo>
                  <a:lnTo>
                    <a:pt x="1" y="691"/>
                  </a:lnTo>
                  <a:lnTo>
                    <a:pt x="858" y="691"/>
                  </a:lnTo>
                  <a:lnTo>
                    <a:pt x="858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54" name="Google Shape;3954;p53"/>
          <p:cNvGrpSpPr/>
          <p:nvPr/>
        </p:nvGrpSpPr>
        <p:grpSpPr>
          <a:xfrm>
            <a:off x="7749875" y="2453872"/>
            <a:ext cx="344573" cy="344545"/>
            <a:chOff x="7406975" y="2453872"/>
            <a:chExt cx="344573" cy="344545"/>
          </a:xfrm>
        </p:grpSpPr>
        <p:sp>
          <p:nvSpPr>
            <p:cNvPr id="3955" name="Google Shape;3955;p53"/>
            <p:cNvSpPr/>
            <p:nvPr/>
          </p:nvSpPr>
          <p:spPr>
            <a:xfrm>
              <a:off x="7547938" y="2497273"/>
              <a:ext cx="64084" cy="133160"/>
            </a:xfrm>
            <a:custGeom>
              <a:rect b="b" l="l" r="r" t="t"/>
              <a:pathLst>
                <a:path extrusionOk="0" h="4455" w="2144">
                  <a:moveTo>
                    <a:pt x="0" y="1"/>
                  </a:moveTo>
                  <a:lnTo>
                    <a:pt x="0" y="4454"/>
                  </a:lnTo>
                  <a:lnTo>
                    <a:pt x="2144" y="4454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6" name="Google Shape;3956;p53"/>
            <p:cNvSpPr/>
            <p:nvPr/>
          </p:nvSpPr>
          <p:spPr>
            <a:xfrm>
              <a:off x="7579950" y="2497273"/>
              <a:ext cx="32072" cy="133160"/>
            </a:xfrm>
            <a:custGeom>
              <a:rect b="b" l="l" r="r" t="t"/>
              <a:pathLst>
                <a:path extrusionOk="0" h="4455" w="1073">
                  <a:moveTo>
                    <a:pt x="1" y="1"/>
                  </a:moveTo>
                  <a:lnTo>
                    <a:pt x="1" y="4454"/>
                  </a:lnTo>
                  <a:lnTo>
                    <a:pt x="1073" y="4454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7" name="Google Shape;3957;p53"/>
            <p:cNvSpPr/>
            <p:nvPr/>
          </p:nvSpPr>
          <p:spPr>
            <a:xfrm>
              <a:off x="7634769" y="2453872"/>
              <a:ext cx="64084" cy="134565"/>
            </a:xfrm>
            <a:custGeom>
              <a:rect b="b" l="l" r="r" t="t"/>
              <a:pathLst>
                <a:path extrusionOk="0" h="4502" w="2144">
                  <a:moveTo>
                    <a:pt x="1" y="0"/>
                  </a:moveTo>
                  <a:lnTo>
                    <a:pt x="1" y="4501"/>
                  </a:lnTo>
                  <a:lnTo>
                    <a:pt x="2144" y="4501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8" name="Google Shape;3958;p53"/>
            <p:cNvSpPr/>
            <p:nvPr/>
          </p:nvSpPr>
          <p:spPr>
            <a:xfrm>
              <a:off x="7665377" y="2453872"/>
              <a:ext cx="33477" cy="134565"/>
            </a:xfrm>
            <a:custGeom>
              <a:rect b="b" l="l" r="r" t="t"/>
              <a:pathLst>
                <a:path extrusionOk="0" h="4502" w="1120">
                  <a:moveTo>
                    <a:pt x="1" y="0"/>
                  </a:moveTo>
                  <a:lnTo>
                    <a:pt x="1" y="4501"/>
                  </a:lnTo>
                  <a:lnTo>
                    <a:pt x="1120" y="4501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9" name="Google Shape;3959;p53"/>
            <p:cNvSpPr/>
            <p:nvPr/>
          </p:nvSpPr>
          <p:spPr>
            <a:xfrm>
              <a:off x="7459794" y="2541421"/>
              <a:ext cx="64084" cy="133847"/>
            </a:xfrm>
            <a:custGeom>
              <a:rect b="b" l="l" r="r" t="t"/>
              <a:pathLst>
                <a:path extrusionOk="0" h="4478" w="2144">
                  <a:moveTo>
                    <a:pt x="0" y="0"/>
                  </a:moveTo>
                  <a:lnTo>
                    <a:pt x="0" y="4478"/>
                  </a:lnTo>
                  <a:lnTo>
                    <a:pt x="2143" y="4478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0" name="Google Shape;3960;p53"/>
            <p:cNvSpPr/>
            <p:nvPr/>
          </p:nvSpPr>
          <p:spPr>
            <a:xfrm>
              <a:off x="7492280" y="2541421"/>
              <a:ext cx="32072" cy="133847"/>
            </a:xfrm>
            <a:custGeom>
              <a:rect b="b" l="l" r="r" t="t"/>
              <a:pathLst>
                <a:path extrusionOk="0" h="4478" w="1073">
                  <a:moveTo>
                    <a:pt x="1" y="0"/>
                  </a:moveTo>
                  <a:lnTo>
                    <a:pt x="1" y="4478"/>
                  </a:lnTo>
                  <a:lnTo>
                    <a:pt x="1073" y="4478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1" name="Google Shape;3961;p53"/>
            <p:cNvSpPr/>
            <p:nvPr/>
          </p:nvSpPr>
          <p:spPr>
            <a:xfrm>
              <a:off x="7547938" y="2628252"/>
              <a:ext cx="64084" cy="116780"/>
            </a:xfrm>
            <a:custGeom>
              <a:rect b="b" l="l" r="r" t="t"/>
              <a:pathLst>
                <a:path extrusionOk="0" h="3907" w="2144">
                  <a:moveTo>
                    <a:pt x="0" y="1"/>
                  </a:moveTo>
                  <a:lnTo>
                    <a:pt x="0" y="3906"/>
                  </a:lnTo>
                  <a:lnTo>
                    <a:pt x="2144" y="3906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2" name="Google Shape;3962;p53"/>
            <p:cNvSpPr/>
            <p:nvPr/>
          </p:nvSpPr>
          <p:spPr>
            <a:xfrm>
              <a:off x="7634769" y="2584852"/>
              <a:ext cx="64084" cy="160181"/>
            </a:xfrm>
            <a:custGeom>
              <a:rect b="b" l="l" r="r" t="t"/>
              <a:pathLst>
                <a:path extrusionOk="0" h="5359" w="2144">
                  <a:moveTo>
                    <a:pt x="1" y="0"/>
                  </a:moveTo>
                  <a:lnTo>
                    <a:pt x="1" y="5358"/>
                  </a:lnTo>
                  <a:lnTo>
                    <a:pt x="2144" y="5358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3" name="Google Shape;3963;p53"/>
            <p:cNvSpPr/>
            <p:nvPr/>
          </p:nvSpPr>
          <p:spPr>
            <a:xfrm>
              <a:off x="7579950" y="2628252"/>
              <a:ext cx="32072" cy="116780"/>
            </a:xfrm>
            <a:custGeom>
              <a:rect b="b" l="l" r="r" t="t"/>
              <a:pathLst>
                <a:path extrusionOk="0" h="3907" w="1073">
                  <a:moveTo>
                    <a:pt x="1" y="1"/>
                  </a:moveTo>
                  <a:lnTo>
                    <a:pt x="1" y="3906"/>
                  </a:lnTo>
                  <a:lnTo>
                    <a:pt x="1073" y="3906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4" name="Google Shape;3964;p53"/>
            <p:cNvSpPr/>
            <p:nvPr/>
          </p:nvSpPr>
          <p:spPr>
            <a:xfrm>
              <a:off x="7665377" y="2584852"/>
              <a:ext cx="33477" cy="160181"/>
            </a:xfrm>
            <a:custGeom>
              <a:rect b="b" l="l" r="r" t="t"/>
              <a:pathLst>
                <a:path extrusionOk="0" h="5359" w="1120">
                  <a:moveTo>
                    <a:pt x="1" y="0"/>
                  </a:moveTo>
                  <a:lnTo>
                    <a:pt x="1" y="5358"/>
                  </a:lnTo>
                  <a:lnTo>
                    <a:pt x="1120" y="5358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5" name="Google Shape;3965;p53"/>
            <p:cNvSpPr/>
            <p:nvPr/>
          </p:nvSpPr>
          <p:spPr>
            <a:xfrm>
              <a:off x="7459794" y="2671683"/>
              <a:ext cx="64084" cy="73350"/>
            </a:xfrm>
            <a:custGeom>
              <a:rect b="b" l="l" r="r" t="t"/>
              <a:pathLst>
                <a:path extrusionOk="0" h="2454" w="2144">
                  <a:moveTo>
                    <a:pt x="0" y="0"/>
                  </a:moveTo>
                  <a:lnTo>
                    <a:pt x="0" y="2453"/>
                  </a:lnTo>
                  <a:lnTo>
                    <a:pt x="2143" y="2453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6" name="Google Shape;3966;p53"/>
            <p:cNvSpPr/>
            <p:nvPr/>
          </p:nvSpPr>
          <p:spPr>
            <a:xfrm>
              <a:off x="7492280" y="2671683"/>
              <a:ext cx="32072" cy="73350"/>
            </a:xfrm>
            <a:custGeom>
              <a:rect b="b" l="l" r="r" t="t"/>
              <a:pathLst>
                <a:path extrusionOk="0" h="2454" w="1073">
                  <a:moveTo>
                    <a:pt x="1" y="0"/>
                  </a:moveTo>
                  <a:lnTo>
                    <a:pt x="1" y="2453"/>
                  </a:lnTo>
                  <a:lnTo>
                    <a:pt x="1073" y="2453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53"/>
            <p:cNvSpPr/>
            <p:nvPr/>
          </p:nvSpPr>
          <p:spPr>
            <a:xfrm>
              <a:off x="7470342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8" name="Google Shape;3968;p53"/>
            <p:cNvSpPr/>
            <p:nvPr/>
          </p:nvSpPr>
          <p:spPr>
            <a:xfrm>
              <a:off x="7557891" y="2777733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9" name="Google Shape;3969;p53"/>
            <p:cNvSpPr/>
            <p:nvPr/>
          </p:nvSpPr>
          <p:spPr>
            <a:xfrm>
              <a:off x="7645440" y="2777733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0" name="Google Shape;3970;p53"/>
            <p:cNvSpPr/>
            <p:nvPr/>
          </p:nvSpPr>
          <p:spPr>
            <a:xfrm>
              <a:off x="7491684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1" name="Google Shape;3971;p53"/>
            <p:cNvSpPr/>
            <p:nvPr/>
          </p:nvSpPr>
          <p:spPr>
            <a:xfrm>
              <a:off x="7579950" y="2777733"/>
              <a:ext cx="22119" cy="20684"/>
            </a:xfrm>
            <a:custGeom>
              <a:rect b="b" l="l" r="r" t="t"/>
              <a:pathLst>
                <a:path extrusionOk="0" h="692" w="740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2" name="Google Shape;3972;p53"/>
            <p:cNvSpPr/>
            <p:nvPr/>
          </p:nvSpPr>
          <p:spPr>
            <a:xfrm>
              <a:off x="7406975" y="2731463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3" name="Google Shape;3973;p53"/>
            <p:cNvSpPr/>
            <p:nvPr/>
          </p:nvSpPr>
          <p:spPr>
            <a:xfrm>
              <a:off x="7579950" y="2731463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4" name="Google Shape;3974;p53"/>
            <p:cNvSpPr/>
            <p:nvPr/>
          </p:nvSpPr>
          <p:spPr>
            <a:xfrm>
              <a:off x="7665377" y="2777733"/>
              <a:ext cx="22806" cy="20684"/>
            </a:xfrm>
            <a:custGeom>
              <a:rect b="b" l="l" r="r" t="t"/>
              <a:pathLst>
                <a:path extrusionOk="0" h="692" w="763">
                  <a:moveTo>
                    <a:pt x="1" y="1"/>
                  </a:moveTo>
                  <a:lnTo>
                    <a:pt x="1" y="691"/>
                  </a:lnTo>
                  <a:lnTo>
                    <a:pt x="763" y="691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5" name="Google Shape;3975;p53"/>
          <p:cNvGrpSpPr/>
          <p:nvPr/>
        </p:nvGrpSpPr>
        <p:grpSpPr>
          <a:xfrm>
            <a:off x="7008816" y="2443889"/>
            <a:ext cx="343109" cy="343856"/>
            <a:chOff x="6742116" y="2443889"/>
            <a:chExt cx="343109" cy="343856"/>
          </a:xfrm>
        </p:grpSpPr>
        <p:sp>
          <p:nvSpPr>
            <p:cNvPr id="3976" name="Google Shape;3976;p53"/>
            <p:cNvSpPr/>
            <p:nvPr/>
          </p:nvSpPr>
          <p:spPr>
            <a:xfrm>
              <a:off x="6764893" y="2467383"/>
              <a:ext cx="297555" cy="296867"/>
            </a:xfrm>
            <a:custGeom>
              <a:rect b="b" l="l" r="r" t="t"/>
              <a:pathLst>
                <a:path extrusionOk="0" h="9932" w="9955">
                  <a:moveTo>
                    <a:pt x="4978" y="1"/>
                  </a:moveTo>
                  <a:cubicBezTo>
                    <a:pt x="2239" y="1"/>
                    <a:pt x="0" y="2216"/>
                    <a:pt x="0" y="4954"/>
                  </a:cubicBezTo>
                  <a:cubicBezTo>
                    <a:pt x="0" y="7717"/>
                    <a:pt x="2239" y="9931"/>
                    <a:pt x="4978" y="9931"/>
                  </a:cubicBezTo>
                  <a:cubicBezTo>
                    <a:pt x="7716" y="9931"/>
                    <a:pt x="9955" y="7717"/>
                    <a:pt x="9955" y="4954"/>
                  </a:cubicBezTo>
                  <a:cubicBezTo>
                    <a:pt x="9955" y="2216"/>
                    <a:pt x="7716" y="1"/>
                    <a:pt x="497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7" name="Google Shape;3977;p53"/>
            <p:cNvSpPr/>
            <p:nvPr/>
          </p:nvSpPr>
          <p:spPr>
            <a:xfrm>
              <a:off x="6742116" y="2615459"/>
              <a:ext cx="171569" cy="172286"/>
            </a:xfrm>
            <a:custGeom>
              <a:rect b="b" l="l" r="r" t="t"/>
              <a:pathLst>
                <a:path extrusionOk="0" h="5764" w="5740">
                  <a:moveTo>
                    <a:pt x="0" y="0"/>
                  </a:moveTo>
                  <a:cubicBezTo>
                    <a:pt x="0" y="3191"/>
                    <a:pt x="2596" y="5763"/>
                    <a:pt x="5740" y="576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978" name="Google Shape;3978;p53"/>
            <p:cNvGrpSpPr/>
            <p:nvPr/>
          </p:nvGrpSpPr>
          <p:grpSpPr>
            <a:xfrm>
              <a:off x="6823986" y="2443889"/>
              <a:ext cx="261240" cy="320362"/>
              <a:chOff x="6823986" y="2443889"/>
              <a:chExt cx="261240" cy="320362"/>
            </a:xfrm>
          </p:grpSpPr>
          <p:sp>
            <p:nvSpPr>
              <p:cNvPr id="3979" name="Google Shape;3979;p53"/>
              <p:cNvSpPr/>
              <p:nvPr/>
            </p:nvSpPr>
            <p:spPr>
              <a:xfrm>
                <a:off x="6913657" y="2579352"/>
                <a:ext cx="148792" cy="184900"/>
              </a:xfrm>
              <a:custGeom>
                <a:rect b="b" l="l" r="r" t="t"/>
                <a:pathLst>
                  <a:path extrusionOk="0" h="6186" w="4978">
                    <a:moveTo>
                      <a:pt x="4294" y="1"/>
                    </a:moveTo>
                    <a:cubicBezTo>
                      <a:pt x="3433" y="1"/>
                      <a:pt x="1846" y="1184"/>
                      <a:pt x="37" y="1184"/>
                    </a:cubicBezTo>
                    <a:cubicBezTo>
                      <a:pt x="25" y="1184"/>
                      <a:pt x="13" y="1184"/>
                      <a:pt x="1" y="1184"/>
                    </a:cubicBezTo>
                    <a:lnTo>
                      <a:pt x="1" y="6185"/>
                    </a:lnTo>
                    <a:cubicBezTo>
                      <a:pt x="2739" y="6185"/>
                      <a:pt x="4978" y="3947"/>
                      <a:pt x="4978" y="1208"/>
                    </a:cubicBezTo>
                    <a:cubicBezTo>
                      <a:pt x="4978" y="302"/>
                      <a:pt x="4728" y="1"/>
                      <a:pt x="4294" y="1"/>
                    </a:cubicBezTo>
                    <a:close/>
                  </a:path>
                </a:pathLst>
              </a:custGeom>
              <a:solidFill>
                <a:srgbClr val="7E8D9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0" name="Google Shape;3980;p53"/>
              <p:cNvSpPr/>
              <p:nvPr/>
            </p:nvSpPr>
            <p:spPr>
              <a:xfrm>
                <a:off x="6913657" y="2443889"/>
                <a:ext cx="171569" cy="171598"/>
              </a:xfrm>
              <a:custGeom>
                <a:rect b="b" l="l" r="r" t="t"/>
                <a:pathLst>
                  <a:path extrusionOk="0" h="5741" w="5740">
                    <a:moveTo>
                      <a:pt x="1" y="1"/>
                    </a:moveTo>
                    <a:lnTo>
                      <a:pt x="1" y="5740"/>
                    </a:lnTo>
                    <a:lnTo>
                      <a:pt x="5740" y="5740"/>
                    </a:lnTo>
                    <a:cubicBezTo>
                      <a:pt x="5740" y="2597"/>
                      <a:pt x="3192" y="1"/>
                      <a:pt x="1" y="1"/>
                    </a:cubicBezTo>
                    <a:close/>
                  </a:path>
                </a:pathLst>
              </a:custGeom>
              <a:solidFill>
                <a:srgbClr val="B0B9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1" name="Google Shape;3981;p53"/>
              <p:cNvSpPr/>
              <p:nvPr/>
            </p:nvSpPr>
            <p:spPr>
              <a:xfrm>
                <a:off x="6823986" y="2653181"/>
                <a:ext cx="51261" cy="20654"/>
              </a:xfrm>
              <a:custGeom>
                <a:rect b="b" l="l" r="r" t="t"/>
                <a:pathLst>
                  <a:path extrusionOk="0" h="691" w="1715">
                    <a:moveTo>
                      <a:pt x="0" y="0"/>
                    </a:moveTo>
                    <a:lnTo>
                      <a:pt x="0" y="691"/>
                    </a:lnTo>
                    <a:lnTo>
                      <a:pt x="1715" y="691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2" name="Google Shape;3982;p53"/>
              <p:cNvSpPr/>
              <p:nvPr/>
            </p:nvSpPr>
            <p:spPr>
              <a:xfrm>
                <a:off x="6823986" y="2698016"/>
                <a:ext cx="51261" cy="19967"/>
              </a:xfrm>
              <a:custGeom>
                <a:rect b="b" l="l" r="r" t="t"/>
                <a:pathLst>
                  <a:path extrusionOk="0" h="668" w="1715">
                    <a:moveTo>
                      <a:pt x="0" y="1"/>
                    </a:moveTo>
                    <a:lnTo>
                      <a:pt x="0" y="667"/>
                    </a:lnTo>
                    <a:lnTo>
                      <a:pt x="1715" y="667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3" name="Google Shape;3983;p53"/>
              <p:cNvSpPr/>
              <p:nvPr/>
            </p:nvSpPr>
            <p:spPr>
              <a:xfrm>
                <a:off x="6951378" y="2514370"/>
                <a:ext cx="51291" cy="20684"/>
              </a:xfrm>
              <a:custGeom>
                <a:rect b="b" l="l" r="r" t="t"/>
                <a:pathLst>
                  <a:path extrusionOk="0" h="692" w="1716">
                    <a:moveTo>
                      <a:pt x="1" y="1"/>
                    </a:moveTo>
                    <a:lnTo>
                      <a:pt x="1" y="691"/>
                    </a:lnTo>
                    <a:lnTo>
                      <a:pt x="1715" y="691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84" name="Google Shape;3984;p53"/>
              <p:cNvSpPr/>
              <p:nvPr/>
            </p:nvSpPr>
            <p:spPr>
              <a:xfrm>
                <a:off x="6951378" y="2559206"/>
                <a:ext cx="51291" cy="19967"/>
              </a:xfrm>
              <a:custGeom>
                <a:rect b="b" l="l" r="r" t="t"/>
                <a:pathLst>
                  <a:path extrusionOk="0" h="668" w="1716">
                    <a:moveTo>
                      <a:pt x="1" y="1"/>
                    </a:moveTo>
                    <a:lnTo>
                      <a:pt x="1" y="668"/>
                    </a:lnTo>
                    <a:lnTo>
                      <a:pt x="1715" y="668"/>
                    </a:lnTo>
                    <a:lnTo>
                      <a:pt x="1715" y="1"/>
                    </a:lnTo>
                    <a:close/>
                  </a:path>
                </a:pathLst>
              </a:custGeom>
              <a:solidFill>
                <a:srgbClr val="E3E7E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85" name="Google Shape;3985;p53"/>
          <p:cNvGrpSpPr/>
          <p:nvPr/>
        </p:nvGrpSpPr>
        <p:grpSpPr>
          <a:xfrm>
            <a:off x="6273438" y="2473809"/>
            <a:ext cx="343827" cy="288290"/>
            <a:chOff x="6082938" y="2473809"/>
            <a:chExt cx="343827" cy="288290"/>
          </a:xfrm>
        </p:grpSpPr>
        <p:sp>
          <p:nvSpPr>
            <p:cNvPr id="3986" name="Google Shape;3986;p53"/>
            <p:cNvSpPr/>
            <p:nvPr/>
          </p:nvSpPr>
          <p:spPr>
            <a:xfrm>
              <a:off x="6271575" y="2550687"/>
              <a:ext cx="155189" cy="211412"/>
            </a:xfrm>
            <a:custGeom>
              <a:rect b="b" l="l" r="r" t="t"/>
              <a:pathLst>
                <a:path extrusionOk="0" h="7073" w="5192">
                  <a:moveTo>
                    <a:pt x="2596" y="0"/>
                  </a:moveTo>
                  <a:lnTo>
                    <a:pt x="0" y="7073"/>
                  </a:lnTo>
                  <a:lnTo>
                    <a:pt x="5192" y="7073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7" name="Google Shape;3987;p53"/>
            <p:cNvSpPr/>
            <p:nvPr/>
          </p:nvSpPr>
          <p:spPr>
            <a:xfrm>
              <a:off x="6349140" y="2550687"/>
              <a:ext cx="77624" cy="211412"/>
            </a:xfrm>
            <a:custGeom>
              <a:rect b="b" l="l" r="r" t="t"/>
              <a:pathLst>
                <a:path extrusionOk="0" h="7073" w="2597">
                  <a:moveTo>
                    <a:pt x="1" y="0"/>
                  </a:moveTo>
                  <a:lnTo>
                    <a:pt x="1" y="7073"/>
                  </a:lnTo>
                  <a:lnTo>
                    <a:pt x="2597" y="70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53"/>
            <p:cNvSpPr/>
            <p:nvPr/>
          </p:nvSpPr>
          <p:spPr>
            <a:xfrm>
              <a:off x="6082938" y="2588409"/>
              <a:ext cx="157341" cy="173691"/>
            </a:xfrm>
            <a:custGeom>
              <a:rect b="b" l="l" r="r" t="t"/>
              <a:pathLst>
                <a:path extrusionOk="0" h="5811" w="5264">
                  <a:moveTo>
                    <a:pt x="2620" y="0"/>
                  </a:moveTo>
                  <a:lnTo>
                    <a:pt x="0" y="5811"/>
                  </a:lnTo>
                  <a:lnTo>
                    <a:pt x="5263" y="5811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9" name="Google Shape;3989;p53"/>
            <p:cNvSpPr/>
            <p:nvPr/>
          </p:nvSpPr>
          <p:spPr>
            <a:xfrm>
              <a:off x="6161220" y="2588409"/>
              <a:ext cx="78342" cy="173691"/>
            </a:xfrm>
            <a:custGeom>
              <a:rect b="b" l="l" r="r" t="t"/>
              <a:pathLst>
                <a:path extrusionOk="0" h="5811" w="2621">
                  <a:moveTo>
                    <a:pt x="1" y="0"/>
                  </a:moveTo>
                  <a:lnTo>
                    <a:pt x="1" y="5811"/>
                  </a:lnTo>
                  <a:lnTo>
                    <a:pt x="2621" y="58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53"/>
            <p:cNvSpPr/>
            <p:nvPr/>
          </p:nvSpPr>
          <p:spPr>
            <a:xfrm>
              <a:off x="6178317" y="2486602"/>
              <a:ext cx="153067" cy="275496"/>
            </a:xfrm>
            <a:custGeom>
              <a:rect b="b" l="l" r="r" t="t"/>
              <a:pathLst>
                <a:path extrusionOk="0" h="9217" w="5121">
                  <a:moveTo>
                    <a:pt x="2549" y="1"/>
                  </a:moveTo>
                  <a:lnTo>
                    <a:pt x="0" y="9217"/>
                  </a:lnTo>
                  <a:lnTo>
                    <a:pt x="5121" y="9217"/>
                  </a:lnTo>
                  <a:lnTo>
                    <a:pt x="2549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1" name="Google Shape;3991;p53"/>
            <p:cNvSpPr/>
            <p:nvPr/>
          </p:nvSpPr>
          <p:spPr>
            <a:xfrm>
              <a:off x="6170486" y="2507256"/>
              <a:ext cx="69793" cy="74755"/>
            </a:xfrm>
            <a:custGeom>
              <a:rect b="b" l="l" r="r" t="t"/>
              <a:pathLst>
                <a:path extrusionOk="0" h="2501" w="2335">
                  <a:moveTo>
                    <a:pt x="1834" y="0"/>
                  </a:moveTo>
                  <a:lnTo>
                    <a:pt x="1" y="2048"/>
                  </a:lnTo>
                  <a:lnTo>
                    <a:pt x="501" y="2501"/>
                  </a:lnTo>
                  <a:lnTo>
                    <a:pt x="2334" y="453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53"/>
            <p:cNvSpPr/>
            <p:nvPr/>
          </p:nvSpPr>
          <p:spPr>
            <a:xfrm>
              <a:off x="6272262" y="2504417"/>
              <a:ext cx="58405" cy="49139"/>
            </a:xfrm>
            <a:custGeom>
              <a:rect b="b" l="l" r="r" t="t"/>
              <a:pathLst>
                <a:path extrusionOk="0" h="1644" w="1954">
                  <a:moveTo>
                    <a:pt x="406" y="0"/>
                  </a:moveTo>
                  <a:lnTo>
                    <a:pt x="1" y="572"/>
                  </a:lnTo>
                  <a:lnTo>
                    <a:pt x="1549" y="1643"/>
                  </a:lnTo>
                  <a:lnTo>
                    <a:pt x="1954" y="1072"/>
                  </a:lnTo>
                  <a:lnTo>
                    <a:pt x="4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3" name="Google Shape;3993;p53"/>
            <p:cNvSpPr/>
            <p:nvPr/>
          </p:nvSpPr>
          <p:spPr>
            <a:xfrm>
              <a:off x="6127055" y="2557084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00"/>
                    <a:pt x="1" y="1143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3"/>
                  </a:cubicBezTo>
                  <a:cubicBezTo>
                    <a:pt x="2263" y="500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4" name="Google Shape;3994;p53"/>
            <p:cNvSpPr/>
            <p:nvPr/>
          </p:nvSpPr>
          <p:spPr>
            <a:xfrm>
              <a:off x="6314975" y="2522202"/>
              <a:ext cx="67671" cy="67641"/>
            </a:xfrm>
            <a:custGeom>
              <a:rect b="b" l="l" r="r" t="t"/>
              <a:pathLst>
                <a:path extrusionOk="0" h="2263" w="2264">
                  <a:moveTo>
                    <a:pt x="1144" y="0"/>
                  </a:moveTo>
                  <a:cubicBezTo>
                    <a:pt x="525" y="0"/>
                    <a:pt x="1" y="524"/>
                    <a:pt x="1" y="1144"/>
                  </a:cubicBezTo>
                  <a:cubicBezTo>
                    <a:pt x="1" y="1763"/>
                    <a:pt x="525" y="2263"/>
                    <a:pt x="1144" y="2263"/>
                  </a:cubicBezTo>
                  <a:cubicBezTo>
                    <a:pt x="1763" y="2263"/>
                    <a:pt x="2263" y="1763"/>
                    <a:pt x="2263" y="1144"/>
                  </a:cubicBezTo>
                  <a:cubicBezTo>
                    <a:pt x="2263" y="524"/>
                    <a:pt x="1763" y="0"/>
                    <a:pt x="114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5" name="Google Shape;3995;p53"/>
            <p:cNvSpPr/>
            <p:nvPr/>
          </p:nvSpPr>
          <p:spPr>
            <a:xfrm>
              <a:off x="6254477" y="2486602"/>
              <a:ext cx="76907" cy="275496"/>
            </a:xfrm>
            <a:custGeom>
              <a:rect b="b" l="l" r="r" t="t"/>
              <a:pathLst>
                <a:path extrusionOk="0" h="9217" w="2573">
                  <a:moveTo>
                    <a:pt x="1" y="1"/>
                  </a:moveTo>
                  <a:lnTo>
                    <a:pt x="1" y="9217"/>
                  </a:lnTo>
                  <a:lnTo>
                    <a:pt x="2573" y="92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6" name="Google Shape;3996;p53"/>
            <p:cNvSpPr/>
            <p:nvPr/>
          </p:nvSpPr>
          <p:spPr>
            <a:xfrm>
              <a:off x="6349857" y="2521484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8"/>
                  </a:cubicBezTo>
                  <a:cubicBezTo>
                    <a:pt x="1144" y="548"/>
                    <a:pt x="596" y="24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7" name="Google Shape;3997;p53"/>
            <p:cNvSpPr/>
            <p:nvPr/>
          </p:nvSpPr>
          <p:spPr>
            <a:xfrm>
              <a:off x="6161220" y="2556366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1"/>
                  </a:moveTo>
                  <a:lnTo>
                    <a:pt x="1" y="2287"/>
                  </a:lnTo>
                  <a:cubicBezTo>
                    <a:pt x="620" y="2287"/>
                    <a:pt x="1144" y="1787"/>
                    <a:pt x="1144" y="1167"/>
                  </a:cubicBezTo>
                  <a:cubicBezTo>
                    <a:pt x="1144" y="524"/>
                    <a:pt x="620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8" name="Google Shape;3998;p53"/>
            <p:cNvSpPr/>
            <p:nvPr/>
          </p:nvSpPr>
          <p:spPr>
            <a:xfrm>
              <a:off x="6221030" y="2474497"/>
              <a:ext cx="67641" cy="67671"/>
            </a:xfrm>
            <a:custGeom>
              <a:rect b="b" l="l" r="r" t="t"/>
              <a:pathLst>
                <a:path extrusionOk="0" h="2264" w="2263">
                  <a:moveTo>
                    <a:pt x="1120" y="1"/>
                  </a:moveTo>
                  <a:cubicBezTo>
                    <a:pt x="500" y="1"/>
                    <a:pt x="0" y="501"/>
                    <a:pt x="0" y="1120"/>
                  </a:cubicBezTo>
                  <a:cubicBezTo>
                    <a:pt x="0" y="1739"/>
                    <a:pt x="500" y="2263"/>
                    <a:pt x="1120" y="2263"/>
                  </a:cubicBezTo>
                  <a:cubicBezTo>
                    <a:pt x="1739" y="2263"/>
                    <a:pt x="2263" y="1739"/>
                    <a:pt x="2263" y="1120"/>
                  </a:cubicBezTo>
                  <a:cubicBezTo>
                    <a:pt x="2263" y="501"/>
                    <a:pt x="1739" y="1"/>
                    <a:pt x="112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9" name="Google Shape;3999;p53"/>
            <p:cNvSpPr/>
            <p:nvPr/>
          </p:nvSpPr>
          <p:spPr>
            <a:xfrm>
              <a:off x="6254477" y="2473809"/>
              <a:ext cx="34194" cy="68358"/>
            </a:xfrm>
            <a:custGeom>
              <a:rect b="b" l="l" r="r" t="t"/>
              <a:pathLst>
                <a:path extrusionOk="0" h="2287" w="1144">
                  <a:moveTo>
                    <a:pt x="1" y="0"/>
                  </a:moveTo>
                  <a:lnTo>
                    <a:pt x="1" y="2286"/>
                  </a:lnTo>
                  <a:cubicBezTo>
                    <a:pt x="644" y="2286"/>
                    <a:pt x="1144" y="1786"/>
                    <a:pt x="1144" y="1143"/>
                  </a:cubicBezTo>
                  <a:cubicBezTo>
                    <a:pt x="1144" y="524"/>
                    <a:pt x="644" y="24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0" name="Google Shape;4000;p53"/>
          <p:cNvGrpSpPr/>
          <p:nvPr/>
        </p:nvGrpSpPr>
        <p:grpSpPr>
          <a:xfrm>
            <a:off x="5523800" y="2453872"/>
            <a:ext cx="343856" cy="343827"/>
            <a:chOff x="5409500" y="2453872"/>
            <a:chExt cx="343856" cy="343827"/>
          </a:xfrm>
        </p:grpSpPr>
        <p:sp>
          <p:nvSpPr>
            <p:cNvPr id="4001" name="Google Shape;4001;p53"/>
            <p:cNvSpPr/>
            <p:nvPr/>
          </p:nvSpPr>
          <p:spPr>
            <a:xfrm>
              <a:off x="5571804" y="2516493"/>
              <a:ext cx="20684" cy="41338"/>
            </a:xfrm>
            <a:custGeom>
              <a:rect b="b" l="l" r="r" t="t"/>
              <a:pathLst>
                <a:path extrusionOk="0" h="1383" w="692">
                  <a:moveTo>
                    <a:pt x="1" y="1"/>
                  </a:moveTo>
                  <a:lnTo>
                    <a:pt x="1" y="1382"/>
                  </a:lnTo>
                  <a:lnTo>
                    <a:pt x="691" y="138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2" name="Google Shape;4002;p53"/>
            <p:cNvSpPr/>
            <p:nvPr/>
          </p:nvSpPr>
          <p:spPr>
            <a:xfrm>
              <a:off x="5489965" y="2566320"/>
              <a:ext cx="56253" cy="19967"/>
            </a:xfrm>
            <a:custGeom>
              <a:rect b="b" l="l" r="r" t="t"/>
              <a:pathLst>
                <a:path extrusionOk="0" h="668" w="1882">
                  <a:moveTo>
                    <a:pt x="0" y="1"/>
                  </a:moveTo>
                  <a:lnTo>
                    <a:pt x="0" y="668"/>
                  </a:lnTo>
                  <a:lnTo>
                    <a:pt x="1881" y="668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3" name="Google Shape;4003;p53"/>
            <p:cNvSpPr/>
            <p:nvPr/>
          </p:nvSpPr>
          <p:spPr>
            <a:xfrm>
              <a:off x="5621631" y="2566320"/>
              <a:ext cx="56283" cy="19967"/>
            </a:xfrm>
            <a:custGeom>
              <a:rect b="b" l="l" r="r" t="t"/>
              <a:pathLst>
                <a:path extrusionOk="0" h="668" w="1883">
                  <a:moveTo>
                    <a:pt x="1" y="1"/>
                  </a:moveTo>
                  <a:lnTo>
                    <a:pt x="1" y="668"/>
                  </a:lnTo>
                  <a:lnTo>
                    <a:pt x="1882" y="668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4" name="Google Shape;4004;p53"/>
            <p:cNvSpPr/>
            <p:nvPr/>
          </p:nvSpPr>
          <p:spPr>
            <a:xfrm>
              <a:off x="5571804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5" name="Google Shape;4005;p53"/>
            <p:cNvSpPr/>
            <p:nvPr/>
          </p:nvSpPr>
          <p:spPr>
            <a:xfrm>
              <a:off x="5697792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6" name="Google Shape;4006;p53"/>
            <p:cNvSpPr/>
            <p:nvPr/>
          </p:nvSpPr>
          <p:spPr>
            <a:xfrm>
              <a:off x="5697792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7" name="Google Shape;4007;p53"/>
            <p:cNvSpPr/>
            <p:nvPr/>
          </p:nvSpPr>
          <p:spPr>
            <a:xfrm>
              <a:off x="5571804" y="2690902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8" name="Google Shape;4008;p53"/>
            <p:cNvSpPr/>
            <p:nvPr/>
          </p:nvSpPr>
          <p:spPr>
            <a:xfrm>
              <a:off x="5445100" y="2604071"/>
              <a:ext cx="20684" cy="42713"/>
            </a:xfrm>
            <a:custGeom>
              <a:rect b="b" l="l" r="r" t="t"/>
              <a:pathLst>
                <a:path extrusionOk="0" h="1429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53"/>
            <p:cNvSpPr/>
            <p:nvPr/>
          </p:nvSpPr>
          <p:spPr>
            <a:xfrm>
              <a:off x="5445100" y="2691620"/>
              <a:ext cx="20684" cy="42743"/>
            </a:xfrm>
            <a:custGeom>
              <a:rect b="b" l="l" r="r" t="t"/>
              <a:pathLst>
                <a:path extrusionOk="0" h="1430" w="692">
                  <a:moveTo>
                    <a:pt x="1" y="0"/>
                  </a:moveTo>
                  <a:lnTo>
                    <a:pt x="1" y="1429"/>
                  </a:lnTo>
                  <a:lnTo>
                    <a:pt x="691" y="1429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53"/>
            <p:cNvSpPr/>
            <p:nvPr/>
          </p:nvSpPr>
          <p:spPr>
            <a:xfrm>
              <a:off x="5662222" y="2549970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1" name="Google Shape;4011;p53"/>
            <p:cNvSpPr/>
            <p:nvPr/>
          </p:nvSpPr>
          <p:spPr>
            <a:xfrm>
              <a:off x="5662222" y="2637518"/>
              <a:ext cx="91135" cy="64084"/>
            </a:xfrm>
            <a:custGeom>
              <a:rect b="b" l="l" r="r" t="t"/>
              <a:pathLst>
                <a:path extrusionOk="0" h="2144" w="3049">
                  <a:moveTo>
                    <a:pt x="0" y="0"/>
                  </a:moveTo>
                  <a:lnTo>
                    <a:pt x="0" y="2144"/>
                  </a:lnTo>
                  <a:lnTo>
                    <a:pt x="3048" y="2144"/>
                  </a:lnTo>
                  <a:lnTo>
                    <a:pt x="3048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2" name="Google Shape;4012;p53"/>
            <p:cNvSpPr/>
            <p:nvPr/>
          </p:nvSpPr>
          <p:spPr>
            <a:xfrm>
              <a:off x="5409500" y="2549970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3" name="Google Shape;4013;p53"/>
            <p:cNvSpPr/>
            <p:nvPr/>
          </p:nvSpPr>
          <p:spPr>
            <a:xfrm>
              <a:off x="5409500" y="2637518"/>
              <a:ext cx="91165" cy="64084"/>
            </a:xfrm>
            <a:custGeom>
              <a:rect b="b" l="l" r="r" t="t"/>
              <a:pathLst>
                <a:path extrusionOk="0" h="2144" w="3050">
                  <a:moveTo>
                    <a:pt x="1" y="0"/>
                  </a:moveTo>
                  <a:lnTo>
                    <a:pt x="1" y="2144"/>
                  </a:lnTo>
                  <a:lnTo>
                    <a:pt x="3049" y="2144"/>
                  </a:lnTo>
                  <a:lnTo>
                    <a:pt x="3049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4" name="Google Shape;4014;p53"/>
            <p:cNvSpPr/>
            <p:nvPr/>
          </p:nvSpPr>
          <p:spPr>
            <a:xfrm>
              <a:off x="5671459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5" name="Google Shape;4015;p53"/>
            <p:cNvSpPr/>
            <p:nvPr/>
          </p:nvSpPr>
          <p:spPr>
            <a:xfrm>
              <a:off x="5418766" y="2724349"/>
              <a:ext cx="72633" cy="73350"/>
            </a:xfrm>
            <a:custGeom>
              <a:rect b="b" l="l" r="r" t="t"/>
              <a:pathLst>
                <a:path extrusionOk="0" h="2454" w="2430">
                  <a:moveTo>
                    <a:pt x="1215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15" y="2454"/>
                  </a:cubicBezTo>
                  <a:cubicBezTo>
                    <a:pt x="1882" y="2454"/>
                    <a:pt x="2430" y="1906"/>
                    <a:pt x="2430" y="1215"/>
                  </a:cubicBezTo>
                  <a:cubicBezTo>
                    <a:pt x="2430" y="548"/>
                    <a:pt x="1882" y="1"/>
                    <a:pt x="121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6" name="Google Shape;4016;p53"/>
            <p:cNvSpPr/>
            <p:nvPr/>
          </p:nvSpPr>
          <p:spPr>
            <a:xfrm>
              <a:off x="5581788" y="2516493"/>
              <a:ext cx="9266" cy="41338"/>
            </a:xfrm>
            <a:custGeom>
              <a:rect b="b" l="l" r="r" t="t"/>
              <a:pathLst>
                <a:path extrusionOk="0" h="1383" w="310">
                  <a:moveTo>
                    <a:pt x="0" y="1"/>
                  </a:moveTo>
                  <a:lnTo>
                    <a:pt x="0" y="1382"/>
                  </a:lnTo>
                  <a:lnTo>
                    <a:pt x="310" y="138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7" name="Google Shape;4017;p53"/>
            <p:cNvSpPr/>
            <p:nvPr/>
          </p:nvSpPr>
          <p:spPr>
            <a:xfrm>
              <a:off x="5581788" y="2604071"/>
              <a:ext cx="9266" cy="42713"/>
            </a:xfrm>
            <a:custGeom>
              <a:rect b="b" l="l" r="r" t="t"/>
              <a:pathLst>
                <a:path extrusionOk="0" h="1429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8" name="Google Shape;4018;p53"/>
            <p:cNvSpPr/>
            <p:nvPr/>
          </p:nvSpPr>
          <p:spPr>
            <a:xfrm>
              <a:off x="5581788" y="2690902"/>
              <a:ext cx="9266" cy="42743"/>
            </a:xfrm>
            <a:custGeom>
              <a:rect b="b" l="l" r="r" t="t"/>
              <a:pathLst>
                <a:path extrusionOk="0" h="1430" w="310">
                  <a:moveTo>
                    <a:pt x="0" y="0"/>
                  </a:moveTo>
                  <a:lnTo>
                    <a:pt x="0" y="1429"/>
                  </a:lnTo>
                  <a:lnTo>
                    <a:pt x="310" y="142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9" name="Google Shape;4019;p53"/>
            <p:cNvSpPr/>
            <p:nvPr/>
          </p:nvSpPr>
          <p:spPr>
            <a:xfrm>
              <a:off x="5536205" y="2549970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0" name="Google Shape;4020;p53"/>
            <p:cNvSpPr/>
            <p:nvPr/>
          </p:nvSpPr>
          <p:spPr>
            <a:xfrm>
              <a:off x="5536205" y="2637518"/>
              <a:ext cx="90447" cy="64084"/>
            </a:xfrm>
            <a:custGeom>
              <a:rect b="b" l="l" r="r" t="t"/>
              <a:pathLst>
                <a:path extrusionOk="0" h="2144" w="3026">
                  <a:moveTo>
                    <a:pt x="1" y="0"/>
                  </a:moveTo>
                  <a:lnTo>
                    <a:pt x="1" y="2144"/>
                  </a:lnTo>
                  <a:lnTo>
                    <a:pt x="3025" y="2144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1" name="Google Shape;4021;p53"/>
            <p:cNvSpPr/>
            <p:nvPr/>
          </p:nvSpPr>
          <p:spPr>
            <a:xfrm>
              <a:off x="5544754" y="2724349"/>
              <a:ext cx="73350" cy="73350"/>
            </a:xfrm>
            <a:custGeom>
              <a:rect b="b" l="l" r="r" t="t"/>
              <a:pathLst>
                <a:path extrusionOk="0" h="2454" w="2454">
                  <a:moveTo>
                    <a:pt x="1239" y="1"/>
                  </a:moveTo>
                  <a:cubicBezTo>
                    <a:pt x="548" y="1"/>
                    <a:pt x="1" y="548"/>
                    <a:pt x="1" y="1215"/>
                  </a:cubicBezTo>
                  <a:cubicBezTo>
                    <a:pt x="1" y="1906"/>
                    <a:pt x="548" y="2454"/>
                    <a:pt x="1239" y="2454"/>
                  </a:cubicBezTo>
                  <a:cubicBezTo>
                    <a:pt x="1906" y="2454"/>
                    <a:pt x="2454" y="1906"/>
                    <a:pt x="2454" y="1215"/>
                  </a:cubicBezTo>
                  <a:cubicBezTo>
                    <a:pt x="2454" y="548"/>
                    <a:pt x="1906" y="1"/>
                    <a:pt x="1239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2" name="Google Shape;4022;p53"/>
            <p:cNvSpPr/>
            <p:nvPr/>
          </p:nvSpPr>
          <p:spPr>
            <a:xfrm>
              <a:off x="5528374" y="2453872"/>
              <a:ext cx="107514" cy="72633"/>
            </a:xfrm>
            <a:custGeom>
              <a:rect b="b" l="l" r="r" t="t"/>
              <a:pathLst>
                <a:path extrusionOk="0" h="2430" w="3597">
                  <a:moveTo>
                    <a:pt x="1" y="0"/>
                  </a:moveTo>
                  <a:lnTo>
                    <a:pt x="1" y="2429"/>
                  </a:lnTo>
                  <a:lnTo>
                    <a:pt x="3597" y="2429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3" name="Google Shape;4023;p53"/>
            <p:cNvSpPr/>
            <p:nvPr/>
          </p:nvSpPr>
          <p:spPr>
            <a:xfrm>
              <a:off x="5581788" y="2724349"/>
              <a:ext cx="36316" cy="73350"/>
            </a:xfrm>
            <a:custGeom>
              <a:rect b="b" l="l" r="r" t="t"/>
              <a:pathLst>
                <a:path extrusionOk="0" h="2454" w="1215">
                  <a:moveTo>
                    <a:pt x="0" y="1"/>
                  </a:moveTo>
                  <a:lnTo>
                    <a:pt x="0" y="2454"/>
                  </a:lnTo>
                  <a:cubicBezTo>
                    <a:pt x="667" y="2454"/>
                    <a:pt x="1215" y="1906"/>
                    <a:pt x="1215" y="1215"/>
                  </a:cubicBezTo>
                  <a:cubicBezTo>
                    <a:pt x="1215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4" name="Google Shape;4024;p53"/>
            <p:cNvSpPr/>
            <p:nvPr/>
          </p:nvSpPr>
          <p:spPr>
            <a:xfrm>
              <a:off x="5581788" y="2549970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9EA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5" name="Google Shape;4025;p53"/>
            <p:cNvSpPr/>
            <p:nvPr/>
          </p:nvSpPr>
          <p:spPr>
            <a:xfrm>
              <a:off x="5581788" y="2637518"/>
              <a:ext cx="44865" cy="64084"/>
            </a:xfrm>
            <a:custGeom>
              <a:rect b="b" l="l" r="r" t="t"/>
              <a:pathLst>
                <a:path extrusionOk="0" h="2144" w="1501">
                  <a:moveTo>
                    <a:pt x="0" y="0"/>
                  </a:moveTo>
                  <a:lnTo>
                    <a:pt x="0" y="2144"/>
                  </a:lnTo>
                  <a:lnTo>
                    <a:pt x="1500" y="2144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6" name="Google Shape;4026;p53"/>
            <p:cNvSpPr/>
            <p:nvPr/>
          </p:nvSpPr>
          <p:spPr>
            <a:xfrm>
              <a:off x="5581788" y="2453872"/>
              <a:ext cx="53413" cy="72633"/>
            </a:xfrm>
            <a:custGeom>
              <a:rect b="b" l="l" r="r" t="t"/>
              <a:pathLst>
                <a:path extrusionOk="0" h="2430" w="1787">
                  <a:moveTo>
                    <a:pt x="0" y="0"/>
                  </a:moveTo>
                  <a:lnTo>
                    <a:pt x="0" y="2429"/>
                  </a:lnTo>
                  <a:lnTo>
                    <a:pt x="1786" y="2429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7" name="Google Shape;4027;p53"/>
          <p:cNvGrpSpPr/>
          <p:nvPr/>
        </p:nvGrpSpPr>
        <p:grpSpPr>
          <a:xfrm>
            <a:off x="4782742" y="2458147"/>
            <a:ext cx="344544" cy="340270"/>
            <a:chOff x="4744642" y="2458147"/>
            <a:chExt cx="344544" cy="340270"/>
          </a:xfrm>
        </p:grpSpPr>
        <p:sp>
          <p:nvSpPr>
            <p:cNvPr id="4028" name="Google Shape;4028;p53"/>
            <p:cNvSpPr/>
            <p:nvPr/>
          </p:nvSpPr>
          <p:spPr>
            <a:xfrm>
              <a:off x="4877743" y="2458147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9" name="Google Shape;4029;p53"/>
            <p:cNvSpPr/>
            <p:nvPr/>
          </p:nvSpPr>
          <p:spPr>
            <a:xfrm>
              <a:off x="4966009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0" name="Google Shape;4030;p53"/>
            <p:cNvSpPr/>
            <p:nvPr/>
          </p:nvSpPr>
          <p:spPr>
            <a:xfrm>
              <a:off x="5012279" y="2570594"/>
              <a:ext cx="76907" cy="76190"/>
            </a:xfrm>
            <a:custGeom>
              <a:rect b="b" l="l" r="r" t="t"/>
              <a:pathLst>
                <a:path extrusionOk="0" h="2549" w="2573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1977"/>
                    <a:pt x="572" y="2549"/>
                    <a:pt x="1287" y="2549"/>
                  </a:cubicBezTo>
                  <a:cubicBezTo>
                    <a:pt x="1977" y="2549"/>
                    <a:pt x="2573" y="1977"/>
                    <a:pt x="2573" y="1287"/>
                  </a:cubicBezTo>
                  <a:cubicBezTo>
                    <a:pt x="2573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1" name="Google Shape;4031;p53"/>
            <p:cNvSpPr/>
            <p:nvPr/>
          </p:nvSpPr>
          <p:spPr>
            <a:xfrm>
              <a:off x="4995899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96" y="0"/>
                    <a:pt x="1" y="595"/>
                    <a:pt x="1" y="1286"/>
                  </a:cubicBezTo>
                  <a:cubicBezTo>
                    <a:pt x="1" y="2000"/>
                    <a:pt x="596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95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2" name="Google Shape;4032;p53"/>
            <p:cNvSpPr/>
            <p:nvPr/>
          </p:nvSpPr>
          <p:spPr>
            <a:xfrm>
              <a:off x="4924730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96" y="0"/>
                    <a:pt x="0" y="572"/>
                    <a:pt x="0" y="1286"/>
                  </a:cubicBezTo>
                  <a:cubicBezTo>
                    <a:pt x="0" y="2001"/>
                    <a:pt x="596" y="2572"/>
                    <a:pt x="1286" y="2572"/>
                  </a:cubicBezTo>
                  <a:cubicBezTo>
                    <a:pt x="2001" y="2572"/>
                    <a:pt x="2572" y="2001"/>
                    <a:pt x="2572" y="1286"/>
                  </a:cubicBezTo>
                  <a:cubicBezTo>
                    <a:pt x="2572" y="572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3" name="Google Shape;4033;p53"/>
            <p:cNvSpPr/>
            <p:nvPr/>
          </p:nvSpPr>
          <p:spPr>
            <a:xfrm>
              <a:off x="4831473" y="2721510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1"/>
                    <a:pt x="572" y="2572"/>
                    <a:pt x="1287" y="2572"/>
                  </a:cubicBezTo>
                  <a:cubicBezTo>
                    <a:pt x="2001" y="2572"/>
                    <a:pt x="2573" y="2001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4" name="Google Shape;4034;p53"/>
            <p:cNvSpPr/>
            <p:nvPr/>
          </p:nvSpPr>
          <p:spPr>
            <a:xfrm>
              <a:off x="4760304" y="2661729"/>
              <a:ext cx="76907" cy="76907"/>
            </a:xfrm>
            <a:custGeom>
              <a:rect b="b" l="l" r="r" t="t"/>
              <a:pathLst>
                <a:path extrusionOk="0" h="2573" w="2573">
                  <a:moveTo>
                    <a:pt x="1286" y="0"/>
                  </a:moveTo>
                  <a:cubicBezTo>
                    <a:pt x="572" y="0"/>
                    <a:pt x="0" y="595"/>
                    <a:pt x="0" y="1286"/>
                  </a:cubicBezTo>
                  <a:cubicBezTo>
                    <a:pt x="0" y="2000"/>
                    <a:pt x="572" y="2572"/>
                    <a:pt x="1286" y="2572"/>
                  </a:cubicBezTo>
                  <a:cubicBezTo>
                    <a:pt x="2001" y="2572"/>
                    <a:pt x="2572" y="2000"/>
                    <a:pt x="2572" y="1286"/>
                  </a:cubicBezTo>
                  <a:cubicBezTo>
                    <a:pt x="2572" y="595"/>
                    <a:pt x="2001" y="0"/>
                    <a:pt x="128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5" name="Google Shape;4035;p53"/>
            <p:cNvSpPr/>
            <p:nvPr/>
          </p:nvSpPr>
          <p:spPr>
            <a:xfrm>
              <a:off x="4744642" y="2570594"/>
              <a:ext cx="76190" cy="76190"/>
            </a:xfrm>
            <a:custGeom>
              <a:rect b="b" l="l" r="r" t="t"/>
              <a:pathLst>
                <a:path extrusionOk="0" h="2549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1977"/>
                    <a:pt x="572" y="2549"/>
                    <a:pt x="1286" y="2549"/>
                  </a:cubicBezTo>
                  <a:cubicBezTo>
                    <a:pt x="1977" y="2549"/>
                    <a:pt x="2549" y="1977"/>
                    <a:pt x="2549" y="1287"/>
                  </a:cubicBezTo>
                  <a:cubicBezTo>
                    <a:pt x="2549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6" name="Google Shape;4036;p53"/>
            <p:cNvSpPr/>
            <p:nvPr/>
          </p:nvSpPr>
          <p:spPr>
            <a:xfrm>
              <a:off x="4790912" y="2490159"/>
              <a:ext cx="76190" cy="76907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7" name="Google Shape;4037;p53"/>
            <p:cNvSpPr/>
            <p:nvPr/>
          </p:nvSpPr>
          <p:spPr>
            <a:xfrm>
              <a:off x="4893405" y="2638236"/>
              <a:ext cx="89730" cy="20654"/>
            </a:xfrm>
            <a:custGeom>
              <a:rect b="b" l="l" r="r" t="t"/>
              <a:pathLst>
                <a:path extrusionOk="0" h="691" w="3002">
                  <a:moveTo>
                    <a:pt x="1" y="0"/>
                  </a:moveTo>
                  <a:lnTo>
                    <a:pt x="1" y="691"/>
                  </a:lnTo>
                  <a:lnTo>
                    <a:pt x="3001" y="691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8" name="Google Shape;4038;p53"/>
            <p:cNvSpPr/>
            <p:nvPr/>
          </p:nvSpPr>
          <p:spPr>
            <a:xfrm>
              <a:off x="4893405" y="2596927"/>
              <a:ext cx="89730" cy="20684"/>
            </a:xfrm>
            <a:custGeom>
              <a:rect b="b" l="l" r="r" t="t"/>
              <a:pathLst>
                <a:path extrusionOk="0" h="692" w="3002">
                  <a:moveTo>
                    <a:pt x="1" y="1"/>
                  </a:moveTo>
                  <a:lnTo>
                    <a:pt x="1" y="692"/>
                  </a:lnTo>
                  <a:lnTo>
                    <a:pt x="3001" y="692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9" name="Google Shape;4039;p53"/>
            <p:cNvSpPr/>
            <p:nvPr/>
          </p:nvSpPr>
          <p:spPr>
            <a:xfrm>
              <a:off x="4851410" y="2638236"/>
              <a:ext cx="20684" cy="20654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0" name="Google Shape;4040;p53"/>
            <p:cNvSpPr/>
            <p:nvPr/>
          </p:nvSpPr>
          <p:spPr>
            <a:xfrm>
              <a:off x="4851410" y="259692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1" y="6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1" name="Google Shape;4041;p53"/>
            <p:cNvSpPr/>
            <p:nvPr/>
          </p:nvSpPr>
          <p:spPr>
            <a:xfrm>
              <a:off x="4916899" y="2458147"/>
              <a:ext cx="38468" cy="76907"/>
            </a:xfrm>
            <a:custGeom>
              <a:rect b="b" l="l" r="r" t="t"/>
              <a:pathLst>
                <a:path extrusionOk="0" h="2573" w="1287">
                  <a:moveTo>
                    <a:pt x="1" y="0"/>
                  </a:moveTo>
                  <a:lnTo>
                    <a:pt x="1" y="2572"/>
                  </a:lnTo>
                  <a:cubicBezTo>
                    <a:pt x="691" y="2572"/>
                    <a:pt x="1286" y="2001"/>
                    <a:pt x="1286" y="1286"/>
                  </a:cubicBezTo>
                  <a:cubicBezTo>
                    <a:pt x="1286" y="572"/>
                    <a:pt x="715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2" name="Google Shape;4042;p53"/>
            <p:cNvSpPr/>
            <p:nvPr/>
          </p:nvSpPr>
          <p:spPr>
            <a:xfrm>
              <a:off x="4916899" y="2596927"/>
              <a:ext cx="66236" cy="20684"/>
            </a:xfrm>
            <a:custGeom>
              <a:rect b="b" l="l" r="r" t="t"/>
              <a:pathLst>
                <a:path extrusionOk="0" h="692" w="2216">
                  <a:moveTo>
                    <a:pt x="1" y="1"/>
                  </a:moveTo>
                  <a:lnTo>
                    <a:pt x="1" y="692"/>
                  </a:lnTo>
                  <a:lnTo>
                    <a:pt x="2215" y="692"/>
                  </a:lnTo>
                  <a:lnTo>
                    <a:pt x="2215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3" name="Google Shape;4043;p53"/>
            <p:cNvSpPr/>
            <p:nvPr/>
          </p:nvSpPr>
          <p:spPr>
            <a:xfrm>
              <a:off x="4916899" y="2638236"/>
              <a:ext cx="66236" cy="20654"/>
            </a:xfrm>
            <a:custGeom>
              <a:rect b="b" l="l" r="r" t="t"/>
              <a:pathLst>
                <a:path extrusionOk="0" h="691" w="2216">
                  <a:moveTo>
                    <a:pt x="1" y="0"/>
                  </a:moveTo>
                  <a:lnTo>
                    <a:pt x="1" y="691"/>
                  </a:lnTo>
                  <a:lnTo>
                    <a:pt x="2215" y="691"/>
                  </a:lnTo>
                  <a:lnTo>
                    <a:pt x="2215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4" name="Google Shape;4044;p53"/>
          <p:cNvGrpSpPr/>
          <p:nvPr/>
        </p:nvGrpSpPr>
        <p:grpSpPr>
          <a:xfrm>
            <a:off x="4037379" y="2467383"/>
            <a:ext cx="346697" cy="323203"/>
            <a:chOff x="4075479" y="2467383"/>
            <a:chExt cx="346697" cy="323203"/>
          </a:xfrm>
        </p:grpSpPr>
        <p:sp>
          <p:nvSpPr>
            <p:cNvPr id="4045" name="Google Shape;4045;p53"/>
            <p:cNvSpPr/>
            <p:nvPr/>
          </p:nvSpPr>
          <p:spPr>
            <a:xfrm>
              <a:off x="4163057" y="2489472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6" name="Google Shape;4046;p53"/>
            <p:cNvSpPr/>
            <p:nvPr/>
          </p:nvSpPr>
          <p:spPr>
            <a:xfrm>
              <a:off x="4163057" y="2516493"/>
              <a:ext cx="192910" cy="25676"/>
            </a:xfrm>
            <a:custGeom>
              <a:rect b="b" l="l" r="r" t="t"/>
              <a:pathLst>
                <a:path extrusionOk="0" h="859" w="6454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7" name="Google Shape;4047;p53"/>
            <p:cNvSpPr/>
            <p:nvPr/>
          </p:nvSpPr>
          <p:spPr>
            <a:xfrm>
              <a:off x="4076914" y="2467383"/>
              <a:ext cx="97561" cy="97561"/>
            </a:xfrm>
            <a:custGeom>
              <a:rect b="b" l="l" r="r" t="t"/>
              <a:pathLst>
                <a:path extrusionOk="0" h="3264" w="3264">
                  <a:moveTo>
                    <a:pt x="1620" y="1"/>
                  </a:moveTo>
                  <a:cubicBezTo>
                    <a:pt x="715" y="1"/>
                    <a:pt x="1" y="739"/>
                    <a:pt x="1" y="1620"/>
                  </a:cubicBezTo>
                  <a:cubicBezTo>
                    <a:pt x="1" y="2525"/>
                    <a:pt x="715" y="3263"/>
                    <a:pt x="1620" y="3263"/>
                  </a:cubicBezTo>
                  <a:cubicBezTo>
                    <a:pt x="2525" y="3263"/>
                    <a:pt x="3263" y="2525"/>
                    <a:pt x="3263" y="1620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8" name="Google Shape;4048;p53"/>
            <p:cNvSpPr/>
            <p:nvPr/>
          </p:nvSpPr>
          <p:spPr>
            <a:xfrm>
              <a:off x="4076914" y="2516493"/>
              <a:ext cx="97561" cy="48452"/>
            </a:xfrm>
            <a:custGeom>
              <a:rect b="b" l="l" r="r" t="t"/>
              <a:pathLst>
                <a:path extrusionOk="0" h="1621" w="3264">
                  <a:moveTo>
                    <a:pt x="1" y="1"/>
                  </a:moveTo>
                  <a:cubicBezTo>
                    <a:pt x="1" y="882"/>
                    <a:pt x="739" y="1620"/>
                    <a:pt x="1620" y="1620"/>
                  </a:cubicBezTo>
                  <a:cubicBezTo>
                    <a:pt x="2525" y="1620"/>
                    <a:pt x="3263" y="882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9" name="Google Shape;4049;p53"/>
            <p:cNvSpPr/>
            <p:nvPr/>
          </p:nvSpPr>
          <p:spPr>
            <a:xfrm>
              <a:off x="4354534" y="2489472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34"/>
                    <a:pt x="2263" y="1072"/>
                    <a:pt x="2215" y="786"/>
                  </a:cubicBezTo>
                  <a:cubicBezTo>
                    <a:pt x="2167" y="333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0" name="Google Shape;4050;p53"/>
            <p:cNvSpPr/>
            <p:nvPr/>
          </p:nvSpPr>
          <p:spPr>
            <a:xfrm>
              <a:off x="4354886" y="2516493"/>
              <a:ext cx="66954" cy="26393"/>
            </a:xfrm>
            <a:custGeom>
              <a:rect b="b" l="l" r="r" t="t"/>
              <a:pathLst>
                <a:path extrusionOk="0" h="883" w="2240">
                  <a:moveTo>
                    <a:pt x="2239" y="1"/>
                  </a:moveTo>
                  <a:cubicBezTo>
                    <a:pt x="2239" y="9"/>
                    <a:pt x="2239" y="17"/>
                    <a:pt x="2239" y="25"/>
                  </a:cubicBezTo>
                  <a:lnTo>
                    <a:pt x="2239" y="25"/>
                  </a:lnTo>
                  <a:lnTo>
                    <a:pt x="2239" y="1"/>
                  </a:lnTo>
                  <a:close/>
                  <a:moveTo>
                    <a:pt x="1" y="25"/>
                  </a:moveTo>
                  <a:lnTo>
                    <a:pt x="1" y="882"/>
                  </a:lnTo>
                  <a:lnTo>
                    <a:pt x="1358" y="882"/>
                  </a:lnTo>
                  <a:cubicBezTo>
                    <a:pt x="1596" y="882"/>
                    <a:pt x="1810" y="763"/>
                    <a:pt x="1977" y="620"/>
                  </a:cubicBezTo>
                  <a:cubicBezTo>
                    <a:pt x="2138" y="436"/>
                    <a:pt x="2233" y="252"/>
                    <a:pt x="2239" y="25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1" name="Google Shape;4051;p53"/>
            <p:cNvSpPr/>
            <p:nvPr/>
          </p:nvSpPr>
          <p:spPr>
            <a:xfrm>
              <a:off x="4163057" y="2714396"/>
              <a:ext cx="192910" cy="53413"/>
            </a:xfrm>
            <a:custGeom>
              <a:rect b="b" l="l" r="r" t="t"/>
              <a:pathLst>
                <a:path extrusionOk="0" h="1787" w="6454">
                  <a:moveTo>
                    <a:pt x="0" y="0"/>
                  </a:moveTo>
                  <a:lnTo>
                    <a:pt x="0" y="1786"/>
                  </a:lnTo>
                  <a:lnTo>
                    <a:pt x="6454" y="1786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2" name="Google Shape;4052;p53"/>
            <p:cNvSpPr/>
            <p:nvPr/>
          </p:nvSpPr>
          <p:spPr>
            <a:xfrm>
              <a:off x="4163057" y="2741446"/>
              <a:ext cx="192910" cy="25646"/>
            </a:xfrm>
            <a:custGeom>
              <a:rect b="b" l="l" r="r" t="t"/>
              <a:pathLst>
                <a:path extrusionOk="0" h="858" w="6454">
                  <a:moveTo>
                    <a:pt x="0" y="0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3" name="Google Shape;4053;p53"/>
            <p:cNvSpPr/>
            <p:nvPr/>
          </p:nvSpPr>
          <p:spPr>
            <a:xfrm>
              <a:off x="4076914" y="2692337"/>
              <a:ext cx="97561" cy="98248"/>
            </a:xfrm>
            <a:custGeom>
              <a:rect b="b" l="l" r="r" t="t"/>
              <a:pathLst>
                <a:path extrusionOk="0" h="3287" w="3264">
                  <a:moveTo>
                    <a:pt x="1620" y="0"/>
                  </a:moveTo>
                  <a:cubicBezTo>
                    <a:pt x="715" y="0"/>
                    <a:pt x="1" y="738"/>
                    <a:pt x="1" y="1643"/>
                  </a:cubicBezTo>
                  <a:cubicBezTo>
                    <a:pt x="1" y="2548"/>
                    <a:pt x="715" y="3286"/>
                    <a:pt x="1620" y="3286"/>
                  </a:cubicBezTo>
                  <a:cubicBezTo>
                    <a:pt x="2525" y="3286"/>
                    <a:pt x="3263" y="2548"/>
                    <a:pt x="3263" y="1643"/>
                  </a:cubicBezTo>
                  <a:cubicBezTo>
                    <a:pt x="3263" y="738"/>
                    <a:pt x="2525" y="0"/>
                    <a:pt x="162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4" name="Google Shape;4054;p53"/>
            <p:cNvSpPr/>
            <p:nvPr/>
          </p:nvSpPr>
          <p:spPr>
            <a:xfrm>
              <a:off x="4076914" y="2741446"/>
              <a:ext cx="97561" cy="49139"/>
            </a:xfrm>
            <a:custGeom>
              <a:rect b="b" l="l" r="r" t="t"/>
              <a:pathLst>
                <a:path extrusionOk="0" h="1644" w="3264">
                  <a:moveTo>
                    <a:pt x="1" y="0"/>
                  </a:moveTo>
                  <a:cubicBezTo>
                    <a:pt x="1" y="929"/>
                    <a:pt x="739" y="1643"/>
                    <a:pt x="1620" y="1643"/>
                  </a:cubicBezTo>
                  <a:cubicBezTo>
                    <a:pt x="2525" y="1643"/>
                    <a:pt x="3263" y="881"/>
                    <a:pt x="3263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5" name="Google Shape;4055;p53"/>
            <p:cNvSpPr/>
            <p:nvPr/>
          </p:nvSpPr>
          <p:spPr>
            <a:xfrm>
              <a:off x="4354534" y="2714396"/>
              <a:ext cx="67641" cy="53413"/>
            </a:xfrm>
            <a:custGeom>
              <a:rect b="b" l="l" r="r" t="t"/>
              <a:pathLst>
                <a:path extrusionOk="0" h="1787" w="2263">
                  <a:moveTo>
                    <a:pt x="0" y="0"/>
                  </a:moveTo>
                  <a:lnTo>
                    <a:pt x="0" y="1786"/>
                  </a:lnTo>
                  <a:lnTo>
                    <a:pt x="1358" y="1786"/>
                  </a:lnTo>
                  <a:cubicBezTo>
                    <a:pt x="1596" y="1786"/>
                    <a:pt x="1834" y="1667"/>
                    <a:pt x="1977" y="1524"/>
                  </a:cubicBezTo>
                  <a:cubicBezTo>
                    <a:pt x="2167" y="1358"/>
                    <a:pt x="2263" y="1072"/>
                    <a:pt x="2215" y="786"/>
                  </a:cubicBezTo>
                  <a:cubicBezTo>
                    <a:pt x="2167" y="334"/>
                    <a:pt x="1739" y="0"/>
                    <a:pt x="1334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6" name="Google Shape;4056;p53"/>
            <p:cNvSpPr/>
            <p:nvPr/>
          </p:nvSpPr>
          <p:spPr>
            <a:xfrm>
              <a:off x="4354886" y="2741446"/>
              <a:ext cx="66954" cy="26363"/>
            </a:xfrm>
            <a:custGeom>
              <a:rect b="b" l="l" r="r" t="t"/>
              <a:pathLst>
                <a:path extrusionOk="0" h="882" w="2240">
                  <a:moveTo>
                    <a:pt x="2239" y="0"/>
                  </a:moveTo>
                  <a:cubicBezTo>
                    <a:pt x="2239" y="8"/>
                    <a:pt x="2239" y="16"/>
                    <a:pt x="2239" y="24"/>
                  </a:cubicBezTo>
                  <a:lnTo>
                    <a:pt x="2239" y="24"/>
                  </a:lnTo>
                  <a:lnTo>
                    <a:pt x="2239" y="0"/>
                  </a:lnTo>
                  <a:close/>
                  <a:moveTo>
                    <a:pt x="1" y="24"/>
                  </a:moveTo>
                  <a:lnTo>
                    <a:pt x="1" y="881"/>
                  </a:lnTo>
                  <a:lnTo>
                    <a:pt x="1358" y="881"/>
                  </a:lnTo>
                  <a:cubicBezTo>
                    <a:pt x="1596" y="881"/>
                    <a:pt x="1810" y="762"/>
                    <a:pt x="1977" y="619"/>
                  </a:cubicBezTo>
                  <a:cubicBezTo>
                    <a:pt x="2138" y="458"/>
                    <a:pt x="2233" y="253"/>
                    <a:pt x="2239" y="24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7" name="Google Shape;4057;p53"/>
            <p:cNvSpPr/>
            <p:nvPr/>
          </p:nvSpPr>
          <p:spPr>
            <a:xfrm>
              <a:off x="4142403" y="2601919"/>
              <a:ext cx="192940" cy="53413"/>
            </a:xfrm>
            <a:custGeom>
              <a:rect b="b" l="l" r="r" t="t"/>
              <a:pathLst>
                <a:path extrusionOk="0" h="1787" w="6455">
                  <a:moveTo>
                    <a:pt x="0" y="1"/>
                  </a:moveTo>
                  <a:lnTo>
                    <a:pt x="0" y="1787"/>
                  </a:lnTo>
                  <a:lnTo>
                    <a:pt x="6454" y="1787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8" name="Google Shape;4058;p53"/>
            <p:cNvSpPr/>
            <p:nvPr/>
          </p:nvSpPr>
          <p:spPr>
            <a:xfrm>
              <a:off x="4142403" y="2628252"/>
              <a:ext cx="192940" cy="25676"/>
            </a:xfrm>
            <a:custGeom>
              <a:rect b="b" l="l" r="r" t="t"/>
              <a:pathLst>
                <a:path extrusionOk="0" h="859" w="6455">
                  <a:moveTo>
                    <a:pt x="0" y="1"/>
                  </a:moveTo>
                  <a:lnTo>
                    <a:pt x="0" y="858"/>
                  </a:lnTo>
                  <a:lnTo>
                    <a:pt x="6454" y="858"/>
                  </a:lnTo>
                  <a:lnTo>
                    <a:pt x="645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9" name="Google Shape;4059;p53"/>
            <p:cNvSpPr/>
            <p:nvPr/>
          </p:nvSpPr>
          <p:spPr>
            <a:xfrm>
              <a:off x="4323209" y="2579143"/>
              <a:ext cx="97531" cy="98248"/>
            </a:xfrm>
            <a:custGeom>
              <a:rect b="b" l="l" r="r" t="t"/>
              <a:pathLst>
                <a:path extrusionOk="0" h="3287" w="3263">
                  <a:moveTo>
                    <a:pt x="1620" y="1"/>
                  </a:moveTo>
                  <a:cubicBezTo>
                    <a:pt x="739" y="1"/>
                    <a:pt x="0" y="739"/>
                    <a:pt x="0" y="1644"/>
                  </a:cubicBezTo>
                  <a:cubicBezTo>
                    <a:pt x="0" y="2549"/>
                    <a:pt x="739" y="3287"/>
                    <a:pt x="1620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20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0" name="Google Shape;4060;p53"/>
            <p:cNvSpPr/>
            <p:nvPr/>
          </p:nvSpPr>
          <p:spPr>
            <a:xfrm>
              <a:off x="4323209" y="2628252"/>
              <a:ext cx="97531" cy="49139"/>
            </a:xfrm>
            <a:custGeom>
              <a:rect b="b" l="l" r="r" t="t"/>
              <a:pathLst>
                <a:path extrusionOk="0" h="1644" w="3263">
                  <a:moveTo>
                    <a:pt x="0" y="1"/>
                  </a:moveTo>
                  <a:cubicBezTo>
                    <a:pt x="0" y="906"/>
                    <a:pt x="739" y="1644"/>
                    <a:pt x="1644" y="1644"/>
                  </a:cubicBezTo>
                  <a:cubicBezTo>
                    <a:pt x="2525" y="1644"/>
                    <a:pt x="3263" y="930"/>
                    <a:pt x="3263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1" name="Google Shape;4061;p53"/>
            <p:cNvSpPr/>
            <p:nvPr/>
          </p:nvSpPr>
          <p:spPr>
            <a:xfrm>
              <a:off x="4075479" y="2601919"/>
              <a:ext cx="67671" cy="53413"/>
            </a:xfrm>
            <a:custGeom>
              <a:rect b="b" l="l" r="r" t="t"/>
              <a:pathLst>
                <a:path extrusionOk="0" h="1787" w="2264">
                  <a:moveTo>
                    <a:pt x="930" y="1"/>
                  </a:moveTo>
                  <a:cubicBezTo>
                    <a:pt x="525" y="1"/>
                    <a:pt x="96" y="310"/>
                    <a:pt x="49" y="763"/>
                  </a:cubicBezTo>
                  <a:cubicBezTo>
                    <a:pt x="1" y="1072"/>
                    <a:pt x="96" y="1334"/>
                    <a:pt x="287" y="1501"/>
                  </a:cubicBezTo>
                  <a:cubicBezTo>
                    <a:pt x="430" y="1668"/>
                    <a:pt x="668" y="1787"/>
                    <a:pt x="906" y="1787"/>
                  </a:cubicBezTo>
                  <a:lnTo>
                    <a:pt x="2263" y="1787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2" name="Google Shape;4062;p53"/>
            <p:cNvSpPr/>
            <p:nvPr/>
          </p:nvSpPr>
          <p:spPr>
            <a:xfrm>
              <a:off x="4075845" y="2628252"/>
              <a:ext cx="66924" cy="27080"/>
            </a:xfrm>
            <a:custGeom>
              <a:rect b="b" l="l" r="r" t="t"/>
              <a:pathLst>
                <a:path extrusionOk="0" h="906" w="2239">
                  <a:moveTo>
                    <a:pt x="0" y="1"/>
                  </a:moveTo>
                  <a:lnTo>
                    <a:pt x="0" y="25"/>
                  </a:lnTo>
                  <a:lnTo>
                    <a:pt x="1" y="25"/>
                  </a:lnTo>
                  <a:cubicBezTo>
                    <a:pt x="0" y="17"/>
                    <a:pt x="0" y="9"/>
                    <a:pt x="0" y="1"/>
                  </a:cubicBezTo>
                  <a:close/>
                  <a:moveTo>
                    <a:pt x="1" y="25"/>
                  </a:moveTo>
                  <a:cubicBezTo>
                    <a:pt x="7" y="253"/>
                    <a:pt x="101" y="459"/>
                    <a:pt x="262" y="620"/>
                  </a:cubicBezTo>
                  <a:cubicBezTo>
                    <a:pt x="405" y="787"/>
                    <a:pt x="643" y="906"/>
                    <a:pt x="882" y="906"/>
                  </a:cubicBezTo>
                  <a:lnTo>
                    <a:pt x="2239" y="906"/>
                  </a:lnTo>
                  <a:lnTo>
                    <a:pt x="2239" y="25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63" name="Google Shape;4063;p53"/>
          <p:cNvGrpSpPr/>
          <p:nvPr/>
        </p:nvGrpSpPr>
        <p:grpSpPr>
          <a:xfrm>
            <a:off x="3264278" y="2464543"/>
            <a:ext cx="344544" cy="298274"/>
            <a:chOff x="3378578" y="2464543"/>
            <a:chExt cx="344544" cy="298274"/>
          </a:xfrm>
        </p:grpSpPr>
        <p:sp>
          <p:nvSpPr>
            <p:cNvPr id="4064" name="Google Shape;4064;p53"/>
            <p:cNvSpPr/>
            <p:nvPr/>
          </p:nvSpPr>
          <p:spPr>
            <a:xfrm>
              <a:off x="3436954" y="2515088"/>
              <a:ext cx="227104" cy="195780"/>
            </a:xfrm>
            <a:custGeom>
              <a:rect b="b" l="l" r="r" t="t"/>
              <a:pathLst>
                <a:path extrusionOk="0" h="6550" w="7598">
                  <a:moveTo>
                    <a:pt x="1906" y="0"/>
                  </a:moveTo>
                  <a:lnTo>
                    <a:pt x="0" y="3287"/>
                  </a:lnTo>
                  <a:lnTo>
                    <a:pt x="1906" y="6549"/>
                  </a:lnTo>
                  <a:lnTo>
                    <a:pt x="5692" y="6549"/>
                  </a:lnTo>
                  <a:lnTo>
                    <a:pt x="7597" y="3287"/>
                  </a:lnTo>
                  <a:lnTo>
                    <a:pt x="569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5" name="Google Shape;4065;p53"/>
            <p:cNvSpPr/>
            <p:nvPr/>
          </p:nvSpPr>
          <p:spPr>
            <a:xfrm>
              <a:off x="3550118" y="2515088"/>
              <a:ext cx="113941" cy="195780"/>
            </a:xfrm>
            <a:custGeom>
              <a:rect b="b" l="l" r="r" t="t"/>
              <a:pathLst>
                <a:path extrusionOk="0" h="6550" w="3812">
                  <a:moveTo>
                    <a:pt x="1" y="0"/>
                  </a:moveTo>
                  <a:lnTo>
                    <a:pt x="1" y="6549"/>
                  </a:lnTo>
                  <a:lnTo>
                    <a:pt x="1906" y="6549"/>
                  </a:lnTo>
                  <a:lnTo>
                    <a:pt x="3811" y="3287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6" name="Google Shape;4066;p53"/>
            <p:cNvSpPr/>
            <p:nvPr/>
          </p:nvSpPr>
          <p:spPr>
            <a:xfrm>
              <a:off x="3464722" y="2706565"/>
              <a:ext cx="173003" cy="56253"/>
            </a:xfrm>
            <a:custGeom>
              <a:rect b="b" l="l" r="r" t="t"/>
              <a:pathLst>
                <a:path extrusionOk="0" h="1882" w="5788">
                  <a:moveTo>
                    <a:pt x="1096" y="0"/>
                  </a:moveTo>
                  <a:lnTo>
                    <a:pt x="334" y="715"/>
                  </a:lnTo>
                  <a:lnTo>
                    <a:pt x="0" y="1882"/>
                  </a:lnTo>
                  <a:lnTo>
                    <a:pt x="5787" y="1882"/>
                  </a:lnTo>
                  <a:lnTo>
                    <a:pt x="5501" y="715"/>
                  </a:lnTo>
                  <a:lnTo>
                    <a:pt x="473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7" name="Google Shape;4067;p53"/>
            <p:cNvSpPr/>
            <p:nvPr/>
          </p:nvSpPr>
          <p:spPr>
            <a:xfrm>
              <a:off x="3463287" y="2464543"/>
              <a:ext cx="174438" cy="56253"/>
            </a:xfrm>
            <a:custGeom>
              <a:rect b="b" l="l" r="r" t="t"/>
              <a:pathLst>
                <a:path extrusionOk="0" h="1882" w="5836">
                  <a:moveTo>
                    <a:pt x="1" y="1"/>
                  </a:moveTo>
                  <a:lnTo>
                    <a:pt x="310" y="1167"/>
                  </a:lnTo>
                  <a:lnTo>
                    <a:pt x="1096" y="1882"/>
                  </a:lnTo>
                  <a:lnTo>
                    <a:pt x="4716" y="1882"/>
                  </a:lnTo>
                  <a:lnTo>
                    <a:pt x="5502" y="1167"/>
                  </a:lnTo>
                  <a:lnTo>
                    <a:pt x="583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8" name="Google Shape;4068;p53"/>
            <p:cNvSpPr/>
            <p:nvPr/>
          </p:nvSpPr>
          <p:spPr>
            <a:xfrm>
              <a:off x="3379296" y="2606193"/>
              <a:ext cx="118185" cy="155906"/>
            </a:xfrm>
            <a:custGeom>
              <a:rect b="b" l="l" r="r" t="t"/>
              <a:pathLst>
                <a:path extrusionOk="0" h="5216" w="3954">
                  <a:moveTo>
                    <a:pt x="1144" y="1"/>
                  </a:moveTo>
                  <a:lnTo>
                    <a:pt x="1" y="239"/>
                  </a:lnTo>
                  <a:lnTo>
                    <a:pt x="2882" y="5216"/>
                  </a:lnTo>
                  <a:lnTo>
                    <a:pt x="3954" y="3358"/>
                  </a:lnTo>
                  <a:lnTo>
                    <a:pt x="2144" y="239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9" name="Google Shape;4069;p53"/>
            <p:cNvSpPr/>
            <p:nvPr/>
          </p:nvSpPr>
          <p:spPr>
            <a:xfrm>
              <a:off x="3535173" y="2626847"/>
              <a:ext cx="74785" cy="19937"/>
            </a:xfrm>
            <a:custGeom>
              <a:rect b="b" l="l" r="r" t="t"/>
              <a:pathLst>
                <a:path extrusionOk="0" h="667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0" name="Google Shape;4070;p53"/>
            <p:cNvSpPr/>
            <p:nvPr/>
          </p:nvSpPr>
          <p:spPr>
            <a:xfrm>
              <a:off x="3535173" y="2580577"/>
              <a:ext cx="74785" cy="19967"/>
            </a:xfrm>
            <a:custGeom>
              <a:rect b="b" l="l" r="r" t="t"/>
              <a:pathLst>
                <a:path extrusionOk="0" h="668" w="2502">
                  <a:moveTo>
                    <a:pt x="1" y="0"/>
                  </a:moveTo>
                  <a:lnTo>
                    <a:pt x="1" y="667"/>
                  </a:lnTo>
                  <a:lnTo>
                    <a:pt x="2501" y="6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1" name="Google Shape;4071;p53"/>
            <p:cNvSpPr/>
            <p:nvPr/>
          </p:nvSpPr>
          <p:spPr>
            <a:xfrm>
              <a:off x="3492490" y="2626847"/>
              <a:ext cx="21371" cy="19937"/>
            </a:xfrm>
            <a:custGeom>
              <a:rect b="b" l="l" r="r" t="t"/>
              <a:pathLst>
                <a:path extrusionOk="0" h="667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2" name="Google Shape;4072;p53"/>
            <p:cNvSpPr/>
            <p:nvPr/>
          </p:nvSpPr>
          <p:spPr>
            <a:xfrm>
              <a:off x="3492490" y="2580577"/>
              <a:ext cx="21371" cy="19967"/>
            </a:xfrm>
            <a:custGeom>
              <a:rect b="b" l="l" r="r" t="t"/>
              <a:pathLst>
                <a:path extrusionOk="0" h="668" w="715">
                  <a:moveTo>
                    <a:pt x="0" y="0"/>
                  </a:moveTo>
                  <a:lnTo>
                    <a:pt x="0" y="667"/>
                  </a:lnTo>
                  <a:lnTo>
                    <a:pt x="714" y="667"/>
                  </a:lnTo>
                  <a:lnTo>
                    <a:pt x="7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3" name="Google Shape;4073;p53"/>
            <p:cNvSpPr/>
            <p:nvPr/>
          </p:nvSpPr>
          <p:spPr>
            <a:xfrm>
              <a:off x="3378578" y="2465261"/>
              <a:ext cx="118185" cy="148792"/>
            </a:xfrm>
            <a:custGeom>
              <a:rect b="b" l="l" r="r" t="t"/>
              <a:pathLst>
                <a:path extrusionOk="0" h="4978" w="3954">
                  <a:moveTo>
                    <a:pt x="2882" y="0"/>
                  </a:moveTo>
                  <a:lnTo>
                    <a:pt x="1" y="4978"/>
                  </a:lnTo>
                  <a:lnTo>
                    <a:pt x="2144" y="4978"/>
                  </a:lnTo>
                  <a:lnTo>
                    <a:pt x="3954" y="1858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4" name="Google Shape;4074;p53"/>
            <p:cNvSpPr/>
            <p:nvPr/>
          </p:nvSpPr>
          <p:spPr>
            <a:xfrm>
              <a:off x="3550836" y="2580577"/>
              <a:ext cx="59122" cy="19967"/>
            </a:xfrm>
            <a:custGeom>
              <a:rect b="b" l="l" r="r" t="t"/>
              <a:pathLst>
                <a:path extrusionOk="0" h="668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5" name="Google Shape;4075;p53"/>
            <p:cNvSpPr/>
            <p:nvPr/>
          </p:nvSpPr>
          <p:spPr>
            <a:xfrm>
              <a:off x="3550836" y="2626847"/>
              <a:ext cx="59122" cy="19937"/>
            </a:xfrm>
            <a:custGeom>
              <a:rect b="b" l="l" r="r" t="t"/>
              <a:pathLst>
                <a:path extrusionOk="0" h="667" w="1978">
                  <a:moveTo>
                    <a:pt x="1" y="0"/>
                  </a:moveTo>
                  <a:lnTo>
                    <a:pt x="1" y="667"/>
                  </a:lnTo>
                  <a:lnTo>
                    <a:pt x="1977" y="667"/>
                  </a:lnTo>
                  <a:lnTo>
                    <a:pt x="197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6" name="Google Shape;4076;p53"/>
            <p:cNvSpPr/>
            <p:nvPr/>
          </p:nvSpPr>
          <p:spPr>
            <a:xfrm>
              <a:off x="3550836" y="2706565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0"/>
                  </a:moveTo>
                  <a:lnTo>
                    <a:pt x="1" y="1882"/>
                  </a:lnTo>
                  <a:lnTo>
                    <a:pt x="2882" y="1882"/>
                  </a:lnTo>
                  <a:lnTo>
                    <a:pt x="2573" y="715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7" name="Google Shape;4077;p53"/>
            <p:cNvSpPr/>
            <p:nvPr/>
          </p:nvSpPr>
          <p:spPr>
            <a:xfrm>
              <a:off x="3550118" y="2464543"/>
              <a:ext cx="86173" cy="56253"/>
            </a:xfrm>
            <a:custGeom>
              <a:rect b="b" l="l" r="r" t="t"/>
              <a:pathLst>
                <a:path extrusionOk="0" h="1882" w="2883">
                  <a:moveTo>
                    <a:pt x="1" y="1"/>
                  </a:moveTo>
                  <a:lnTo>
                    <a:pt x="1" y="1882"/>
                  </a:lnTo>
                  <a:lnTo>
                    <a:pt x="1811" y="1882"/>
                  </a:lnTo>
                  <a:lnTo>
                    <a:pt x="2573" y="116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8" name="Google Shape;4078;p53"/>
            <p:cNvSpPr/>
            <p:nvPr/>
          </p:nvSpPr>
          <p:spPr>
            <a:xfrm>
              <a:off x="3604220" y="2606193"/>
              <a:ext cx="118902" cy="155906"/>
            </a:xfrm>
            <a:custGeom>
              <a:rect b="b" l="l" r="r" t="t"/>
              <a:pathLst>
                <a:path extrusionOk="0" h="5216" w="3978">
                  <a:moveTo>
                    <a:pt x="2906" y="1"/>
                  </a:moveTo>
                  <a:lnTo>
                    <a:pt x="1835" y="239"/>
                  </a:lnTo>
                  <a:lnTo>
                    <a:pt x="1" y="3358"/>
                  </a:lnTo>
                  <a:lnTo>
                    <a:pt x="1073" y="5216"/>
                  </a:lnTo>
                  <a:lnTo>
                    <a:pt x="3978" y="239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9" name="Google Shape;4079;p53"/>
            <p:cNvSpPr/>
            <p:nvPr/>
          </p:nvSpPr>
          <p:spPr>
            <a:xfrm>
              <a:off x="3604220" y="2464543"/>
              <a:ext cx="118902" cy="148792"/>
            </a:xfrm>
            <a:custGeom>
              <a:rect b="b" l="l" r="r" t="t"/>
              <a:pathLst>
                <a:path extrusionOk="0" h="4978" w="3978">
                  <a:moveTo>
                    <a:pt x="1073" y="1"/>
                  </a:moveTo>
                  <a:lnTo>
                    <a:pt x="1" y="1858"/>
                  </a:lnTo>
                  <a:lnTo>
                    <a:pt x="1835" y="4978"/>
                  </a:lnTo>
                  <a:lnTo>
                    <a:pt x="3978" y="4978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0" name="Google Shape;4080;p53"/>
          <p:cNvGrpSpPr/>
          <p:nvPr/>
        </p:nvGrpSpPr>
        <p:grpSpPr>
          <a:xfrm>
            <a:off x="2556667" y="2520767"/>
            <a:ext cx="343109" cy="197305"/>
            <a:chOff x="2747167" y="2520767"/>
            <a:chExt cx="343109" cy="197305"/>
          </a:xfrm>
        </p:grpSpPr>
        <p:sp>
          <p:nvSpPr>
            <p:cNvPr id="4081" name="Google Shape;4081;p53"/>
            <p:cNvSpPr/>
            <p:nvPr/>
          </p:nvSpPr>
          <p:spPr>
            <a:xfrm>
              <a:off x="2908036" y="2619733"/>
              <a:ext cx="174408" cy="98338"/>
            </a:xfrm>
            <a:custGeom>
              <a:rect b="b" l="l" r="r" t="t"/>
              <a:pathLst>
                <a:path extrusionOk="0" h="3290" w="5835">
                  <a:moveTo>
                    <a:pt x="0" y="0"/>
                  </a:moveTo>
                  <a:lnTo>
                    <a:pt x="929" y="2024"/>
                  </a:lnTo>
                  <a:cubicBezTo>
                    <a:pt x="1239" y="2691"/>
                    <a:pt x="1882" y="3167"/>
                    <a:pt x="2596" y="3286"/>
                  </a:cubicBezTo>
                  <a:cubicBezTo>
                    <a:pt x="2602" y="3289"/>
                    <a:pt x="2608" y="3290"/>
                    <a:pt x="2614" y="3290"/>
                  </a:cubicBezTo>
                  <a:cubicBezTo>
                    <a:pt x="2723" y="3290"/>
                    <a:pt x="2793" y="2882"/>
                    <a:pt x="2906" y="2882"/>
                  </a:cubicBezTo>
                  <a:cubicBezTo>
                    <a:pt x="3019" y="2882"/>
                    <a:pt x="3132" y="3290"/>
                    <a:pt x="3225" y="3290"/>
                  </a:cubicBezTo>
                  <a:cubicBezTo>
                    <a:pt x="3230" y="3290"/>
                    <a:pt x="3234" y="3289"/>
                    <a:pt x="3239" y="3286"/>
                  </a:cubicBezTo>
                  <a:cubicBezTo>
                    <a:pt x="3978" y="3167"/>
                    <a:pt x="4620" y="2739"/>
                    <a:pt x="4906" y="2024"/>
                  </a:cubicBezTo>
                  <a:lnTo>
                    <a:pt x="583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2" name="Google Shape;4082;p53"/>
            <p:cNvSpPr/>
            <p:nvPr/>
          </p:nvSpPr>
          <p:spPr>
            <a:xfrm>
              <a:off x="2994867" y="2618299"/>
              <a:ext cx="87578" cy="98996"/>
            </a:xfrm>
            <a:custGeom>
              <a:rect b="b" l="l" r="r" t="t"/>
              <a:pathLst>
                <a:path extrusionOk="0" h="3312" w="2930">
                  <a:moveTo>
                    <a:pt x="1" y="0"/>
                  </a:moveTo>
                  <a:lnTo>
                    <a:pt x="1" y="48"/>
                  </a:lnTo>
                  <a:lnTo>
                    <a:pt x="1" y="2906"/>
                  </a:lnTo>
                  <a:cubicBezTo>
                    <a:pt x="140" y="2906"/>
                    <a:pt x="234" y="3312"/>
                    <a:pt x="327" y="3312"/>
                  </a:cubicBezTo>
                  <a:cubicBezTo>
                    <a:pt x="329" y="3312"/>
                    <a:pt x="332" y="3311"/>
                    <a:pt x="334" y="3311"/>
                  </a:cubicBezTo>
                  <a:cubicBezTo>
                    <a:pt x="1073" y="3192"/>
                    <a:pt x="1715" y="2739"/>
                    <a:pt x="2001" y="2025"/>
                  </a:cubicBezTo>
                  <a:lnTo>
                    <a:pt x="293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3" name="Google Shape;4083;p53"/>
            <p:cNvSpPr/>
            <p:nvPr/>
          </p:nvSpPr>
          <p:spPr>
            <a:xfrm>
              <a:off x="2757120" y="2521454"/>
              <a:ext cx="172286" cy="96873"/>
            </a:xfrm>
            <a:custGeom>
              <a:rect b="b" l="l" r="r" t="t"/>
              <a:pathLst>
                <a:path extrusionOk="0" h="3241" w="5764">
                  <a:moveTo>
                    <a:pt x="3206" y="1"/>
                  </a:moveTo>
                  <a:cubicBezTo>
                    <a:pt x="3091" y="1"/>
                    <a:pt x="2998" y="384"/>
                    <a:pt x="2882" y="430"/>
                  </a:cubicBezTo>
                  <a:cubicBezTo>
                    <a:pt x="2766" y="430"/>
                    <a:pt x="2650" y="1"/>
                    <a:pt x="2556" y="1"/>
                  </a:cubicBezTo>
                  <a:cubicBezTo>
                    <a:pt x="2554" y="1"/>
                    <a:pt x="2551" y="1"/>
                    <a:pt x="2549" y="2"/>
                  </a:cubicBezTo>
                  <a:cubicBezTo>
                    <a:pt x="1811" y="121"/>
                    <a:pt x="1192" y="573"/>
                    <a:pt x="882" y="1288"/>
                  </a:cubicBezTo>
                  <a:lnTo>
                    <a:pt x="1" y="3240"/>
                  </a:lnTo>
                  <a:lnTo>
                    <a:pt x="5764" y="3240"/>
                  </a:lnTo>
                  <a:lnTo>
                    <a:pt x="4883" y="1288"/>
                  </a:lnTo>
                  <a:cubicBezTo>
                    <a:pt x="4549" y="597"/>
                    <a:pt x="3954" y="121"/>
                    <a:pt x="3216" y="2"/>
                  </a:cubicBezTo>
                  <a:cubicBezTo>
                    <a:pt x="3212" y="1"/>
                    <a:pt x="3209" y="1"/>
                    <a:pt x="3206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4" name="Google Shape;4084;p53"/>
            <p:cNvSpPr/>
            <p:nvPr/>
          </p:nvSpPr>
          <p:spPr>
            <a:xfrm>
              <a:off x="2843981" y="2521454"/>
              <a:ext cx="86143" cy="96873"/>
            </a:xfrm>
            <a:custGeom>
              <a:rect b="b" l="l" r="r" t="t"/>
              <a:pathLst>
                <a:path extrusionOk="0" h="3241" w="2882">
                  <a:moveTo>
                    <a:pt x="323" y="1"/>
                  </a:moveTo>
                  <a:cubicBezTo>
                    <a:pt x="209" y="1"/>
                    <a:pt x="116" y="384"/>
                    <a:pt x="0" y="430"/>
                  </a:cubicBezTo>
                  <a:lnTo>
                    <a:pt x="0" y="3240"/>
                  </a:lnTo>
                  <a:lnTo>
                    <a:pt x="2882" y="3240"/>
                  </a:lnTo>
                  <a:lnTo>
                    <a:pt x="2001" y="1288"/>
                  </a:lnTo>
                  <a:cubicBezTo>
                    <a:pt x="1667" y="597"/>
                    <a:pt x="1072" y="121"/>
                    <a:pt x="334" y="2"/>
                  </a:cubicBezTo>
                  <a:cubicBezTo>
                    <a:pt x="330" y="1"/>
                    <a:pt x="327" y="1"/>
                    <a:pt x="323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5" name="Google Shape;4085;p53"/>
            <p:cNvSpPr/>
            <p:nvPr/>
          </p:nvSpPr>
          <p:spPr>
            <a:xfrm>
              <a:off x="2833281" y="2520767"/>
              <a:ext cx="19249" cy="97561"/>
            </a:xfrm>
            <a:custGeom>
              <a:rect b="b" l="l" r="r" t="t"/>
              <a:pathLst>
                <a:path extrusionOk="0" h="3264" w="644">
                  <a:moveTo>
                    <a:pt x="334" y="1"/>
                  </a:moveTo>
                  <a:cubicBezTo>
                    <a:pt x="215" y="1"/>
                    <a:pt x="96" y="1"/>
                    <a:pt x="1" y="25"/>
                  </a:cubicBezTo>
                  <a:lnTo>
                    <a:pt x="1" y="3263"/>
                  </a:lnTo>
                  <a:lnTo>
                    <a:pt x="644" y="3263"/>
                  </a:lnTo>
                  <a:lnTo>
                    <a:pt x="644" y="25"/>
                  </a:lnTo>
                  <a:cubicBezTo>
                    <a:pt x="525" y="1"/>
                    <a:pt x="453" y="1"/>
                    <a:pt x="334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6" name="Google Shape;4086;p53"/>
            <p:cNvSpPr/>
            <p:nvPr/>
          </p:nvSpPr>
          <p:spPr>
            <a:xfrm>
              <a:off x="2985631" y="2619733"/>
              <a:ext cx="19249" cy="98248"/>
            </a:xfrm>
            <a:custGeom>
              <a:rect b="b" l="l" r="r" t="t"/>
              <a:pathLst>
                <a:path extrusionOk="0" h="3287" w="644">
                  <a:moveTo>
                    <a:pt x="0" y="0"/>
                  </a:moveTo>
                  <a:lnTo>
                    <a:pt x="0" y="3263"/>
                  </a:lnTo>
                  <a:cubicBezTo>
                    <a:pt x="96" y="3286"/>
                    <a:pt x="215" y="3286"/>
                    <a:pt x="334" y="3286"/>
                  </a:cubicBezTo>
                  <a:cubicBezTo>
                    <a:pt x="453" y="3286"/>
                    <a:pt x="524" y="3286"/>
                    <a:pt x="643" y="3263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7" name="Google Shape;4087;p53"/>
            <p:cNvSpPr/>
            <p:nvPr/>
          </p:nvSpPr>
          <p:spPr>
            <a:xfrm>
              <a:off x="2833281" y="2643197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2"/>
                  </a:lnTo>
                  <a:lnTo>
                    <a:pt x="692" y="692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8" name="Google Shape;4088;p53"/>
            <p:cNvSpPr/>
            <p:nvPr/>
          </p:nvSpPr>
          <p:spPr>
            <a:xfrm>
              <a:off x="2833281" y="2678079"/>
              <a:ext cx="20684" cy="20684"/>
            </a:xfrm>
            <a:custGeom>
              <a:rect b="b" l="l" r="r" t="t"/>
              <a:pathLst>
                <a:path extrusionOk="0" h="692" w="692">
                  <a:moveTo>
                    <a:pt x="1" y="1"/>
                  </a:moveTo>
                  <a:lnTo>
                    <a:pt x="1" y="691"/>
                  </a:lnTo>
                  <a:lnTo>
                    <a:pt x="692" y="691"/>
                  </a:lnTo>
                  <a:lnTo>
                    <a:pt x="692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9" name="Google Shape;4089;p53"/>
            <p:cNvSpPr/>
            <p:nvPr/>
          </p:nvSpPr>
          <p:spPr>
            <a:xfrm>
              <a:off x="2985631" y="2542138"/>
              <a:ext cx="20654" cy="20654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0" name="Google Shape;4090;p53"/>
            <p:cNvSpPr/>
            <p:nvPr/>
          </p:nvSpPr>
          <p:spPr>
            <a:xfrm>
              <a:off x="2985631" y="2575586"/>
              <a:ext cx="20654" cy="20684"/>
            </a:xfrm>
            <a:custGeom>
              <a:rect b="b" l="l" r="r" t="t"/>
              <a:pathLst>
                <a:path extrusionOk="0" h="692" w="691">
                  <a:moveTo>
                    <a:pt x="0" y="1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1" name="Google Shape;4091;p53"/>
            <p:cNvSpPr/>
            <p:nvPr/>
          </p:nvSpPr>
          <p:spPr>
            <a:xfrm>
              <a:off x="2843981" y="2520767"/>
              <a:ext cx="9983" cy="97561"/>
            </a:xfrm>
            <a:custGeom>
              <a:rect b="b" l="l" r="r" t="t"/>
              <a:pathLst>
                <a:path extrusionOk="0" h="3264" w="334">
                  <a:moveTo>
                    <a:pt x="0" y="1"/>
                  </a:moveTo>
                  <a:lnTo>
                    <a:pt x="0" y="3263"/>
                  </a:lnTo>
                  <a:lnTo>
                    <a:pt x="334" y="3263"/>
                  </a:lnTo>
                  <a:lnTo>
                    <a:pt x="334" y="25"/>
                  </a:lnTo>
                  <a:cubicBezTo>
                    <a:pt x="215" y="1"/>
                    <a:pt x="119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2" name="Google Shape;4092;p53"/>
            <p:cNvSpPr/>
            <p:nvPr/>
          </p:nvSpPr>
          <p:spPr>
            <a:xfrm>
              <a:off x="2843264" y="2643197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2"/>
                  </a:lnTo>
                  <a:lnTo>
                    <a:pt x="310" y="692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3" name="Google Shape;4093;p53"/>
            <p:cNvSpPr/>
            <p:nvPr/>
          </p:nvSpPr>
          <p:spPr>
            <a:xfrm>
              <a:off x="2843264" y="2678079"/>
              <a:ext cx="9266" cy="20684"/>
            </a:xfrm>
            <a:custGeom>
              <a:rect b="b" l="l" r="r" t="t"/>
              <a:pathLst>
                <a:path extrusionOk="0" h="692" w="310">
                  <a:moveTo>
                    <a:pt x="0" y="1"/>
                  </a:moveTo>
                  <a:lnTo>
                    <a:pt x="0" y="691"/>
                  </a:lnTo>
                  <a:lnTo>
                    <a:pt x="310" y="691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4" name="Google Shape;4094;p53"/>
            <p:cNvSpPr/>
            <p:nvPr/>
          </p:nvSpPr>
          <p:spPr>
            <a:xfrm>
              <a:off x="2994867" y="2542138"/>
              <a:ext cx="10013" cy="20654"/>
            </a:xfrm>
            <a:custGeom>
              <a:rect b="b" l="l" r="r" t="t"/>
              <a:pathLst>
                <a:path extrusionOk="0" h="691" w="335">
                  <a:moveTo>
                    <a:pt x="1" y="0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5" name="Google Shape;4095;p53"/>
            <p:cNvSpPr/>
            <p:nvPr/>
          </p:nvSpPr>
          <p:spPr>
            <a:xfrm>
              <a:off x="2994867" y="2575586"/>
              <a:ext cx="10013" cy="20684"/>
            </a:xfrm>
            <a:custGeom>
              <a:rect b="b" l="l" r="r" t="t"/>
              <a:pathLst>
                <a:path extrusionOk="0" h="692" w="335">
                  <a:moveTo>
                    <a:pt x="1" y="1"/>
                  </a:moveTo>
                  <a:lnTo>
                    <a:pt x="1" y="691"/>
                  </a:lnTo>
                  <a:lnTo>
                    <a:pt x="334" y="69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6" name="Google Shape;4096;p53"/>
            <p:cNvSpPr/>
            <p:nvPr/>
          </p:nvSpPr>
          <p:spPr>
            <a:xfrm>
              <a:off x="2994867" y="2619733"/>
              <a:ext cx="10013" cy="98248"/>
            </a:xfrm>
            <a:custGeom>
              <a:rect b="b" l="l" r="r" t="t"/>
              <a:pathLst>
                <a:path extrusionOk="0" h="3287" w="335">
                  <a:moveTo>
                    <a:pt x="1" y="0"/>
                  </a:moveTo>
                  <a:lnTo>
                    <a:pt x="1" y="3286"/>
                  </a:lnTo>
                  <a:cubicBezTo>
                    <a:pt x="120" y="3286"/>
                    <a:pt x="215" y="3286"/>
                    <a:pt x="334" y="3263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7" name="Google Shape;4097;p53"/>
            <p:cNvSpPr/>
            <p:nvPr/>
          </p:nvSpPr>
          <p:spPr>
            <a:xfrm>
              <a:off x="2747167" y="2609750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9AA6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8" name="Google Shape;4098;p53"/>
            <p:cNvSpPr/>
            <p:nvPr/>
          </p:nvSpPr>
          <p:spPr>
            <a:xfrm>
              <a:off x="2918707" y="2609750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9" name="Google Shape;4099;p53"/>
          <p:cNvGrpSpPr/>
          <p:nvPr/>
        </p:nvGrpSpPr>
        <p:grpSpPr>
          <a:xfrm>
            <a:off x="1799229" y="2440332"/>
            <a:ext cx="343110" cy="344542"/>
            <a:chOff x="2065929" y="2440332"/>
            <a:chExt cx="343110" cy="344542"/>
          </a:xfrm>
        </p:grpSpPr>
        <p:sp>
          <p:nvSpPr>
            <p:cNvPr id="4100" name="Google Shape;4100;p53"/>
            <p:cNvSpPr/>
            <p:nvPr/>
          </p:nvSpPr>
          <p:spPr>
            <a:xfrm>
              <a:off x="2166987" y="2480923"/>
              <a:ext cx="141679" cy="303951"/>
            </a:xfrm>
            <a:custGeom>
              <a:rect b="b" l="l" r="r" t="t"/>
              <a:pathLst>
                <a:path extrusionOk="0" h="10169" w="4740">
                  <a:moveTo>
                    <a:pt x="453" y="0"/>
                  </a:moveTo>
                  <a:lnTo>
                    <a:pt x="1" y="5073"/>
                  </a:lnTo>
                  <a:lnTo>
                    <a:pt x="453" y="10169"/>
                  </a:lnTo>
                  <a:lnTo>
                    <a:pt x="4287" y="10169"/>
                  </a:lnTo>
                  <a:lnTo>
                    <a:pt x="4740" y="5073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1" name="Google Shape;4101;p53"/>
            <p:cNvSpPr/>
            <p:nvPr/>
          </p:nvSpPr>
          <p:spPr>
            <a:xfrm>
              <a:off x="2065929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0" y="0"/>
                  </a:moveTo>
                  <a:lnTo>
                    <a:pt x="0" y="10145"/>
                  </a:lnTo>
                  <a:lnTo>
                    <a:pt x="3834" y="10145"/>
                  </a:lnTo>
                  <a:lnTo>
                    <a:pt x="3834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2" name="Google Shape;4102;p53"/>
            <p:cNvSpPr/>
            <p:nvPr/>
          </p:nvSpPr>
          <p:spPr>
            <a:xfrm>
              <a:off x="2123587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3" name="Google Shape;4103;p53"/>
            <p:cNvSpPr/>
            <p:nvPr/>
          </p:nvSpPr>
          <p:spPr>
            <a:xfrm>
              <a:off x="2238186" y="2481641"/>
              <a:ext cx="70481" cy="303234"/>
            </a:xfrm>
            <a:custGeom>
              <a:rect b="b" l="l" r="r" t="t"/>
              <a:pathLst>
                <a:path extrusionOk="0" h="10145" w="2358">
                  <a:moveTo>
                    <a:pt x="0" y="0"/>
                  </a:moveTo>
                  <a:lnTo>
                    <a:pt x="0" y="10145"/>
                  </a:lnTo>
                  <a:lnTo>
                    <a:pt x="1905" y="10145"/>
                  </a:lnTo>
                  <a:lnTo>
                    <a:pt x="2358" y="5049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4" name="Google Shape;4104;p53"/>
            <p:cNvSpPr/>
            <p:nvPr/>
          </p:nvSpPr>
          <p:spPr>
            <a:xfrm>
              <a:off x="2294410" y="2481641"/>
              <a:ext cx="114628" cy="303234"/>
            </a:xfrm>
            <a:custGeom>
              <a:rect b="b" l="l" r="r" t="t"/>
              <a:pathLst>
                <a:path extrusionOk="0" h="10145" w="3835">
                  <a:moveTo>
                    <a:pt x="1" y="0"/>
                  </a:moveTo>
                  <a:lnTo>
                    <a:pt x="1" y="10145"/>
                  </a:lnTo>
                  <a:lnTo>
                    <a:pt x="3835" y="10145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5" name="Google Shape;4105;p53"/>
            <p:cNvSpPr/>
            <p:nvPr/>
          </p:nvSpPr>
          <p:spPr>
            <a:xfrm>
              <a:off x="2352068" y="2481641"/>
              <a:ext cx="56970" cy="303234"/>
            </a:xfrm>
            <a:custGeom>
              <a:rect b="b" l="l" r="r" t="t"/>
              <a:pathLst>
                <a:path extrusionOk="0" h="10145" w="1906">
                  <a:moveTo>
                    <a:pt x="1" y="0"/>
                  </a:moveTo>
                  <a:lnTo>
                    <a:pt x="1" y="10145"/>
                  </a:lnTo>
                  <a:lnTo>
                    <a:pt x="1906" y="10145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6" name="Google Shape;4106;p53"/>
            <p:cNvSpPr/>
            <p:nvPr/>
          </p:nvSpPr>
          <p:spPr>
            <a:xfrm>
              <a:off x="2087270" y="2441767"/>
              <a:ext cx="71198" cy="71198"/>
            </a:xfrm>
            <a:custGeom>
              <a:rect b="b" l="l" r="r" t="t"/>
              <a:pathLst>
                <a:path extrusionOk="0" h="2382" w="2382">
                  <a:moveTo>
                    <a:pt x="1191" y="0"/>
                  </a:moveTo>
                  <a:cubicBezTo>
                    <a:pt x="524" y="0"/>
                    <a:pt x="1" y="524"/>
                    <a:pt x="1" y="1191"/>
                  </a:cubicBezTo>
                  <a:cubicBezTo>
                    <a:pt x="1" y="1834"/>
                    <a:pt x="524" y="2382"/>
                    <a:pt x="1191" y="2382"/>
                  </a:cubicBezTo>
                  <a:cubicBezTo>
                    <a:pt x="1834" y="2382"/>
                    <a:pt x="2382" y="1834"/>
                    <a:pt x="2382" y="1191"/>
                  </a:cubicBezTo>
                  <a:cubicBezTo>
                    <a:pt x="2382" y="524"/>
                    <a:pt x="1834" y="0"/>
                    <a:pt x="119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7" name="Google Shape;4107;p53"/>
            <p:cNvSpPr/>
            <p:nvPr/>
          </p:nvSpPr>
          <p:spPr>
            <a:xfrm>
              <a:off x="2201869" y="2441677"/>
              <a:ext cx="71228" cy="71288"/>
            </a:xfrm>
            <a:custGeom>
              <a:rect b="b" l="l" r="r" t="t"/>
              <a:pathLst>
                <a:path extrusionOk="0" h="2385" w="2383">
                  <a:moveTo>
                    <a:pt x="1269" y="1"/>
                  </a:moveTo>
                  <a:cubicBezTo>
                    <a:pt x="1243" y="1"/>
                    <a:pt x="1217" y="2"/>
                    <a:pt x="1191" y="3"/>
                  </a:cubicBezTo>
                  <a:cubicBezTo>
                    <a:pt x="548" y="3"/>
                    <a:pt x="1" y="527"/>
                    <a:pt x="1" y="1194"/>
                  </a:cubicBezTo>
                  <a:cubicBezTo>
                    <a:pt x="1" y="1837"/>
                    <a:pt x="548" y="2385"/>
                    <a:pt x="1191" y="2385"/>
                  </a:cubicBezTo>
                  <a:cubicBezTo>
                    <a:pt x="1858" y="2385"/>
                    <a:pt x="2382" y="1837"/>
                    <a:pt x="2382" y="1194"/>
                  </a:cubicBezTo>
                  <a:cubicBezTo>
                    <a:pt x="2382" y="553"/>
                    <a:pt x="1898" y="1"/>
                    <a:pt x="1269" y="1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8" name="Google Shape;4108;p53"/>
            <p:cNvSpPr/>
            <p:nvPr/>
          </p:nvSpPr>
          <p:spPr>
            <a:xfrm>
              <a:off x="2216097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9" name="Google Shape;4109;p53"/>
            <p:cNvSpPr/>
            <p:nvPr/>
          </p:nvSpPr>
          <p:spPr>
            <a:xfrm>
              <a:off x="2216097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0" name="Google Shape;4110;p53"/>
            <p:cNvSpPr/>
            <p:nvPr/>
          </p:nvSpPr>
          <p:spPr>
            <a:xfrm>
              <a:off x="2216097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1" name="Google Shape;4111;p53"/>
            <p:cNvSpPr/>
            <p:nvPr/>
          </p:nvSpPr>
          <p:spPr>
            <a:xfrm>
              <a:off x="2216097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2" name="Google Shape;4112;p53"/>
            <p:cNvSpPr/>
            <p:nvPr/>
          </p:nvSpPr>
          <p:spPr>
            <a:xfrm>
              <a:off x="2101498" y="2544978"/>
              <a:ext cx="43460" cy="19967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3" name="Google Shape;4113;p53"/>
            <p:cNvSpPr/>
            <p:nvPr/>
          </p:nvSpPr>
          <p:spPr>
            <a:xfrm>
              <a:off x="2101498" y="2588409"/>
              <a:ext cx="43460" cy="20654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4" name="Google Shape;4114;p53"/>
            <p:cNvSpPr/>
            <p:nvPr/>
          </p:nvSpPr>
          <p:spPr>
            <a:xfrm>
              <a:off x="2101498" y="2631809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5" name="Google Shape;4115;p53"/>
            <p:cNvSpPr/>
            <p:nvPr/>
          </p:nvSpPr>
          <p:spPr>
            <a:xfrm>
              <a:off x="2101498" y="2675240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6" name="Google Shape;4116;p53"/>
            <p:cNvSpPr/>
            <p:nvPr/>
          </p:nvSpPr>
          <p:spPr>
            <a:xfrm>
              <a:off x="2330009" y="2544978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7" name="Google Shape;4117;p53"/>
            <p:cNvSpPr/>
            <p:nvPr/>
          </p:nvSpPr>
          <p:spPr>
            <a:xfrm>
              <a:off x="2330009" y="2588409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8" name="Google Shape;4118;p53"/>
            <p:cNvSpPr/>
            <p:nvPr/>
          </p:nvSpPr>
          <p:spPr>
            <a:xfrm>
              <a:off x="2330009" y="2631809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9" name="Google Shape;4119;p53"/>
            <p:cNvSpPr/>
            <p:nvPr/>
          </p:nvSpPr>
          <p:spPr>
            <a:xfrm>
              <a:off x="2330009" y="2675240"/>
              <a:ext cx="43430" cy="20684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0" name="Google Shape;4120;p53"/>
            <p:cNvSpPr/>
            <p:nvPr/>
          </p:nvSpPr>
          <p:spPr>
            <a:xfrm>
              <a:off x="2316469" y="2441767"/>
              <a:ext cx="71228" cy="71198"/>
            </a:xfrm>
            <a:custGeom>
              <a:rect b="b" l="l" r="r" t="t"/>
              <a:pathLst>
                <a:path extrusionOk="0" h="2382" w="2383">
                  <a:moveTo>
                    <a:pt x="1192" y="0"/>
                  </a:moveTo>
                  <a:cubicBezTo>
                    <a:pt x="549" y="0"/>
                    <a:pt x="1" y="524"/>
                    <a:pt x="1" y="1191"/>
                  </a:cubicBezTo>
                  <a:cubicBezTo>
                    <a:pt x="1" y="1834"/>
                    <a:pt x="549" y="2382"/>
                    <a:pt x="1192" y="2382"/>
                  </a:cubicBezTo>
                  <a:cubicBezTo>
                    <a:pt x="1858" y="2382"/>
                    <a:pt x="2382" y="1834"/>
                    <a:pt x="2382" y="1191"/>
                  </a:cubicBezTo>
                  <a:cubicBezTo>
                    <a:pt x="2382" y="524"/>
                    <a:pt x="1858" y="0"/>
                    <a:pt x="1192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1" name="Google Shape;4121;p53"/>
            <p:cNvSpPr/>
            <p:nvPr/>
          </p:nvSpPr>
          <p:spPr>
            <a:xfrm>
              <a:off x="22374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2" name="Google Shape;4122;p53"/>
            <p:cNvSpPr/>
            <p:nvPr/>
          </p:nvSpPr>
          <p:spPr>
            <a:xfrm>
              <a:off x="22374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3" name="Google Shape;4123;p53"/>
            <p:cNvSpPr/>
            <p:nvPr/>
          </p:nvSpPr>
          <p:spPr>
            <a:xfrm>
              <a:off x="22374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4" name="Google Shape;4124;p53"/>
            <p:cNvSpPr/>
            <p:nvPr/>
          </p:nvSpPr>
          <p:spPr>
            <a:xfrm>
              <a:off x="22374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5" name="Google Shape;4125;p53"/>
            <p:cNvSpPr/>
            <p:nvPr/>
          </p:nvSpPr>
          <p:spPr>
            <a:xfrm>
              <a:off x="2237469" y="2440332"/>
              <a:ext cx="35629" cy="72633"/>
            </a:xfrm>
            <a:custGeom>
              <a:rect b="b" l="l" r="r" t="t"/>
              <a:pathLst>
                <a:path extrusionOk="0" h="2430" w="1192">
                  <a:moveTo>
                    <a:pt x="0" y="1"/>
                  </a:moveTo>
                  <a:lnTo>
                    <a:pt x="0" y="2430"/>
                  </a:lnTo>
                  <a:cubicBezTo>
                    <a:pt x="667" y="2430"/>
                    <a:pt x="1191" y="1882"/>
                    <a:pt x="1191" y="1239"/>
                  </a:cubicBezTo>
                  <a:cubicBezTo>
                    <a:pt x="1191" y="572"/>
                    <a:pt x="667" y="1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6" name="Google Shape;4126;p53"/>
            <p:cNvSpPr/>
            <p:nvPr/>
          </p:nvSpPr>
          <p:spPr>
            <a:xfrm>
              <a:off x="2351350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1" y="1"/>
                  </a:moveTo>
                  <a:lnTo>
                    <a:pt x="1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7" name="Google Shape;4127;p53"/>
            <p:cNvSpPr/>
            <p:nvPr/>
          </p:nvSpPr>
          <p:spPr>
            <a:xfrm>
              <a:off x="2351350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1" y="0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8" name="Google Shape;4128;p53"/>
            <p:cNvSpPr/>
            <p:nvPr/>
          </p:nvSpPr>
          <p:spPr>
            <a:xfrm>
              <a:off x="2351350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9" name="Google Shape;4129;p53"/>
            <p:cNvSpPr/>
            <p:nvPr/>
          </p:nvSpPr>
          <p:spPr>
            <a:xfrm>
              <a:off x="2351350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1" y="1"/>
                  </a:moveTo>
                  <a:lnTo>
                    <a:pt x="1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0" name="Google Shape;4130;p53"/>
            <p:cNvSpPr/>
            <p:nvPr/>
          </p:nvSpPr>
          <p:spPr>
            <a:xfrm>
              <a:off x="2353503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19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1" name="Google Shape;4131;p53"/>
            <p:cNvSpPr/>
            <p:nvPr/>
          </p:nvSpPr>
          <p:spPr>
            <a:xfrm>
              <a:off x="2122869" y="2544978"/>
              <a:ext cx="22089" cy="19967"/>
            </a:xfrm>
            <a:custGeom>
              <a:rect b="b" l="l" r="r" t="t"/>
              <a:pathLst>
                <a:path extrusionOk="0" h="668" w="739">
                  <a:moveTo>
                    <a:pt x="0" y="1"/>
                  </a:moveTo>
                  <a:lnTo>
                    <a:pt x="0" y="667"/>
                  </a:lnTo>
                  <a:lnTo>
                    <a:pt x="739" y="667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2" name="Google Shape;4132;p53"/>
            <p:cNvSpPr/>
            <p:nvPr/>
          </p:nvSpPr>
          <p:spPr>
            <a:xfrm>
              <a:off x="2122869" y="2588409"/>
              <a:ext cx="22089" cy="20654"/>
            </a:xfrm>
            <a:custGeom>
              <a:rect b="b" l="l" r="r" t="t"/>
              <a:pathLst>
                <a:path extrusionOk="0" h="691" w="739">
                  <a:moveTo>
                    <a:pt x="0" y="0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3" name="Google Shape;4133;p53"/>
            <p:cNvSpPr/>
            <p:nvPr/>
          </p:nvSpPr>
          <p:spPr>
            <a:xfrm>
              <a:off x="2122869" y="2631809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2"/>
                  </a:lnTo>
                  <a:lnTo>
                    <a:pt x="739" y="692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4" name="Google Shape;4134;p53"/>
            <p:cNvSpPr/>
            <p:nvPr/>
          </p:nvSpPr>
          <p:spPr>
            <a:xfrm>
              <a:off x="2122869" y="2675240"/>
              <a:ext cx="22089" cy="20684"/>
            </a:xfrm>
            <a:custGeom>
              <a:rect b="b" l="l" r="r" t="t"/>
              <a:pathLst>
                <a:path extrusionOk="0" h="692" w="739">
                  <a:moveTo>
                    <a:pt x="0" y="1"/>
                  </a:moveTo>
                  <a:lnTo>
                    <a:pt x="0" y="691"/>
                  </a:lnTo>
                  <a:lnTo>
                    <a:pt x="739" y="691"/>
                  </a:lnTo>
                  <a:lnTo>
                    <a:pt x="739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5" name="Google Shape;4135;p53"/>
            <p:cNvSpPr/>
            <p:nvPr/>
          </p:nvSpPr>
          <p:spPr>
            <a:xfrm>
              <a:off x="2122869" y="2440332"/>
              <a:ext cx="35599" cy="72633"/>
            </a:xfrm>
            <a:custGeom>
              <a:rect b="b" l="l" r="r" t="t"/>
              <a:pathLst>
                <a:path extrusionOk="0" h="2430" w="1191">
                  <a:moveTo>
                    <a:pt x="0" y="1"/>
                  </a:moveTo>
                  <a:lnTo>
                    <a:pt x="0" y="2430"/>
                  </a:lnTo>
                  <a:cubicBezTo>
                    <a:pt x="643" y="2430"/>
                    <a:pt x="1191" y="1882"/>
                    <a:pt x="1191" y="1239"/>
                  </a:cubicBezTo>
                  <a:cubicBezTo>
                    <a:pt x="1191" y="572"/>
                    <a:pt x="643" y="48"/>
                    <a:pt x="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36" name="Google Shape;4136;p53"/>
          <p:cNvGrpSpPr/>
          <p:nvPr/>
        </p:nvGrpSpPr>
        <p:grpSpPr>
          <a:xfrm>
            <a:off x="1049591" y="2490877"/>
            <a:ext cx="345262" cy="239928"/>
            <a:chOff x="1392491" y="2490877"/>
            <a:chExt cx="345262" cy="239928"/>
          </a:xfrm>
        </p:grpSpPr>
        <p:sp>
          <p:nvSpPr>
            <p:cNvPr id="4137" name="Google Shape;4137;p53"/>
            <p:cNvSpPr/>
            <p:nvPr/>
          </p:nvSpPr>
          <p:spPr>
            <a:xfrm>
              <a:off x="1517074" y="2492311"/>
              <a:ext cx="95409" cy="168012"/>
            </a:xfrm>
            <a:custGeom>
              <a:rect b="b" l="l" r="r" t="t"/>
              <a:pathLst>
                <a:path extrusionOk="0" h="5621" w="3192">
                  <a:moveTo>
                    <a:pt x="0" y="0"/>
                  </a:moveTo>
                  <a:lnTo>
                    <a:pt x="0" y="5620"/>
                  </a:lnTo>
                  <a:lnTo>
                    <a:pt x="3191" y="5620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8" name="Google Shape;4138;p53"/>
            <p:cNvSpPr/>
            <p:nvPr/>
          </p:nvSpPr>
          <p:spPr>
            <a:xfrm>
              <a:off x="1641627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9" name="Google Shape;4139;p53"/>
            <p:cNvSpPr/>
            <p:nvPr/>
          </p:nvSpPr>
          <p:spPr>
            <a:xfrm>
              <a:off x="1690049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0" name="Google Shape;4140;p53"/>
            <p:cNvSpPr/>
            <p:nvPr/>
          </p:nvSpPr>
          <p:spPr>
            <a:xfrm>
              <a:off x="1640909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597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1" name="Google Shape;4141;p53"/>
            <p:cNvSpPr/>
            <p:nvPr/>
          </p:nvSpPr>
          <p:spPr>
            <a:xfrm>
              <a:off x="1688614" y="2492311"/>
              <a:ext cx="48422" cy="96844"/>
            </a:xfrm>
            <a:custGeom>
              <a:rect b="b" l="l" r="r" t="t"/>
              <a:pathLst>
                <a:path extrusionOk="0" h="3240" w="1620">
                  <a:moveTo>
                    <a:pt x="1" y="0"/>
                  </a:moveTo>
                  <a:lnTo>
                    <a:pt x="1" y="3239"/>
                  </a:lnTo>
                  <a:lnTo>
                    <a:pt x="1620" y="2358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2" name="Google Shape;4142;p53"/>
            <p:cNvSpPr/>
            <p:nvPr/>
          </p:nvSpPr>
          <p:spPr>
            <a:xfrm>
              <a:off x="1393209" y="2562763"/>
              <a:ext cx="95409" cy="168042"/>
            </a:xfrm>
            <a:custGeom>
              <a:rect b="b" l="l" r="r" t="t"/>
              <a:pathLst>
                <a:path extrusionOk="0" h="5622" w="3192">
                  <a:moveTo>
                    <a:pt x="1" y="1"/>
                  </a:moveTo>
                  <a:lnTo>
                    <a:pt x="1" y="5621"/>
                  </a:lnTo>
                  <a:lnTo>
                    <a:pt x="3192" y="5621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3" name="Google Shape;4143;p53"/>
            <p:cNvSpPr/>
            <p:nvPr/>
          </p:nvSpPr>
          <p:spPr>
            <a:xfrm>
              <a:off x="1440914" y="2562763"/>
              <a:ext cx="47704" cy="168042"/>
            </a:xfrm>
            <a:custGeom>
              <a:rect b="b" l="l" r="r" t="t"/>
              <a:pathLst>
                <a:path extrusionOk="0" h="5622" w="1596">
                  <a:moveTo>
                    <a:pt x="0" y="1"/>
                  </a:moveTo>
                  <a:lnTo>
                    <a:pt x="0" y="5621"/>
                  </a:lnTo>
                  <a:lnTo>
                    <a:pt x="1596" y="5621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4" name="Google Shape;4144;p53"/>
            <p:cNvSpPr/>
            <p:nvPr/>
          </p:nvSpPr>
          <p:spPr>
            <a:xfrm>
              <a:off x="1392491" y="2490877"/>
              <a:ext cx="96126" cy="98278"/>
            </a:xfrm>
            <a:custGeom>
              <a:rect b="b" l="l" r="r" t="t"/>
              <a:pathLst>
                <a:path extrusionOk="0" h="3288" w="3216">
                  <a:moveTo>
                    <a:pt x="1" y="1"/>
                  </a:moveTo>
                  <a:lnTo>
                    <a:pt x="1" y="2358"/>
                  </a:lnTo>
                  <a:lnTo>
                    <a:pt x="1620" y="3287"/>
                  </a:lnTo>
                  <a:lnTo>
                    <a:pt x="3216" y="2406"/>
                  </a:lnTo>
                  <a:lnTo>
                    <a:pt x="3216" y="48"/>
                  </a:lnTo>
                  <a:lnTo>
                    <a:pt x="321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5" name="Google Shape;4145;p53"/>
            <p:cNvSpPr/>
            <p:nvPr/>
          </p:nvSpPr>
          <p:spPr>
            <a:xfrm>
              <a:off x="1440914" y="2492311"/>
              <a:ext cx="47704" cy="96844"/>
            </a:xfrm>
            <a:custGeom>
              <a:rect b="b" l="l" r="r" t="t"/>
              <a:pathLst>
                <a:path extrusionOk="0" h="3240" w="1596">
                  <a:moveTo>
                    <a:pt x="0" y="0"/>
                  </a:moveTo>
                  <a:lnTo>
                    <a:pt x="0" y="3239"/>
                  </a:lnTo>
                  <a:lnTo>
                    <a:pt x="1596" y="2358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53"/>
            <p:cNvSpPr/>
            <p:nvPr/>
          </p:nvSpPr>
          <p:spPr>
            <a:xfrm>
              <a:off x="1565466" y="2492311"/>
              <a:ext cx="47734" cy="168012"/>
            </a:xfrm>
            <a:custGeom>
              <a:rect b="b" l="l" r="r" t="t"/>
              <a:pathLst>
                <a:path extrusionOk="0" h="5621" w="1597">
                  <a:moveTo>
                    <a:pt x="1" y="0"/>
                  </a:moveTo>
                  <a:lnTo>
                    <a:pt x="1" y="5620"/>
                  </a:lnTo>
                  <a:lnTo>
                    <a:pt x="1596" y="5620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53"/>
            <p:cNvSpPr/>
            <p:nvPr/>
          </p:nvSpPr>
          <p:spPr>
            <a:xfrm>
              <a:off x="1517791" y="2632527"/>
              <a:ext cx="95409" cy="98278"/>
            </a:xfrm>
            <a:custGeom>
              <a:rect b="b" l="l" r="r" t="t"/>
              <a:pathLst>
                <a:path extrusionOk="0" h="3288" w="3192">
                  <a:moveTo>
                    <a:pt x="1619" y="1"/>
                  </a:moveTo>
                  <a:lnTo>
                    <a:pt x="0" y="929"/>
                  </a:lnTo>
                  <a:lnTo>
                    <a:pt x="0" y="3287"/>
                  </a:lnTo>
                  <a:lnTo>
                    <a:pt x="3191" y="3287"/>
                  </a:lnTo>
                  <a:lnTo>
                    <a:pt x="3191" y="929"/>
                  </a:lnTo>
                  <a:lnTo>
                    <a:pt x="161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53"/>
            <p:cNvSpPr/>
            <p:nvPr/>
          </p:nvSpPr>
          <p:spPr>
            <a:xfrm>
              <a:off x="1565466" y="2632527"/>
              <a:ext cx="47734" cy="98278"/>
            </a:xfrm>
            <a:custGeom>
              <a:rect b="b" l="l" r="r" t="t"/>
              <a:pathLst>
                <a:path extrusionOk="0" h="3288" w="1597">
                  <a:moveTo>
                    <a:pt x="1" y="1"/>
                  </a:moveTo>
                  <a:lnTo>
                    <a:pt x="1" y="3287"/>
                  </a:lnTo>
                  <a:lnTo>
                    <a:pt x="1596" y="3287"/>
                  </a:lnTo>
                  <a:lnTo>
                    <a:pt x="1596" y="92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9" name="Google Shape;4149;p53"/>
          <p:cNvGrpSpPr/>
          <p:nvPr/>
        </p:nvGrpSpPr>
        <p:grpSpPr>
          <a:xfrm>
            <a:off x="1049591" y="2982751"/>
            <a:ext cx="344543" cy="345977"/>
            <a:chOff x="1392491" y="2982751"/>
            <a:chExt cx="344543" cy="345977"/>
          </a:xfrm>
        </p:grpSpPr>
        <p:sp>
          <p:nvSpPr>
            <p:cNvPr id="4150" name="Google Shape;4150;p53"/>
            <p:cNvSpPr/>
            <p:nvPr/>
          </p:nvSpPr>
          <p:spPr>
            <a:xfrm>
              <a:off x="1438044" y="3029021"/>
              <a:ext cx="253437" cy="252720"/>
            </a:xfrm>
            <a:custGeom>
              <a:rect b="b" l="l" r="r" t="t"/>
              <a:pathLst>
                <a:path extrusionOk="0" h="8455" w="8479">
                  <a:moveTo>
                    <a:pt x="4216" y="0"/>
                  </a:moveTo>
                  <a:cubicBezTo>
                    <a:pt x="1906" y="0"/>
                    <a:pt x="1" y="1858"/>
                    <a:pt x="1" y="4215"/>
                  </a:cubicBezTo>
                  <a:cubicBezTo>
                    <a:pt x="1" y="6549"/>
                    <a:pt x="1882" y="8454"/>
                    <a:pt x="4216" y="8454"/>
                  </a:cubicBezTo>
                  <a:cubicBezTo>
                    <a:pt x="5478" y="8454"/>
                    <a:pt x="6597" y="7907"/>
                    <a:pt x="7383" y="7049"/>
                  </a:cubicBezTo>
                  <a:cubicBezTo>
                    <a:pt x="8074" y="6311"/>
                    <a:pt x="8479" y="5311"/>
                    <a:pt x="8479" y="4215"/>
                  </a:cubicBezTo>
                  <a:cubicBezTo>
                    <a:pt x="8479" y="1905"/>
                    <a:pt x="6574" y="0"/>
                    <a:pt x="4216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1" name="Google Shape;4151;p53"/>
            <p:cNvSpPr/>
            <p:nvPr/>
          </p:nvSpPr>
          <p:spPr>
            <a:xfrm>
              <a:off x="1564061" y="3029021"/>
              <a:ext cx="127421" cy="252720"/>
            </a:xfrm>
            <a:custGeom>
              <a:rect b="b" l="l" r="r" t="t"/>
              <a:pathLst>
                <a:path extrusionOk="0" h="8455" w="4263">
                  <a:moveTo>
                    <a:pt x="0" y="0"/>
                  </a:moveTo>
                  <a:lnTo>
                    <a:pt x="0" y="8454"/>
                  </a:lnTo>
                  <a:cubicBezTo>
                    <a:pt x="1262" y="8454"/>
                    <a:pt x="2381" y="7907"/>
                    <a:pt x="3167" y="7049"/>
                  </a:cubicBezTo>
                  <a:cubicBezTo>
                    <a:pt x="3858" y="6311"/>
                    <a:pt x="4263" y="5311"/>
                    <a:pt x="4263" y="4215"/>
                  </a:cubicBezTo>
                  <a:cubicBezTo>
                    <a:pt x="4263" y="1905"/>
                    <a:pt x="2358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2" name="Google Shape;4152;p53"/>
            <p:cNvSpPr/>
            <p:nvPr/>
          </p:nvSpPr>
          <p:spPr>
            <a:xfrm>
              <a:off x="1392491" y="2983468"/>
              <a:ext cx="178712" cy="345259"/>
            </a:xfrm>
            <a:custGeom>
              <a:rect b="b" l="l" r="r" t="t"/>
              <a:pathLst>
                <a:path extrusionOk="0" h="11551" w="5979">
                  <a:moveTo>
                    <a:pt x="5740" y="0"/>
                  </a:moveTo>
                  <a:cubicBezTo>
                    <a:pt x="4240" y="0"/>
                    <a:pt x="2763" y="596"/>
                    <a:pt x="1692" y="1691"/>
                  </a:cubicBezTo>
                  <a:cubicBezTo>
                    <a:pt x="620" y="2763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763" y="10907"/>
                    <a:pt x="4240" y="11503"/>
                    <a:pt x="5740" y="11550"/>
                  </a:cubicBezTo>
                  <a:lnTo>
                    <a:pt x="5978" y="10598"/>
                  </a:lnTo>
                  <a:lnTo>
                    <a:pt x="5740" y="9693"/>
                  </a:lnTo>
                  <a:cubicBezTo>
                    <a:pt x="3597" y="9645"/>
                    <a:pt x="1858" y="7907"/>
                    <a:pt x="1858" y="5739"/>
                  </a:cubicBezTo>
                  <a:cubicBezTo>
                    <a:pt x="1858" y="3572"/>
                    <a:pt x="3597" y="1834"/>
                    <a:pt x="5740" y="1834"/>
                  </a:cubicBezTo>
                  <a:lnTo>
                    <a:pt x="5978" y="905"/>
                  </a:ln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53"/>
            <p:cNvSpPr/>
            <p:nvPr/>
          </p:nvSpPr>
          <p:spPr>
            <a:xfrm>
              <a:off x="1564061" y="3233321"/>
              <a:ext cx="127421" cy="93257"/>
            </a:xfrm>
            <a:custGeom>
              <a:rect b="b" l="l" r="r" t="t"/>
              <a:pathLst>
                <a:path extrusionOk="0" h="3120" w="4263">
                  <a:moveTo>
                    <a:pt x="2929" y="0"/>
                  </a:moveTo>
                  <a:cubicBezTo>
                    <a:pt x="2215" y="810"/>
                    <a:pt x="1167" y="1286"/>
                    <a:pt x="0" y="1286"/>
                  </a:cubicBezTo>
                  <a:lnTo>
                    <a:pt x="0" y="3120"/>
                  </a:lnTo>
                  <a:cubicBezTo>
                    <a:pt x="1548" y="3120"/>
                    <a:pt x="2977" y="2524"/>
                    <a:pt x="4096" y="1429"/>
                  </a:cubicBezTo>
                  <a:lnTo>
                    <a:pt x="4263" y="1262"/>
                  </a:lnTo>
                  <a:lnTo>
                    <a:pt x="3810" y="310"/>
                  </a:lnTo>
                  <a:lnTo>
                    <a:pt x="2929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53"/>
            <p:cNvSpPr/>
            <p:nvPr/>
          </p:nvSpPr>
          <p:spPr>
            <a:xfrm>
              <a:off x="1564061" y="2982751"/>
              <a:ext cx="172973" cy="288319"/>
            </a:xfrm>
            <a:custGeom>
              <a:rect b="b" l="l" r="r" t="t"/>
              <a:pathLst>
                <a:path extrusionOk="0" h="9646" w="5787">
                  <a:moveTo>
                    <a:pt x="0" y="0"/>
                  </a:moveTo>
                  <a:lnTo>
                    <a:pt x="0" y="1834"/>
                  </a:lnTo>
                  <a:cubicBezTo>
                    <a:pt x="2167" y="1834"/>
                    <a:pt x="3906" y="3596"/>
                    <a:pt x="3906" y="5740"/>
                  </a:cubicBezTo>
                  <a:cubicBezTo>
                    <a:pt x="3906" y="6740"/>
                    <a:pt x="3525" y="7669"/>
                    <a:pt x="2882" y="8359"/>
                  </a:cubicBezTo>
                  <a:lnTo>
                    <a:pt x="4239" y="9645"/>
                  </a:lnTo>
                  <a:cubicBezTo>
                    <a:pt x="5215" y="8574"/>
                    <a:pt x="5739" y="7192"/>
                    <a:pt x="5739" y="5763"/>
                  </a:cubicBezTo>
                  <a:cubicBezTo>
                    <a:pt x="5787" y="4216"/>
                    <a:pt x="5192" y="2787"/>
                    <a:pt x="4072" y="1691"/>
                  </a:cubicBezTo>
                  <a:cubicBezTo>
                    <a:pt x="2977" y="596"/>
                    <a:pt x="154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5" name="Google Shape;4155;p53"/>
          <p:cNvGrpSpPr/>
          <p:nvPr/>
        </p:nvGrpSpPr>
        <p:grpSpPr>
          <a:xfrm>
            <a:off x="1797794" y="2993421"/>
            <a:ext cx="344543" cy="344056"/>
            <a:chOff x="2064494" y="2993421"/>
            <a:chExt cx="344543" cy="344056"/>
          </a:xfrm>
        </p:grpSpPr>
        <p:sp>
          <p:nvSpPr>
            <p:cNvPr id="4156" name="Google Shape;4156;p53"/>
            <p:cNvSpPr/>
            <p:nvPr/>
          </p:nvSpPr>
          <p:spPr>
            <a:xfrm>
              <a:off x="2119313" y="3014793"/>
              <a:ext cx="85426" cy="100371"/>
            </a:xfrm>
            <a:custGeom>
              <a:rect b="b" l="l" r="r" t="t"/>
              <a:pathLst>
                <a:path extrusionOk="0" h="3358" w="2858">
                  <a:moveTo>
                    <a:pt x="1215" y="0"/>
                  </a:moveTo>
                  <a:lnTo>
                    <a:pt x="0" y="3120"/>
                  </a:lnTo>
                  <a:lnTo>
                    <a:pt x="619" y="3358"/>
                  </a:lnTo>
                  <a:lnTo>
                    <a:pt x="1691" y="667"/>
                  </a:lnTo>
                  <a:lnTo>
                    <a:pt x="2858" y="66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53"/>
            <p:cNvSpPr/>
            <p:nvPr/>
          </p:nvSpPr>
          <p:spPr>
            <a:xfrm>
              <a:off x="2118595" y="3213384"/>
              <a:ext cx="84021" cy="101088"/>
            </a:xfrm>
            <a:custGeom>
              <a:rect b="b" l="l" r="r" t="t"/>
              <a:pathLst>
                <a:path extrusionOk="0" h="3382" w="2811">
                  <a:moveTo>
                    <a:pt x="620" y="0"/>
                  </a:moveTo>
                  <a:lnTo>
                    <a:pt x="0" y="238"/>
                  </a:lnTo>
                  <a:lnTo>
                    <a:pt x="1215" y="3382"/>
                  </a:lnTo>
                  <a:lnTo>
                    <a:pt x="2810" y="3382"/>
                  </a:lnTo>
                  <a:lnTo>
                    <a:pt x="2810" y="2691"/>
                  </a:lnTo>
                  <a:lnTo>
                    <a:pt x="1667" y="2691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8" name="Google Shape;4158;p53"/>
            <p:cNvSpPr/>
            <p:nvPr/>
          </p:nvSpPr>
          <p:spPr>
            <a:xfrm>
              <a:off x="2166270" y="3108021"/>
              <a:ext cx="70511" cy="32789"/>
            </a:xfrm>
            <a:custGeom>
              <a:rect b="b" l="l" r="r" t="t"/>
              <a:pathLst>
                <a:path extrusionOk="0" h="1097" w="2359">
                  <a:moveTo>
                    <a:pt x="1168" y="1"/>
                  </a:moveTo>
                  <a:lnTo>
                    <a:pt x="1" y="477"/>
                  </a:lnTo>
                  <a:lnTo>
                    <a:pt x="263" y="1096"/>
                  </a:lnTo>
                  <a:lnTo>
                    <a:pt x="1311" y="667"/>
                  </a:lnTo>
                  <a:lnTo>
                    <a:pt x="2359" y="667"/>
                  </a:lnTo>
                  <a:lnTo>
                    <a:pt x="235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9" name="Google Shape;4159;p53"/>
            <p:cNvSpPr/>
            <p:nvPr/>
          </p:nvSpPr>
          <p:spPr>
            <a:xfrm>
              <a:off x="2166270" y="3187738"/>
              <a:ext cx="69793" cy="32789"/>
            </a:xfrm>
            <a:custGeom>
              <a:rect b="b" l="l" r="r" t="t"/>
              <a:pathLst>
                <a:path extrusionOk="0" h="1097" w="2335">
                  <a:moveTo>
                    <a:pt x="263" y="1"/>
                  </a:moveTo>
                  <a:lnTo>
                    <a:pt x="1" y="620"/>
                  </a:lnTo>
                  <a:lnTo>
                    <a:pt x="1168" y="1096"/>
                  </a:lnTo>
                  <a:lnTo>
                    <a:pt x="2335" y="1096"/>
                  </a:lnTo>
                  <a:lnTo>
                    <a:pt x="2335" y="453"/>
                  </a:lnTo>
                  <a:lnTo>
                    <a:pt x="1287" y="45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0" name="Google Shape;4160;p53"/>
            <p:cNvSpPr/>
            <p:nvPr/>
          </p:nvSpPr>
          <p:spPr>
            <a:xfrm>
              <a:off x="2064494" y="3102341"/>
              <a:ext cx="124582" cy="124582"/>
            </a:xfrm>
            <a:custGeom>
              <a:rect b="b" l="l" r="r" t="t"/>
              <a:pathLst>
                <a:path extrusionOk="0" h="4168" w="4168">
                  <a:moveTo>
                    <a:pt x="2096" y="0"/>
                  </a:moveTo>
                  <a:cubicBezTo>
                    <a:pt x="953" y="0"/>
                    <a:pt x="0" y="929"/>
                    <a:pt x="0" y="2096"/>
                  </a:cubicBezTo>
                  <a:cubicBezTo>
                    <a:pt x="0" y="3239"/>
                    <a:pt x="953" y="4168"/>
                    <a:pt x="2096" y="4168"/>
                  </a:cubicBezTo>
                  <a:cubicBezTo>
                    <a:pt x="3239" y="4168"/>
                    <a:pt x="4168" y="3239"/>
                    <a:pt x="4168" y="2096"/>
                  </a:cubicBezTo>
                  <a:cubicBezTo>
                    <a:pt x="4168" y="929"/>
                    <a:pt x="3239" y="0"/>
                    <a:pt x="2096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1" name="Google Shape;4161;p53"/>
            <p:cNvSpPr/>
            <p:nvPr/>
          </p:nvSpPr>
          <p:spPr>
            <a:xfrm>
              <a:off x="2193321" y="2993421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01"/>
                    <a:pt x="25" y="1120"/>
                  </a:cubicBezTo>
                  <a:cubicBezTo>
                    <a:pt x="49" y="1691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2" name="Google Shape;4162;p53"/>
            <p:cNvSpPr/>
            <p:nvPr/>
          </p:nvSpPr>
          <p:spPr>
            <a:xfrm>
              <a:off x="2225363" y="3086679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0"/>
                  </a:moveTo>
                  <a:cubicBezTo>
                    <a:pt x="477" y="0"/>
                    <a:pt x="1" y="500"/>
                    <a:pt x="24" y="1120"/>
                  </a:cubicBezTo>
                  <a:cubicBezTo>
                    <a:pt x="48" y="1691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3" name="Google Shape;4163;p53"/>
            <p:cNvSpPr/>
            <p:nvPr/>
          </p:nvSpPr>
          <p:spPr>
            <a:xfrm>
              <a:off x="2225363" y="3179907"/>
              <a:ext cx="183674" cy="64114"/>
            </a:xfrm>
            <a:custGeom>
              <a:rect b="b" l="l" r="r" t="t"/>
              <a:pathLst>
                <a:path extrusionOk="0" h="2145" w="6145">
                  <a:moveTo>
                    <a:pt x="1096" y="1"/>
                  </a:moveTo>
                  <a:cubicBezTo>
                    <a:pt x="477" y="1"/>
                    <a:pt x="1" y="501"/>
                    <a:pt x="24" y="1144"/>
                  </a:cubicBezTo>
                  <a:cubicBezTo>
                    <a:pt x="48" y="1692"/>
                    <a:pt x="524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4" name="Google Shape;4164;p53"/>
            <p:cNvSpPr/>
            <p:nvPr/>
          </p:nvSpPr>
          <p:spPr>
            <a:xfrm>
              <a:off x="2193321" y="3273164"/>
              <a:ext cx="183674" cy="64084"/>
            </a:xfrm>
            <a:custGeom>
              <a:rect b="b" l="l" r="r" t="t"/>
              <a:pathLst>
                <a:path extrusionOk="0" h="2144" w="6145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49" y="1715"/>
                    <a:pt x="525" y="2144"/>
                    <a:pt x="1096" y="2144"/>
                  </a:cubicBezTo>
                  <a:lnTo>
                    <a:pt x="6145" y="2144"/>
                  </a:lnTo>
                  <a:lnTo>
                    <a:pt x="614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5" name="Google Shape;4165;p53"/>
            <p:cNvSpPr/>
            <p:nvPr/>
          </p:nvSpPr>
          <p:spPr>
            <a:xfrm>
              <a:off x="2191916" y="3024029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6" name="Google Shape;4166;p53"/>
            <p:cNvSpPr/>
            <p:nvPr/>
          </p:nvSpPr>
          <p:spPr>
            <a:xfrm>
              <a:off x="2223928" y="3118920"/>
              <a:ext cx="185109" cy="32042"/>
            </a:xfrm>
            <a:custGeom>
              <a:rect b="b" l="l" r="r" t="t"/>
              <a:pathLst>
                <a:path extrusionOk="0" h="1072" w="6193">
                  <a:moveTo>
                    <a:pt x="1" y="0"/>
                  </a:moveTo>
                  <a:cubicBezTo>
                    <a:pt x="1" y="595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7" name="Google Shape;4167;p53"/>
            <p:cNvSpPr/>
            <p:nvPr/>
          </p:nvSpPr>
          <p:spPr>
            <a:xfrm>
              <a:off x="2223928" y="3211232"/>
              <a:ext cx="185109" cy="32072"/>
            </a:xfrm>
            <a:custGeom>
              <a:rect b="b" l="l" r="r" t="t"/>
              <a:pathLst>
                <a:path extrusionOk="0" h="1073" w="6193">
                  <a:moveTo>
                    <a:pt x="1" y="1"/>
                  </a:moveTo>
                  <a:cubicBezTo>
                    <a:pt x="1" y="596"/>
                    <a:pt x="477" y="1072"/>
                    <a:pt x="1073" y="1072"/>
                  </a:cubicBezTo>
                  <a:lnTo>
                    <a:pt x="6193" y="1072"/>
                  </a:lnTo>
                  <a:lnTo>
                    <a:pt x="619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8" name="Google Shape;4168;p53"/>
            <p:cNvSpPr/>
            <p:nvPr/>
          </p:nvSpPr>
          <p:spPr>
            <a:xfrm>
              <a:off x="2191916" y="3305405"/>
              <a:ext cx="185079" cy="32072"/>
            </a:xfrm>
            <a:custGeom>
              <a:rect b="b" l="l" r="r" t="t"/>
              <a:pathLst>
                <a:path extrusionOk="0" h="1073" w="6192">
                  <a:moveTo>
                    <a:pt x="0" y="0"/>
                  </a:moveTo>
                  <a:cubicBezTo>
                    <a:pt x="0" y="596"/>
                    <a:pt x="477" y="1072"/>
                    <a:pt x="1072" y="1072"/>
                  </a:cubicBezTo>
                  <a:lnTo>
                    <a:pt x="6192" y="1072"/>
                  </a:lnTo>
                  <a:lnTo>
                    <a:pt x="6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9" name="Google Shape;4169;p53"/>
            <p:cNvSpPr/>
            <p:nvPr/>
          </p:nvSpPr>
          <p:spPr>
            <a:xfrm>
              <a:off x="2064494" y="3164962"/>
              <a:ext cx="124582" cy="61962"/>
            </a:xfrm>
            <a:custGeom>
              <a:rect b="b" l="l" r="r" t="t"/>
              <a:pathLst>
                <a:path extrusionOk="0" h="2073" w="4168">
                  <a:moveTo>
                    <a:pt x="0" y="1"/>
                  </a:moveTo>
                  <a:cubicBezTo>
                    <a:pt x="0" y="1168"/>
                    <a:pt x="929" y="2073"/>
                    <a:pt x="2096" y="2073"/>
                  </a:cubicBezTo>
                  <a:cubicBezTo>
                    <a:pt x="3263" y="2073"/>
                    <a:pt x="4168" y="1168"/>
                    <a:pt x="4168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0" name="Google Shape;4170;p53"/>
          <p:cNvGrpSpPr/>
          <p:nvPr/>
        </p:nvGrpSpPr>
        <p:grpSpPr>
          <a:xfrm>
            <a:off x="2556667" y="2990582"/>
            <a:ext cx="343109" cy="344545"/>
            <a:chOff x="2747167" y="2990582"/>
            <a:chExt cx="343109" cy="344545"/>
          </a:xfrm>
        </p:grpSpPr>
        <p:sp>
          <p:nvSpPr>
            <p:cNvPr id="4171" name="Google Shape;4171;p53"/>
            <p:cNvSpPr/>
            <p:nvPr/>
          </p:nvSpPr>
          <p:spPr>
            <a:xfrm>
              <a:off x="2773500" y="2991987"/>
              <a:ext cx="290441" cy="330314"/>
            </a:xfrm>
            <a:custGeom>
              <a:rect b="b" l="l" r="r" t="t"/>
              <a:pathLst>
                <a:path extrusionOk="0" h="11051" w="9717">
                  <a:moveTo>
                    <a:pt x="9717" y="1"/>
                  </a:moveTo>
                  <a:cubicBezTo>
                    <a:pt x="9169" y="477"/>
                    <a:pt x="8598" y="954"/>
                    <a:pt x="7978" y="1406"/>
                  </a:cubicBezTo>
                  <a:cubicBezTo>
                    <a:pt x="7669" y="1644"/>
                    <a:pt x="7454" y="2573"/>
                    <a:pt x="7097" y="2787"/>
                  </a:cubicBezTo>
                  <a:cubicBezTo>
                    <a:pt x="7048" y="2812"/>
                    <a:pt x="6996" y="2822"/>
                    <a:pt x="6941" y="2822"/>
                  </a:cubicBezTo>
                  <a:cubicBezTo>
                    <a:pt x="6675" y="2822"/>
                    <a:pt x="6349" y="2586"/>
                    <a:pt x="6072" y="2586"/>
                  </a:cubicBezTo>
                  <a:cubicBezTo>
                    <a:pt x="6014" y="2586"/>
                    <a:pt x="5959" y="2596"/>
                    <a:pt x="5907" y="2621"/>
                  </a:cubicBezTo>
                  <a:cubicBezTo>
                    <a:pt x="5240" y="2930"/>
                    <a:pt x="4525" y="3192"/>
                    <a:pt x="3811" y="3406"/>
                  </a:cubicBezTo>
                  <a:cubicBezTo>
                    <a:pt x="3501" y="3502"/>
                    <a:pt x="3215" y="4097"/>
                    <a:pt x="2906" y="4168"/>
                  </a:cubicBezTo>
                  <a:cubicBezTo>
                    <a:pt x="2875" y="4177"/>
                    <a:pt x="2844" y="4181"/>
                    <a:pt x="2811" y="4181"/>
                  </a:cubicBezTo>
                  <a:cubicBezTo>
                    <a:pt x="2511" y="4181"/>
                    <a:pt x="2128" y="3852"/>
                    <a:pt x="1816" y="3852"/>
                  </a:cubicBezTo>
                  <a:cubicBezTo>
                    <a:pt x="1790" y="3852"/>
                    <a:pt x="1764" y="3854"/>
                    <a:pt x="1739" y="3859"/>
                  </a:cubicBezTo>
                  <a:cubicBezTo>
                    <a:pt x="1167" y="3930"/>
                    <a:pt x="596" y="3978"/>
                    <a:pt x="1" y="4002"/>
                  </a:cubicBezTo>
                  <a:lnTo>
                    <a:pt x="1" y="11051"/>
                  </a:lnTo>
                  <a:lnTo>
                    <a:pt x="9717" y="11051"/>
                  </a:lnTo>
                  <a:lnTo>
                    <a:pt x="971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2" name="Google Shape;4172;p53"/>
            <p:cNvSpPr/>
            <p:nvPr/>
          </p:nvSpPr>
          <p:spPr>
            <a:xfrm>
              <a:off x="2825479" y="3093075"/>
              <a:ext cx="61932" cy="227822"/>
            </a:xfrm>
            <a:custGeom>
              <a:rect b="b" l="l" r="r" t="t"/>
              <a:pathLst>
                <a:path extrusionOk="0" h="7622" w="2072">
                  <a:moveTo>
                    <a:pt x="2072" y="1"/>
                  </a:moveTo>
                  <a:cubicBezTo>
                    <a:pt x="1405" y="191"/>
                    <a:pt x="714" y="358"/>
                    <a:pt x="0" y="429"/>
                  </a:cubicBezTo>
                  <a:lnTo>
                    <a:pt x="0" y="7621"/>
                  </a:lnTo>
                  <a:lnTo>
                    <a:pt x="2072" y="7621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3" name="Google Shape;4173;p53"/>
            <p:cNvSpPr/>
            <p:nvPr/>
          </p:nvSpPr>
          <p:spPr>
            <a:xfrm>
              <a:off x="2950032" y="3033295"/>
              <a:ext cx="61962" cy="287602"/>
            </a:xfrm>
            <a:custGeom>
              <a:rect b="b" l="l" r="r" t="t"/>
              <a:pathLst>
                <a:path extrusionOk="0" h="9622" w="2073">
                  <a:moveTo>
                    <a:pt x="2072" y="0"/>
                  </a:moveTo>
                  <a:cubicBezTo>
                    <a:pt x="1429" y="476"/>
                    <a:pt x="715" y="858"/>
                    <a:pt x="1" y="1215"/>
                  </a:cubicBezTo>
                  <a:lnTo>
                    <a:pt x="1" y="9621"/>
                  </a:lnTo>
                  <a:lnTo>
                    <a:pt x="2072" y="9621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4" name="Google Shape;4174;p53"/>
            <p:cNvSpPr/>
            <p:nvPr/>
          </p:nvSpPr>
          <p:spPr>
            <a:xfrm>
              <a:off x="3011964" y="2990582"/>
              <a:ext cx="51291" cy="331002"/>
            </a:xfrm>
            <a:custGeom>
              <a:rect b="b" l="l" r="r" t="t"/>
              <a:pathLst>
                <a:path extrusionOk="0" h="11074" w="1716">
                  <a:moveTo>
                    <a:pt x="1715" y="0"/>
                  </a:moveTo>
                  <a:cubicBezTo>
                    <a:pt x="1191" y="524"/>
                    <a:pt x="596" y="1001"/>
                    <a:pt x="0" y="1453"/>
                  </a:cubicBezTo>
                  <a:lnTo>
                    <a:pt x="0" y="11074"/>
                  </a:lnTo>
                  <a:lnTo>
                    <a:pt x="1715" y="11074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5" name="Google Shape;4175;p53"/>
            <p:cNvSpPr/>
            <p:nvPr/>
          </p:nvSpPr>
          <p:spPr>
            <a:xfrm>
              <a:off x="2918707" y="3069582"/>
              <a:ext cx="31355" cy="251315"/>
            </a:xfrm>
            <a:custGeom>
              <a:rect b="b" l="l" r="r" t="t"/>
              <a:pathLst>
                <a:path extrusionOk="0" h="8408" w="1049">
                  <a:moveTo>
                    <a:pt x="1049" y="1"/>
                  </a:moveTo>
                  <a:cubicBezTo>
                    <a:pt x="691" y="144"/>
                    <a:pt x="358" y="286"/>
                    <a:pt x="1" y="406"/>
                  </a:cubicBezTo>
                  <a:lnTo>
                    <a:pt x="1" y="8407"/>
                  </a:lnTo>
                  <a:lnTo>
                    <a:pt x="1049" y="8407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6" name="Google Shape;4176;p53"/>
            <p:cNvSpPr/>
            <p:nvPr/>
          </p:nvSpPr>
          <p:spPr>
            <a:xfrm>
              <a:off x="2747167" y="3314443"/>
              <a:ext cx="343107" cy="20684"/>
            </a:xfrm>
            <a:custGeom>
              <a:rect b="b" l="l" r="r" t="t"/>
              <a:pathLst>
                <a:path extrusionOk="0" h="692" w="11479">
                  <a:moveTo>
                    <a:pt x="0" y="1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7" name="Google Shape;4177;p53"/>
            <p:cNvSpPr/>
            <p:nvPr/>
          </p:nvSpPr>
          <p:spPr>
            <a:xfrm>
              <a:off x="2918707" y="3314443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8" name="Google Shape;4178;p53"/>
          <p:cNvGrpSpPr/>
          <p:nvPr/>
        </p:nvGrpSpPr>
        <p:grpSpPr>
          <a:xfrm>
            <a:off x="3264996" y="2977041"/>
            <a:ext cx="343826" cy="344843"/>
            <a:chOff x="3379296" y="2977041"/>
            <a:chExt cx="343826" cy="344843"/>
          </a:xfrm>
        </p:grpSpPr>
        <p:sp>
          <p:nvSpPr>
            <p:cNvPr id="4179" name="Google Shape;4179;p53"/>
            <p:cNvSpPr/>
            <p:nvPr/>
          </p:nvSpPr>
          <p:spPr>
            <a:xfrm>
              <a:off x="3565781" y="3048957"/>
              <a:ext cx="157341" cy="156624"/>
            </a:xfrm>
            <a:custGeom>
              <a:rect b="b" l="l" r="r" t="t"/>
              <a:pathLst>
                <a:path extrusionOk="0" h="5240" w="5264">
                  <a:moveTo>
                    <a:pt x="2644" y="0"/>
                  </a:moveTo>
                  <a:cubicBezTo>
                    <a:pt x="1192" y="0"/>
                    <a:pt x="1" y="1167"/>
                    <a:pt x="1" y="2620"/>
                  </a:cubicBezTo>
                  <a:cubicBezTo>
                    <a:pt x="1" y="4072"/>
                    <a:pt x="1192" y="5239"/>
                    <a:pt x="2644" y="5239"/>
                  </a:cubicBezTo>
                  <a:cubicBezTo>
                    <a:pt x="4073" y="5239"/>
                    <a:pt x="5264" y="4072"/>
                    <a:pt x="5264" y="2620"/>
                  </a:cubicBezTo>
                  <a:cubicBezTo>
                    <a:pt x="5264" y="1167"/>
                    <a:pt x="4073" y="0"/>
                    <a:pt x="2644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0" name="Google Shape;4180;p53"/>
            <p:cNvSpPr/>
            <p:nvPr/>
          </p:nvSpPr>
          <p:spPr>
            <a:xfrm>
              <a:off x="3533051" y="3164962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1"/>
                  </a:moveTo>
                  <a:cubicBezTo>
                    <a:pt x="1167" y="1"/>
                    <a:pt x="0" y="1168"/>
                    <a:pt x="0" y="2620"/>
                  </a:cubicBezTo>
                  <a:cubicBezTo>
                    <a:pt x="0" y="4073"/>
                    <a:pt x="1167" y="5240"/>
                    <a:pt x="2620" y="5240"/>
                  </a:cubicBezTo>
                  <a:cubicBezTo>
                    <a:pt x="4073" y="5240"/>
                    <a:pt x="5240" y="4073"/>
                    <a:pt x="5240" y="2620"/>
                  </a:cubicBezTo>
                  <a:cubicBezTo>
                    <a:pt x="5240" y="1168"/>
                    <a:pt x="4073" y="1"/>
                    <a:pt x="2620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1" name="Google Shape;4181;p53"/>
            <p:cNvSpPr/>
            <p:nvPr/>
          </p:nvSpPr>
          <p:spPr>
            <a:xfrm>
              <a:off x="3472553" y="2977759"/>
              <a:ext cx="152349" cy="156624"/>
            </a:xfrm>
            <a:custGeom>
              <a:rect b="b" l="l" r="r" t="t"/>
              <a:pathLst>
                <a:path extrusionOk="0" h="5240" w="5097">
                  <a:moveTo>
                    <a:pt x="2620" y="1"/>
                  </a:moveTo>
                  <a:cubicBezTo>
                    <a:pt x="1191" y="1"/>
                    <a:pt x="0" y="1168"/>
                    <a:pt x="0" y="2620"/>
                  </a:cubicBezTo>
                  <a:cubicBezTo>
                    <a:pt x="0" y="4049"/>
                    <a:pt x="1167" y="5240"/>
                    <a:pt x="2620" y="5240"/>
                  </a:cubicBezTo>
                  <a:cubicBezTo>
                    <a:pt x="4096" y="5240"/>
                    <a:pt x="5097" y="4073"/>
                    <a:pt x="5097" y="2620"/>
                  </a:cubicBezTo>
                  <a:cubicBezTo>
                    <a:pt x="5097" y="1168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2" name="Google Shape;4182;p53"/>
            <p:cNvSpPr/>
            <p:nvPr/>
          </p:nvSpPr>
          <p:spPr>
            <a:xfrm>
              <a:off x="3401355" y="3164812"/>
              <a:ext cx="173721" cy="157072"/>
            </a:xfrm>
            <a:custGeom>
              <a:rect b="b" l="l" r="r" t="t"/>
              <a:pathLst>
                <a:path extrusionOk="0" h="5255" w="5812">
                  <a:moveTo>
                    <a:pt x="3002" y="1"/>
                  </a:moveTo>
                  <a:cubicBezTo>
                    <a:pt x="2195" y="1"/>
                    <a:pt x="1388" y="375"/>
                    <a:pt x="858" y="1077"/>
                  </a:cubicBezTo>
                  <a:cubicBezTo>
                    <a:pt x="1" y="2244"/>
                    <a:pt x="263" y="3864"/>
                    <a:pt x="1430" y="4745"/>
                  </a:cubicBezTo>
                  <a:cubicBezTo>
                    <a:pt x="1902" y="5089"/>
                    <a:pt x="2448" y="5255"/>
                    <a:pt x="2986" y="5255"/>
                  </a:cubicBezTo>
                  <a:cubicBezTo>
                    <a:pt x="3750" y="5255"/>
                    <a:pt x="4499" y="4921"/>
                    <a:pt x="5002" y="4292"/>
                  </a:cubicBezTo>
                  <a:cubicBezTo>
                    <a:pt x="5049" y="4269"/>
                    <a:pt x="5073" y="4197"/>
                    <a:pt x="5097" y="4173"/>
                  </a:cubicBezTo>
                  <a:cubicBezTo>
                    <a:pt x="5812" y="3197"/>
                    <a:pt x="5764" y="1840"/>
                    <a:pt x="5002" y="958"/>
                  </a:cubicBezTo>
                  <a:cubicBezTo>
                    <a:pt x="4883" y="816"/>
                    <a:pt x="4716" y="649"/>
                    <a:pt x="4526" y="506"/>
                  </a:cubicBezTo>
                  <a:cubicBezTo>
                    <a:pt x="4070" y="165"/>
                    <a:pt x="3536" y="1"/>
                    <a:pt x="300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3" name="Google Shape;4183;p53"/>
            <p:cNvSpPr/>
            <p:nvPr/>
          </p:nvSpPr>
          <p:spPr>
            <a:xfrm>
              <a:off x="3379296" y="3048957"/>
              <a:ext cx="156624" cy="156624"/>
            </a:xfrm>
            <a:custGeom>
              <a:rect b="b" l="l" r="r" t="t"/>
              <a:pathLst>
                <a:path extrusionOk="0" h="5240" w="5240">
                  <a:moveTo>
                    <a:pt x="2620" y="0"/>
                  </a:moveTo>
                  <a:cubicBezTo>
                    <a:pt x="1167" y="0"/>
                    <a:pt x="1" y="1167"/>
                    <a:pt x="1" y="2620"/>
                  </a:cubicBezTo>
                  <a:cubicBezTo>
                    <a:pt x="1" y="4072"/>
                    <a:pt x="1167" y="5239"/>
                    <a:pt x="2620" y="5239"/>
                  </a:cubicBezTo>
                  <a:cubicBezTo>
                    <a:pt x="4073" y="5239"/>
                    <a:pt x="5240" y="4072"/>
                    <a:pt x="5240" y="2620"/>
                  </a:cubicBezTo>
                  <a:cubicBezTo>
                    <a:pt x="5240" y="1167"/>
                    <a:pt x="4073" y="0"/>
                    <a:pt x="2620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4" name="Google Shape;4184;p53"/>
            <p:cNvSpPr/>
            <p:nvPr/>
          </p:nvSpPr>
          <p:spPr>
            <a:xfrm>
              <a:off x="3550836" y="3193447"/>
              <a:ext cx="24241" cy="99683"/>
            </a:xfrm>
            <a:custGeom>
              <a:rect b="b" l="l" r="r" t="t"/>
              <a:pathLst>
                <a:path extrusionOk="0" h="3335" w="811">
                  <a:moveTo>
                    <a:pt x="1" y="0"/>
                  </a:moveTo>
                  <a:lnTo>
                    <a:pt x="1" y="3334"/>
                  </a:lnTo>
                  <a:cubicBezTo>
                    <a:pt x="48" y="3311"/>
                    <a:pt x="72" y="3239"/>
                    <a:pt x="96" y="3215"/>
                  </a:cubicBezTo>
                  <a:cubicBezTo>
                    <a:pt x="811" y="2239"/>
                    <a:pt x="763" y="882"/>
                    <a:pt x="1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5" name="Google Shape;4185;p53"/>
            <p:cNvSpPr/>
            <p:nvPr/>
          </p:nvSpPr>
          <p:spPr>
            <a:xfrm>
              <a:off x="3550836" y="2977041"/>
              <a:ext cx="78342" cy="157341"/>
            </a:xfrm>
            <a:custGeom>
              <a:rect b="b" l="l" r="r" t="t"/>
              <a:pathLst>
                <a:path extrusionOk="0" h="5264" w="2621">
                  <a:moveTo>
                    <a:pt x="1" y="1"/>
                  </a:moveTo>
                  <a:lnTo>
                    <a:pt x="1" y="5264"/>
                  </a:lnTo>
                  <a:cubicBezTo>
                    <a:pt x="1430" y="5264"/>
                    <a:pt x="2620" y="4097"/>
                    <a:pt x="2620" y="2644"/>
                  </a:cubicBezTo>
                  <a:cubicBezTo>
                    <a:pt x="2620" y="1192"/>
                    <a:pt x="1477" y="25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6" name="Google Shape;4186;p53"/>
            <p:cNvSpPr/>
            <p:nvPr/>
          </p:nvSpPr>
          <p:spPr>
            <a:xfrm>
              <a:off x="3493177" y="3101624"/>
              <a:ext cx="116063" cy="116063"/>
            </a:xfrm>
            <a:custGeom>
              <a:rect b="b" l="l" r="r" t="t"/>
              <a:pathLst>
                <a:path extrusionOk="0" h="3883" w="3883">
                  <a:moveTo>
                    <a:pt x="1930" y="0"/>
                  </a:moveTo>
                  <a:cubicBezTo>
                    <a:pt x="858" y="0"/>
                    <a:pt x="1" y="858"/>
                    <a:pt x="1" y="1929"/>
                  </a:cubicBezTo>
                  <a:cubicBezTo>
                    <a:pt x="1" y="3001"/>
                    <a:pt x="858" y="3882"/>
                    <a:pt x="1930" y="3882"/>
                  </a:cubicBezTo>
                  <a:cubicBezTo>
                    <a:pt x="3001" y="3882"/>
                    <a:pt x="3883" y="3001"/>
                    <a:pt x="3883" y="1929"/>
                  </a:cubicBezTo>
                  <a:cubicBezTo>
                    <a:pt x="3883" y="858"/>
                    <a:pt x="3001" y="0"/>
                    <a:pt x="193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7" name="Google Shape;4187;p53"/>
            <p:cNvSpPr/>
            <p:nvPr/>
          </p:nvSpPr>
          <p:spPr>
            <a:xfrm>
              <a:off x="3550118" y="3102341"/>
              <a:ext cx="57688" cy="115346"/>
            </a:xfrm>
            <a:custGeom>
              <a:rect b="b" l="l" r="r" t="t"/>
              <a:pathLst>
                <a:path extrusionOk="0" h="3859" w="1930">
                  <a:moveTo>
                    <a:pt x="1" y="0"/>
                  </a:moveTo>
                  <a:lnTo>
                    <a:pt x="1" y="3858"/>
                  </a:lnTo>
                  <a:cubicBezTo>
                    <a:pt x="1073" y="3858"/>
                    <a:pt x="1930" y="2977"/>
                    <a:pt x="1930" y="1905"/>
                  </a:cubicBezTo>
                  <a:cubicBezTo>
                    <a:pt x="1930" y="834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8" name="Google Shape;4188;p53"/>
          <p:cNvGrpSpPr/>
          <p:nvPr/>
        </p:nvGrpSpPr>
        <p:grpSpPr>
          <a:xfrm>
            <a:off x="4038814" y="2999130"/>
            <a:ext cx="343826" cy="319615"/>
            <a:chOff x="4076914" y="2999130"/>
            <a:chExt cx="343826" cy="319615"/>
          </a:xfrm>
        </p:grpSpPr>
        <p:sp>
          <p:nvSpPr>
            <p:cNvPr id="4189" name="Google Shape;4189;p53"/>
            <p:cNvSpPr/>
            <p:nvPr/>
          </p:nvSpPr>
          <p:spPr>
            <a:xfrm>
              <a:off x="4273382" y="2999130"/>
              <a:ext cx="147358" cy="319614"/>
            </a:xfrm>
            <a:custGeom>
              <a:rect b="b" l="l" r="r" t="t"/>
              <a:pathLst>
                <a:path extrusionOk="0" h="10693" w="4930">
                  <a:moveTo>
                    <a:pt x="0" y="0"/>
                  </a:moveTo>
                  <a:lnTo>
                    <a:pt x="0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0" name="Google Shape;4190;p53"/>
            <p:cNvSpPr/>
            <p:nvPr/>
          </p:nvSpPr>
          <p:spPr>
            <a:xfrm>
              <a:off x="4273382" y="3158565"/>
              <a:ext cx="147358" cy="160181"/>
            </a:xfrm>
            <a:custGeom>
              <a:rect b="b" l="l" r="r" t="t"/>
              <a:pathLst>
                <a:path extrusionOk="0" h="5359" w="4930">
                  <a:moveTo>
                    <a:pt x="0" y="1"/>
                  </a:moveTo>
                  <a:lnTo>
                    <a:pt x="0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1" name="Google Shape;4191;p53"/>
            <p:cNvSpPr/>
            <p:nvPr/>
          </p:nvSpPr>
          <p:spPr>
            <a:xfrm>
              <a:off x="4303273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2" name="Google Shape;4192;p53"/>
            <p:cNvSpPr/>
            <p:nvPr/>
          </p:nvSpPr>
          <p:spPr>
            <a:xfrm>
              <a:off x="4303273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3" name="Google Shape;4193;p53"/>
            <p:cNvSpPr/>
            <p:nvPr/>
          </p:nvSpPr>
          <p:spPr>
            <a:xfrm>
              <a:off x="4175133" y="2999130"/>
              <a:ext cx="148105" cy="319614"/>
            </a:xfrm>
            <a:custGeom>
              <a:rect b="b" l="l" r="r" t="t"/>
              <a:pathLst>
                <a:path extrusionOk="0" h="10693" w="4955">
                  <a:moveTo>
                    <a:pt x="1" y="0"/>
                  </a:moveTo>
                  <a:lnTo>
                    <a:pt x="1" y="10693"/>
                  </a:lnTo>
                  <a:lnTo>
                    <a:pt x="3526" y="10693"/>
                  </a:lnTo>
                  <a:lnTo>
                    <a:pt x="3526" y="7002"/>
                  </a:lnTo>
                  <a:lnTo>
                    <a:pt x="4954" y="5358"/>
                  </a:lnTo>
                  <a:lnTo>
                    <a:pt x="3526" y="3691"/>
                  </a:lnTo>
                  <a:lnTo>
                    <a:pt x="3526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4" name="Google Shape;4194;p53"/>
            <p:cNvSpPr/>
            <p:nvPr/>
          </p:nvSpPr>
          <p:spPr>
            <a:xfrm>
              <a:off x="4175729" y="3158565"/>
              <a:ext cx="148105" cy="160181"/>
            </a:xfrm>
            <a:custGeom>
              <a:rect b="b" l="l" r="r" t="t"/>
              <a:pathLst>
                <a:path extrusionOk="0" h="5359" w="4955">
                  <a:moveTo>
                    <a:pt x="1" y="1"/>
                  </a:moveTo>
                  <a:lnTo>
                    <a:pt x="1" y="5359"/>
                  </a:lnTo>
                  <a:lnTo>
                    <a:pt x="3526" y="5359"/>
                  </a:lnTo>
                  <a:lnTo>
                    <a:pt x="3526" y="1668"/>
                  </a:lnTo>
                  <a:lnTo>
                    <a:pt x="49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5" name="Google Shape;4195;p53"/>
            <p:cNvSpPr/>
            <p:nvPr/>
          </p:nvSpPr>
          <p:spPr>
            <a:xfrm>
              <a:off x="4076914" y="2999130"/>
              <a:ext cx="147388" cy="319614"/>
            </a:xfrm>
            <a:custGeom>
              <a:rect b="b" l="l" r="r" t="t"/>
              <a:pathLst>
                <a:path extrusionOk="0" h="10693" w="4931">
                  <a:moveTo>
                    <a:pt x="1" y="0"/>
                  </a:moveTo>
                  <a:lnTo>
                    <a:pt x="1" y="10693"/>
                  </a:lnTo>
                  <a:lnTo>
                    <a:pt x="3501" y="10693"/>
                  </a:lnTo>
                  <a:lnTo>
                    <a:pt x="3501" y="7002"/>
                  </a:lnTo>
                  <a:lnTo>
                    <a:pt x="4930" y="5358"/>
                  </a:lnTo>
                  <a:lnTo>
                    <a:pt x="3501" y="3691"/>
                  </a:lnTo>
                  <a:lnTo>
                    <a:pt x="350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6" name="Google Shape;4196;p53"/>
            <p:cNvSpPr/>
            <p:nvPr/>
          </p:nvSpPr>
          <p:spPr>
            <a:xfrm>
              <a:off x="4107521" y="3029738"/>
              <a:ext cx="44177" cy="20654"/>
            </a:xfrm>
            <a:custGeom>
              <a:rect b="b" l="l" r="r" t="t"/>
              <a:pathLst>
                <a:path extrusionOk="0" h="691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7" name="Google Shape;4197;p53"/>
            <p:cNvSpPr/>
            <p:nvPr/>
          </p:nvSpPr>
          <p:spPr>
            <a:xfrm>
              <a:off x="4107521" y="3078130"/>
              <a:ext cx="44177" cy="20684"/>
            </a:xfrm>
            <a:custGeom>
              <a:rect b="b" l="l" r="r" t="t"/>
              <a:pathLst>
                <a:path extrusionOk="0" h="692" w="1478">
                  <a:moveTo>
                    <a:pt x="1" y="0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8" name="Google Shape;4198;p53"/>
            <p:cNvSpPr/>
            <p:nvPr/>
          </p:nvSpPr>
          <p:spPr>
            <a:xfrm>
              <a:off x="4205741" y="3218346"/>
              <a:ext cx="43460" cy="20684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9" name="Google Shape;4199;p53"/>
            <p:cNvSpPr/>
            <p:nvPr/>
          </p:nvSpPr>
          <p:spPr>
            <a:xfrm>
              <a:off x="4205741" y="3267485"/>
              <a:ext cx="43460" cy="19937"/>
            </a:xfrm>
            <a:custGeom>
              <a:rect b="b" l="l" r="r" t="t"/>
              <a:pathLst>
                <a:path extrusionOk="0" h="667" w="1454">
                  <a:moveTo>
                    <a:pt x="1" y="0"/>
                  </a:moveTo>
                  <a:lnTo>
                    <a:pt x="1" y="667"/>
                  </a:lnTo>
                  <a:lnTo>
                    <a:pt x="1454" y="667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0" name="Google Shape;4200;p53"/>
            <p:cNvSpPr/>
            <p:nvPr/>
          </p:nvSpPr>
          <p:spPr>
            <a:xfrm>
              <a:off x="4076914" y="3158565"/>
              <a:ext cx="147388" cy="160181"/>
            </a:xfrm>
            <a:custGeom>
              <a:rect b="b" l="l" r="r" t="t"/>
              <a:pathLst>
                <a:path extrusionOk="0" h="5359" w="4931">
                  <a:moveTo>
                    <a:pt x="1" y="1"/>
                  </a:moveTo>
                  <a:lnTo>
                    <a:pt x="1" y="5359"/>
                  </a:lnTo>
                  <a:lnTo>
                    <a:pt x="3501" y="5359"/>
                  </a:lnTo>
                  <a:lnTo>
                    <a:pt x="3501" y="1668"/>
                  </a:lnTo>
                  <a:lnTo>
                    <a:pt x="493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1" name="Google Shape;4201;p53"/>
          <p:cNvGrpSpPr/>
          <p:nvPr/>
        </p:nvGrpSpPr>
        <p:grpSpPr>
          <a:xfrm>
            <a:off x="4804084" y="2998413"/>
            <a:ext cx="301859" cy="343826"/>
            <a:chOff x="4765984" y="2998413"/>
            <a:chExt cx="301859" cy="343826"/>
          </a:xfrm>
        </p:grpSpPr>
        <p:sp>
          <p:nvSpPr>
            <p:cNvPr id="4202" name="Google Shape;4202;p53"/>
            <p:cNvSpPr/>
            <p:nvPr/>
          </p:nvSpPr>
          <p:spPr>
            <a:xfrm>
              <a:off x="4807979" y="3040409"/>
              <a:ext cx="259864" cy="259834"/>
            </a:xfrm>
            <a:custGeom>
              <a:rect b="b" l="l" r="r" t="t"/>
              <a:pathLst>
                <a:path extrusionOk="0" h="8693" w="8694">
                  <a:moveTo>
                    <a:pt x="4335" y="0"/>
                  </a:moveTo>
                  <a:cubicBezTo>
                    <a:pt x="1930" y="0"/>
                    <a:pt x="1" y="1929"/>
                    <a:pt x="1" y="4335"/>
                  </a:cubicBezTo>
                  <a:cubicBezTo>
                    <a:pt x="1" y="6764"/>
                    <a:pt x="1930" y="8693"/>
                    <a:pt x="4335" y="8693"/>
                  </a:cubicBezTo>
                  <a:cubicBezTo>
                    <a:pt x="6740" y="8693"/>
                    <a:pt x="8693" y="6764"/>
                    <a:pt x="8693" y="4335"/>
                  </a:cubicBezTo>
                  <a:cubicBezTo>
                    <a:pt x="8693" y="1953"/>
                    <a:pt x="6740" y="24"/>
                    <a:pt x="4335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3" name="Google Shape;4203;p53"/>
            <p:cNvSpPr/>
            <p:nvPr/>
          </p:nvSpPr>
          <p:spPr>
            <a:xfrm>
              <a:off x="4807979" y="3169953"/>
              <a:ext cx="259864" cy="130291"/>
            </a:xfrm>
            <a:custGeom>
              <a:rect b="b" l="l" r="r" t="t"/>
              <a:pathLst>
                <a:path extrusionOk="0" h="4359" w="8694">
                  <a:moveTo>
                    <a:pt x="1" y="1"/>
                  </a:moveTo>
                  <a:cubicBezTo>
                    <a:pt x="1" y="2430"/>
                    <a:pt x="1930" y="4359"/>
                    <a:pt x="4335" y="4359"/>
                  </a:cubicBezTo>
                  <a:cubicBezTo>
                    <a:pt x="6740" y="4359"/>
                    <a:pt x="8693" y="2430"/>
                    <a:pt x="869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4" name="Google Shape;4204;p53"/>
            <p:cNvSpPr/>
            <p:nvPr/>
          </p:nvSpPr>
          <p:spPr>
            <a:xfrm>
              <a:off x="4859958" y="3091641"/>
              <a:ext cx="156624" cy="156653"/>
            </a:xfrm>
            <a:custGeom>
              <a:rect b="b" l="l" r="r" t="t"/>
              <a:pathLst>
                <a:path extrusionOk="0" h="5241" w="5240">
                  <a:moveTo>
                    <a:pt x="2620" y="1"/>
                  </a:moveTo>
                  <a:cubicBezTo>
                    <a:pt x="1191" y="1"/>
                    <a:pt x="0" y="1168"/>
                    <a:pt x="0" y="2621"/>
                  </a:cubicBezTo>
                  <a:cubicBezTo>
                    <a:pt x="0" y="4049"/>
                    <a:pt x="1191" y="5240"/>
                    <a:pt x="2620" y="5240"/>
                  </a:cubicBezTo>
                  <a:cubicBezTo>
                    <a:pt x="4049" y="5240"/>
                    <a:pt x="5240" y="4073"/>
                    <a:pt x="5240" y="2621"/>
                  </a:cubicBezTo>
                  <a:cubicBezTo>
                    <a:pt x="5240" y="1192"/>
                    <a:pt x="4049" y="1"/>
                    <a:pt x="262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5" name="Google Shape;4205;p53"/>
            <p:cNvSpPr/>
            <p:nvPr/>
          </p:nvSpPr>
          <p:spPr>
            <a:xfrm>
              <a:off x="4859958" y="3169953"/>
              <a:ext cx="156624" cy="78342"/>
            </a:xfrm>
            <a:custGeom>
              <a:rect b="b" l="l" r="r" t="t"/>
              <a:pathLst>
                <a:path extrusionOk="0" h="2621" w="5240">
                  <a:moveTo>
                    <a:pt x="0" y="1"/>
                  </a:moveTo>
                  <a:cubicBezTo>
                    <a:pt x="0" y="1429"/>
                    <a:pt x="1191" y="2620"/>
                    <a:pt x="2620" y="2620"/>
                  </a:cubicBezTo>
                  <a:cubicBezTo>
                    <a:pt x="4049" y="2620"/>
                    <a:pt x="5240" y="1453"/>
                    <a:pt x="524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6" name="Google Shape;4206;p53"/>
            <p:cNvSpPr/>
            <p:nvPr/>
          </p:nvSpPr>
          <p:spPr>
            <a:xfrm>
              <a:off x="4765984" y="2998413"/>
              <a:ext cx="171598" cy="343825"/>
            </a:xfrm>
            <a:custGeom>
              <a:rect b="b" l="l" r="r" t="t"/>
              <a:pathLst>
                <a:path extrusionOk="0" h="11503" w="5741">
                  <a:moveTo>
                    <a:pt x="5740" y="0"/>
                  </a:moveTo>
                  <a:cubicBezTo>
                    <a:pt x="2597" y="0"/>
                    <a:pt x="1" y="2596"/>
                    <a:pt x="1" y="5740"/>
                  </a:cubicBezTo>
                  <a:cubicBezTo>
                    <a:pt x="1" y="8907"/>
                    <a:pt x="2549" y="11503"/>
                    <a:pt x="5740" y="11503"/>
                  </a:cubicBezTo>
                  <a:lnTo>
                    <a:pt x="5740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7" name="Google Shape;4207;p53"/>
            <p:cNvSpPr/>
            <p:nvPr/>
          </p:nvSpPr>
          <p:spPr>
            <a:xfrm>
              <a:off x="4765984" y="3169953"/>
              <a:ext cx="171598" cy="172286"/>
            </a:xfrm>
            <a:custGeom>
              <a:rect b="b" l="l" r="r" t="t"/>
              <a:pathLst>
                <a:path extrusionOk="0" h="5764" w="5741">
                  <a:moveTo>
                    <a:pt x="1" y="1"/>
                  </a:moveTo>
                  <a:cubicBezTo>
                    <a:pt x="1" y="3168"/>
                    <a:pt x="2549" y="5764"/>
                    <a:pt x="5740" y="5764"/>
                  </a:cubicBezTo>
                  <a:lnTo>
                    <a:pt x="5740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8" name="Google Shape;4208;p53"/>
            <p:cNvSpPr/>
            <p:nvPr/>
          </p:nvSpPr>
          <p:spPr>
            <a:xfrm>
              <a:off x="4833625" y="3139346"/>
              <a:ext cx="43430" cy="19967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9" name="Google Shape;4209;p53"/>
            <p:cNvSpPr/>
            <p:nvPr/>
          </p:nvSpPr>
          <p:spPr>
            <a:xfrm>
              <a:off x="4833625" y="3182776"/>
              <a:ext cx="43430" cy="20654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0" name="Google Shape;4210;p53"/>
          <p:cNvGrpSpPr/>
          <p:nvPr/>
        </p:nvGrpSpPr>
        <p:grpSpPr>
          <a:xfrm>
            <a:off x="5523113" y="3001253"/>
            <a:ext cx="345262" cy="345262"/>
            <a:chOff x="5408813" y="3001253"/>
            <a:chExt cx="345262" cy="345262"/>
          </a:xfrm>
        </p:grpSpPr>
        <p:sp>
          <p:nvSpPr>
            <p:cNvPr id="4211" name="Google Shape;4211;p53"/>
            <p:cNvSpPr/>
            <p:nvPr/>
          </p:nvSpPr>
          <p:spPr>
            <a:xfrm>
              <a:off x="5429437" y="3022594"/>
              <a:ext cx="152379" cy="150945"/>
            </a:xfrm>
            <a:custGeom>
              <a:rect b="b" l="l" r="r" t="t"/>
              <a:pathLst>
                <a:path extrusionOk="0" h="5050" w="5098">
                  <a:moveTo>
                    <a:pt x="1" y="1"/>
                  </a:moveTo>
                  <a:lnTo>
                    <a:pt x="1" y="4740"/>
                  </a:lnTo>
                  <a:lnTo>
                    <a:pt x="263" y="5050"/>
                  </a:lnTo>
                  <a:lnTo>
                    <a:pt x="2120" y="5050"/>
                  </a:lnTo>
                  <a:cubicBezTo>
                    <a:pt x="3740" y="5050"/>
                    <a:pt x="5097" y="3740"/>
                    <a:pt x="5049" y="2073"/>
                  </a:cubicBezTo>
                  <a:lnTo>
                    <a:pt x="5049" y="263"/>
                  </a:lnTo>
                  <a:lnTo>
                    <a:pt x="474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2" name="Google Shape;4212;p53"/>
            <p:cNvSpPr/>
            <p:nvPr/>
          </p:nvSpPr>
          <p:spPr>
            <a:xfrm>
              <a:off x="5430154" y="3174945"/>
              <a:ext cx="152349" cy="150915"/>
            </a:xfrm>
            <a:custGeom>
              <a:rect b="b" l="l" r="r" t="t"/>
              <a:pathLst>
                <a:path extrusionOk="0" h="5049" w="5097">
                  <a:moveTo>
                    <a:pt x="263" y="0"/>
                  </a:moveTo>
                  <a:lnTo>
                    <a:pt x="1" y="310"/>
                  </a:lnTo>
                  <a:lnTo>
                    <a:pt x="1" y="5049"/>
                  </a:lnTo>
                  <a:lnTo>
                    <a:pt x="4740" y="5049"/>
                  </a:lnTo>
                  <a:lnTo>
                    <a:pt x="5073" y="4882"/>
                  </a:lnTo>
                  <a:lnTo>
                    <a:pt x="5097" y="4882"/>
                  </a:lnTo>
                  <a:lnTo>
                    <a:pt x="5097" y="2977"/>
                  </a:lnTo>
                  <a:cubicBezTo>
                    <a:pt x="5097" y="1334"/>
                    <a:pt x="3763" y="0"/>
                    <a:pt x="2120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3" name="Google Shape;4213;p53"/>
            <p:cNvSpPr/>
            <p:nvPr/>
          </p:nvSpPr>
          <p:spPr>
            <a:xfrm>
              <a:off x="5581788" y="3022594"/>
              <a:ext cx="150915" cy="150945"/>
            </a:xfrm>
            <a:custGeom>
              <a:rect b="b" l="l" r="r" t="t"/>
              <a:pathLst>
                <a:path extrusionOk="0" h="5050" w="5049">
                  <a:moveTo>
                    <a:pt x="310" y="1"/>
                  </a:moveTo>
                  <a:lnTo>
                    <a:pt x="0" y="263"/>
                  </a:lnTo>
                  <a:lnTo>
                    <a:pt x="0" y="2073"/>
                  </a:lnTo>
                  <a:cubicBezTo>
                    <a:pt x="0" y="3716"/>
                    <a:pt x="1334" y="5050"/>
                    <a:pt x="2977" y="5050"/>
                  </a:cubicBezTo>
                  <a:lnTo>
                    <a:pt x="4882" y="5050"/>
                  </a:lnTo>
                  <a:lnTo>
                    <a:pt x="5049" y="4740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4" name="Google Shape;4214;p53"/>
            <p:cNvSpPr/>
            <p:nvPr/>
          </p:nvSpPr>
          <p:spPr>
            <a:xfrm>
              <a:off x="5582475" y="3173510"/>
              <a:ext cx="150945" cy="152349"/>
            </a:xfrm>
            <a:custGeom>
              <a:rect b="b" l="l" r="r" t="t"/>
              <a:pathLst>
                <a:path extrusionOk="0" h="5097" w="5050">
                  <a:moveTo>
                    <a:pt x="2978" y="1"/>
                  </a:moveTo>
                  <a:cubicBezTo>
                    <a:pt x="1335" y="1"/>
                    <a:pt x="1" y="1334"/>
                    <a:pt x="1" y="2977"/>
                  </a:cubicBezTo>
                  <a:lnTo>
                    <a:pt x="1" y="4930"/>
                  </a:lnTo>
                  <a:lnTo>
                    <a:pt x="310" y="5097"/>
                  </a:lnTo>
                  <a:lnTo>
                    <a:pt x="5050" y="5097"/>
                  </a:lnTo>
                  <a:lnTo>
                    <a:pt x="5050" y="334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5" name="Google Shape;4215;p53"/>
            <p:cNvSpPr/>
            <p:nvPr/>
          </p:nvSpPr>
          <p:spPr>
            <a:xfrm>
              <a:off x="5409500" y="3001253"/>
              <a:ext cx="85456" cy="85456"/>
            </a:xfrm>
            <a:custGeom>
              <a:rect b="b" l="l" r="r" t="t"/>
              <a:pathLst>
                <a:path extrusionOk="0" h="2859" w="2859">
                  <a:moveTo>
                    <a:pt x="1358" y="1"/>
                  </a:moveTo>
                  <a:cubicBezTo>
                    <a:pt x="596" y="1"/>
                    <a:pt x="1" y="596"/>
                    <a:pt x="1" y="1334"/>
                  </a:cubicBezTo>
                  <a:lnTo>
                    <a:pt x="1" y="2858"/>
                  </a:lnTo>
                  <a:lnTo>
                    <a:pt x="2859" y="2858"/>
                  </a:lnTo>
                  <a:lnTo>
                    <a:pt x="2859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6" name="Google Shape;4216;p53"/>
            <p:cNvSpPr/>
            <p:nvPr/>
          </p:nvSpPr>
          <p:spPr>
            <a:xfrm>
              <a:off x="5408813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1501"/>
                  </a:lnTo>
                  <a:cubicBezTo>
                    <a:pt x="0" y="2239"/>
                    <a:pt x="596" y="2835"/>
                    <a:pt x="1334" y="2835"/>
                  </a:cubicBezTo>
                  <a:lnTo>
                    <a:pt x="2834" y="283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7" name="Google Shape;4217;p53"/>
            <p:cNvSpPr/>
            <p:nvPr/>
          </p:nvSpPr>
          <p:spPr>
            <a:xfrm>
              <a:off x="5669336" y="3261776"/>
              <a:ext cx="84738" cy="84738"/>
            </a:xfrm>
            <a:custGeom>
              <a:rect b="b" l="l" r="r" t="t"/>
              <a:pathLst>
                <a:path extrusionOk="0" h="2835" w="2835">
                  <a:moveTo>
                    <a:pt x="0" y="1"/>
                  </a:moveTo>
                  <a:lnTo>
                    <a:pt x="0" y="2835"/>
                  </a:lnTo>
                  <a:lnTo>
                    <a:pt x="1501" y="2835"/>
                  </a:lnTo>
                  <a:cubicBezTo>
                    <a:pt x="2215" y="2835"/>
                    <a:pt x="2810" y="2239"/>
                    <a:pt x="2834" y="1501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8" name="Google Shape;4218;p53"/>
            <p:cNvSpPr/>
            <p:nvPr/>
          </p:nvSpPr>
          <p:spPr>
            <a:xfrm>
              <a:off x="5668619" y="3001970"/>
              <a:ext cx="85456" cy="84738"/>
            </a:xfrm>
            <a:custGeom>
              <a:rect b="b" l="l" r="r" t="t"/>
              <a:pathLst>
                <a:path extrusionOk="0" h="2835" w="2859">
                  <a:moveTo>
                    <a:pt x="0" y="0"/>
                  </a:moveTo>
                  <a:lnTo>
                    <a:pt x="0" y="2834"/>
                  </a:lnTo>
                  <a:lnTo>
                    <a:pt x="2834" y="2834"/>
                  </a:lnTo>
                  <a:lnTo>
                    <a:pt x="2858" y="1334"/>
                  </a:lnTo>
                  <a:cubicBezTo>
                    <a:pt x="2858" y="596"/>
                    <a:pt x="2263" y="0"/>
                    <a:pt x="1525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9" name="Google Shape;4219;p53"/>
            <p:cNvSpPr/>
            <p:nvPr/>
          </p:nvSpPr>
          <p:spPr>
            <a:xfrm>
              <a:off x="5429437" y="3022594"/>
              <a:ext cx="303264" cy="303264"/>
            </a:xfrm>
            <a:custGeom>
              <a:rect b="b" l="l" r="r" t="t"/>
              <a:pathLst>
                <a:path extrusionOk="0" h="10146" w="10146">
                  <a:moveTo>
                    <a:pt x="4740" y="1"/>
                  </a:moveTo>
                  <a:lnTo>
                    <a:pt x="4740" y="2073"/>
                  </a:lnTo>
                  <a:cubicBezTo>
                    <a:pt x="4740" y="3502"/>
                    <a:pt x="3573" y="4692"/>
                    <a:pt x="2144" y="4740"/>
                  </a:cubicBezTo>
                  <a:lnTo>
                    <a:pt x="1" y="4740"/>
                  </a:lnTo>
                  <a:lnTo>
                    <a:pt x="1" y="5407"/>
                  </a:lnTo>
                  <a:lnTo>
                    <a:pt x="2073" y="5407"/>
                  </a:lnTo>
                  <a:cubicBezTo>
                    <a:pt x="3549" y="5407"/>
                    <a:pt x="4740" y="6598"/>
                    <a:pt x="4740" y="8074"/>
                  </a:cubicBezTo>
                  <a:lnTo>
                    <a:pt x="4740" y="10146"/>
                  </a:lnTo>
                  <a:lnTo>
                    <a:pt x="5407" y="10146"/>
                  </a:lnTo>
                  <a:lnTo>
                    <a:pt x="5407" y="8074"/>
                  </a:lnTo>
                  <a:cubicBezTo>
                    <a:pt x="5407" y="6598"/>
                    <a:pt x="6597" y="5407"/>
                    <a:pt x="8074" y="5407"/>
                  </a:cubicBezTo>
                  <a:lnTo>
                    <a:pt x="10146" y="5407"/>
                  </a:lnTo>
                  <a:lnTo>
                    <a:pt x="10146" y="4740"/>
                  </a:lnTo>
                  <a:lnTo>
                    <a:pt x="8002" y="4740"/>
                  </a:lnTo>
                  <a:cubicBezTo>
                    <a:pt x="6574" y="4692"/>
                    <a:pt x="5407" y="3549"/>
                    <a:pt x="5407" y="2073"/>
                  </a:cubicBezTo>
                  <a:lnTo>
                    <a:pt x="54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0" name="Google Shape;4220;p53"/>
            <p:cNvSpPr/>
            <p:nvPr/>
          </p:nvSpPr>
          <p:spPr>
            <a:xfrm>
              <a:off x="5582475" y="3022594"/>
              <a:ext cx="150945" cy="303264"/>
            </a:xfrm>
            <a:custGeom>
              <a:rect b="b" l="l" r="r" t="t"/>
              <a:pathLst>
                <a:path extrusionOk="0" h="10146" w="5050">
                  <a:moveTo>
                    <a:pt x="1" y="1"/>
                  </a:moveTo>
                  <a:lnTo>
                    <a:pt x="1" y="10146"/>
                  </a:lnTo>
                  <a:lnTo>
                    <a:pt x="310" y="10146"/>
                  </a:lnTo>
                  <a:lnTo>
                    <a:pt x="310" y="8074"/>
                  </a:lnTo>
                  <a:cubicBezTo>
                    <a:pt x="310" y="6598"/>
                    <a:pt x="1501" y="5407"/>
                    <a:pt x="2978" y="5407"/>
                  </a:cubicBezTo>
                  <a:lnTo>
                    <a:pt x="5050" y="5407"/>
                  </a:lnTo>
                  <a:lnTo>
                    <a:pt x="5050" y="4740"/>
                  </a:lnTo>
                  <a:lnTo>
                    <a:pt x="5050" y="4716"/>
                  </a:lnTo>
                  <a:lnTo>
                    <a:pt x="2906" y="4716"/>
                  </a:lnTo>
                  <a:cubicBezTo>
                    <a:pt x="1477" y="4692"/>
                    <a:pt x="310" y="3502"/>
                    <a:pt x="310" y="2073"/>
                  </a:cubicBezTo>
                  <a:lnTo>
                    <a:pt x="310" y="1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21" name="Google Shape;4221;p53"/>
          <p:cNvGrpSpPr/>
          <p:nvPr/>
        </p:nvGrpSpPr>
        <p:grpSpPr>
          <a:xfrm>
            <a:off x="6273438" y="3069582"/>
            <a:ext cx="343826" cy="184865"/>
            <a:chOff x="6082938" y="3069582"/>
            <a:chExt cx="343826" cy="184865"/>
          </a:xfrm>
        </p:grpSpPr>
        <p:sp>
          <p:nvSpPr>
            <p:cNvPr id="4222" name="Google Shape;4222;p53"/>
            <p:cNvSpPr/>
            <p:nvPr/>
          </p:nvSpPr>
          <p:spPr>
            <a:xfrm>
              <a:off x="6161220" y="3069582"/>
              <a:ext cx="106827" cy="184391"/>
            </a:xfrm>
            <a:custGeom>
              <a:rect b="b" l="l" r="r" t="t"/>
              <a:pathLst>
                <a:path extrusionOk="0" h="6169" w="3574">
                  <a:moveTo>
                    <a:pt x="906" y="1"/>
                  </a:moveTo>
                  <a:lnTo>
                    <a:pt x="1" y="1549"/>
                  </a:lnTo>
                  <a:lnTo>
                    <a:pt x="1" y="4621"/>
                  </a:lnTo>
                  <a:lnTo>
                    <a:pt x="906" y="6169"/>
                  </a:lnTo>
                  <a:lnTo>
                    <a:pt x="2692" y="6169"/>
                  </a:lnTo>
                  <a:lnTo>
                    <a:pt x="3573" y="4621"/>
                  </a:lnTo>
                  <a:lnTo>
                    <a:pt x="3573" y="1549"/>
                  </a:lnTo>
                  <a:lnTo>
                    <a:pt x="269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3" name="Google Shape;4223;p53"/>
            <p:cNvSpPr/>
            <p:nvPr/>
          </p:nvSpPr>
          <p:spPr>
            <a:xfrm>
              <a:off x="6320684" y="3069582"/>
              <a:ext cx="106080" cy="184391"/>
            </a:xfrm>
            <a:custGeom>
              <a:rect b="b" l="l" r="r" t="t"/>
              <a:pathLst>
                <a:path extrusionOk="0" h="6169" w="3549">
                  <a:moveTo>
                    <a:pt x="882" y="1"/>
                  </a:moveTo>
                  <a:lnTo>
                    <a:pt x="0" y="1549"/>
                  </a:lnTo>
                  <a:lnTo>
                    <a:pt x="0" y="4621"/>
                  </a:lnTo>
                  <a:lnTo>
                    <a:pt x="882" y="6169"/>
                  </a:lnTo>
                  <a:lnTo>
                    <a:pt x="2644" y="6169"/>
                  </a:lnTo>
                  <a:lnTo>
                    <a:pt x="3549" y="4621"/>
                  </a:lnTo>
                  <a:lnTo>
                    <a:pt x="2644" y="3073"/>
                  </a:lnTo>
                  <a:lnTo>
                    <a:pt x="3549" y="1549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4" name="Google Shape;4224;p53"/>
            <p:cNvSpPr/>
            <p:nvPr/>
          </p:nvSpPr>
          <p:spPr>
            <a:xfrm>
              <a:off x="6161220" y="3163313"/>
              <a:ext cx="106827" cy="91135"/>
            </a:xfrm>
            <a:custGeom>
              <a:rect b="b" l="l" r="r" t="t"/>
              <a:pathLst>
                <a:path extrusionOk="0" h="3049" w="3574">
                  <a:moveTo>
                    <a:pt x="1" y="1"/>
                  </a:moveTo>
                  <a:lnTo>
                    <a:pt x="1" y="1525"/>
                  </a:lnTo>
                  <a:lnTo>
                    <a:pt x="906" y="3049"/>
                  </a:lnTo>
                  <a:lnTo>
                    <a:pt x="2692" y="3049"/>
                  </a:lnTo>
                  <a:lnTo>
                    <a:pt x="3573" y="1525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5" name="Google Shape;4225;p53"/>
            <p:cNvSpPr/>
            <p:nvPr/>
          </p:nvSpPr>
          <p:spPr>
            <a:xfrm>
              <a:off x="6320684" y="316212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0" y="1"/>
                  </a:moveTo>
                  <a:lnTo>
                    <a:pt x="0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6" name="Google Shape;4226;p53"/>
            <p:cNvSpPr/>
            <p:nvPr/>
          </p:nvSpPr>
          <p:spPr>
            <a:xfrm>
              <a:off x="6082938" y="3115852"/>
              <a:ext cx="106080" cy="91135"/>
            </a:xfrm>
            <a:custGeom>
              <a:rect b="b" l="l" r="r" t="t"/>
              <a:pathLst>
                <a:path extrusionOk="0" h="3049" w="3549">
                  <a:moveTo>
                    <a:pt x="905" y="1"/>
                  </a:moveTo>
                  <a:lnTo>
                    <a:pt x="0" y="1525"/>
                  </a:lnTo>
                  <a:lnTo>
                    <a:pt x="905" y="3049"/>
                  </a:lnTo>
                  <a:lnTo>
                    <a:pt x="2644" y="3049"/>
                  </a:lnTo>
                  <a:lnTo>
                    <a:pt x="3549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7" name="Google Shape;4227;p53"/>
            <p:cNvSpPr/>
            <p:nvPr/>
          </p:nvSpPr>
          <p:spPr>
            <a:xfrm>
              <a:off x="6082938" y="3162122"/>
              <a:ext cx="106080" cy="45582"/>
            </a:xfrm>
            <a:custGeom>
              <a:rect b="b" l="l" r="r" t="t"/>
              <a:pathLst>
                <a:path extrusionOk="0" h="1525" w="3549">
                  <a:moveTo>
                    <a:pt x="0" y="1"/>
                  </a:moveTo>
                  <a:lnTo>
                    <a:pt x="905" y="1525"/>
                  </a:lnTo>
                  <a:lnTo>
                    <a:pt x="2644" y="1525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8" name="Google Shape;4228;p53"/>
            <p:cNvSpPr/>
            <p:nvPr/>
          </p:nvSpPr>
          <p:spPr>
            <a:xfrm>
              <a:off x="6241655" y="3115852"/>
              <a:ext cx="105392" cy="91135"/>
            </a:xfrm>
            <a:custGeom>
              <a:rect b="b" l="l" r="r" t="t"/>
              <a:pathLst>
                <a:path extrusionOk="0" h="3049" w="3526">
                  <a:moveTo>
                    <a:pt x="882" y="1"/>
                  </a:moveTo>
                  <a:lnTo>
                    <a:pt x="1" y="1525"/>
                  </a:lnTo>
                  <a:lnTo>
                    <a:pt x="882" y="3049"/>
                  </a:lnTo>
                  <a:lnTo>
                    <a:pt x="2644" y="3049"/>
                  </a:lnTo>
                  <a:lnTo>
                    <a:pt x="3526" y="1525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9" name="Google Shape;4229;p53"/>
            <p:cNvSpPr/>
            <p:nvPr/>
          </p:nvSpPr>
          <p:spPr>
            <a:xfrm>
              <a:off x="6241655" y="3162122"/>
              <a:ext cx="105392" cy="45582"/>
            </a:xfrm>
            <a:custGeom>
              <a:rect b="b" l="l" r="r" t="t"/>
              <a:pathLst>
                <a:path extrusionOk="0" h="1525" w="3526">
                  <a:moveTo>
                    <a:pt x="1" y="1"/>
                  </a:moveTo>
                  <a:lnTo>
                    <a:pt x="882" y="1525"/>
                  </a:lnTo>
                  <a:lnTo>
                    <a:pt x="2644" y="1525"/>
                  </a:lnTo>
                  <a:lnTo>
                    <a:pt x="3526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0" name="Google Shape;4230;p53"/>
          <p:cNvGrpSpPr/>
          <p:nvPr/>
        </p:nvGrpSpPr>
        <p:grpSpPr>
          <a:xfrm>
            <a:off x="7008816" y="2993421"/>
            <a:ext cx="343109" cy="343140"/>
            <a:chOff x="6742116" y="2993421"/>
            <a:chExt cx="343109" cy="343140"/>
          </a:xfrm>
        </p:grpSpPr>
        <p:sp>
          <p:nvSpPr>
            <p:cNvPr id="4231" name="Google Shape;4231;p53"/>
            <p:cNvSpPr/>
            <p:nvPr/>
          </p:nvSpPr>
          <p:spPr>
            <a:xfrm>
              <a:off x="6750666" y="3055354"/>
              <a:ext cx="288319" cy="271222"/>
            </a:xfrm>
            <a:custGeom>
              <a:rect b="b" l="l" r="r" t="t"/>
              <a:pathLst>
                <a:path extrusionOk="0" h="9074" w="9646">
                  <a:moveTo>
                    <a:pt x="9645" y="0"/>
                  </a:moveTo>
                  <a:lnTo>
                    <a:pt x="8097" y="1024"/>
                  </a:lnTo>
                  <a:lnTo>
                    <a:pt x="6883" y="786"/>
                  </a:lnTo>
                  <a:lnTo>
                    <a:pt x="5454" y="2168"/>
                  </a:lnTo>
                  <a:lnTo>
                    <a:pt x="4858" y="2763"/>
                  </a:lnTo>
                  <a:lnTo>
                    <a:pt x="3906" y="2453"/>
                  </a:lnTo>
                  <a:lnTo>
                    <a:pt x="2143" y="4335"/>
                  </a:lnTo>
                  <a:lnTo>
                    <a:pt x="1310" y="3811"/>
                  </a:lnTo>
                  <a:lnTo>
                    <a:pt x="0" y="5263"/>
                  </a:lnTo>
                  <a:lnTo>
                    <a:pt x="0" y="9074"/>
                  </a:lnTo>
                  <a:lnTo>
                    <a:pt x="5454" y="6287"/>
                  </a:lnTo>
                  <a:lnTo>
                    <a:pt x="9645" y="2739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2" name="Google Shape;4232;p53"/>
            <p:cNvSpPr/>
            <p:nvPr/>
          </p:nvSpPr>
          <p:spPr>
            <a:xfrm>
              <a:off x="6913657" y="3055354"/>
              <a:ext cx="125329" cy="187948"/>
            </a:xfrm>
            <a:custGeom>
              <a:rect b="b" l="l" r="r" t="t"/>
              <a:pathLst>
                <a:path extrusionOk="0" h="6288" w="4193">
                  <a:moveTo>
                    <a:pt x="4192" y="0"/>
                  </a:moveTo>
                  <a:lnTo>
                    <a:pt x="2644" y="977"/>
                  </a:lnTo>
                  <a:lnTo>
                    <a:pt x="1430" y="739"/>
                  </a:lnTo>
                  <a:lnTo>
                    <a:pt x="1" y="2144"/>
                  </a:lnTo>
                  <a:lnTo>
                    <a:pt x="1" y="6287"/>
                  </a:lnTo>
                  <a:lnTo>
                    <a:pt x="4192" y="2739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3" name="Google Shape;4233;p53"/>
            <p:cNvSpPr/>
            <p:nvPr/>
          </p:nvSpPr>
          <p:spPr>
            <a:xfrm>
              <a:off x="6750666" y="3137223"/>
              <a:ext cx="288319" cy="192910"/>
            </a:xfrm>
            <a:custGeom>
              <a:rect b="b" l="l" r="r" t="t"/>
              <a:pathLst>
                <a:path extrusionOk="0" h="6454" w="9646">
                  <a:moveTo>
                    <a:pt x="9645" y="0"/>
                  </a:moveTo>
                  <a:lnTo>
                    <a:pt x="7549" y="1524"/>
                  </a:lnTo>
                  <a:lnTo>
                    <a:pt x="6549" y="1048"/>
                  </a:lnTo>
                  <a:lnTo>
                    <a:pt x="5454" y="2286"/>
                  </a:lnTo>
                  <a:lnTo>
                    <a:pt x="5192" y="2620"/>
                  </a:lnTo>
                  <a:lnTo>
                    <a:pt x="4120" y="2096"/>
                  </a:lnTo>
                  <a:lnTo>
                    <a:pt x="2596" y="3929"/>
                  </a:lnTo>
                  <a:lnTo>
                    <a:pt x="1620" y="3572"/>
                  </a:lnTo>
                  <a:lnTo>
                    <a:pt x="0" y="5263"/>
                  </a:lnTo>
                  <a:lnTo>
                    <a:pt x="0" y="6406"/>
                  </a:lnTo>
                  <a:lnTo>
                    <a:pt x="5454" y="6406"/>
                  </a:lnTo>
                  <a:lnTo>
                    <a:pt x="9645" y="6454"/>
                  </a:lnTo>
                  <a:lnTo>
                    <a:pt x="9645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4" name="Google Shape;4234;p53"/>
            <p:cNvSpPr/>
            <p:nvPr/>
          </p:nvSpPr>
          <p:spPr>
            <a:xfrm>
              <a:off x="6913657" y="3137223"/>
              <a:ext cx="125329" cy="192910"/>
            </a:xfrm>
            <a:custGeom>
              <a:rect b="b" l="l" r="r" t="t"/>
              <a:pathLst>
                <a:path extrusionOk="0" h="6454" w="4193">
                  <a:moveTo>
                    <a:pt x="4192" y="0"/>
                  </a:moveTo>
                  <a:lnTo>
                    <a:pt x="2096" y="1548"/>
                  </a:lnTo>
                  <a:lnTo>
                    <a:pt x="1096" y="1072"/>
                  </a:lnTo>
                  <a:lnTo>
                    <a:pt x="1" y="2334"/>
                  </a:lnTo>
                  <a:lnTo>
                    <a:pt x="1" y="6406"/>
                  </a:lnTo>
                  <a:lnTo>
                    <a:pt x="4192" y="6454"/>
                  </a:lnTo>
                  <a:lnTo>
                    <a:pt x="4192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5" name="Google Shape;4235;p53"/>
            <p:cNvSpPr/>
            <p:nvPr/>
          </p:nvSpPr>
          <p:spPr>
            <a:xfrm>
              <a:off x="6742116" y="2993421"/>
              <a:ext cx="343107" cy="343137"/>
            </a:xfrm>
            <a:custGeom>
              <a:rect b="b" l="l" r="r" t="t"/>
              <a:pathLst>
                <a:path extrusionOk="0" h="11480" w="11479">
                  <a:moveTo>
                    <a:pt x="0" y="1"/>
                  </a:moveTo>
                  <a:lnTo>
                    <a:pt x="0" y="11479"/>
                  </a:lnTo>
                  <a:lnTo>
                    <a:pt x="11479" y="11479"/>
                  </a:lnTo>
                  <a:lnTo>
                    <a:pt x="11479" y="10288"/>
                  </a:lnTo>
                  <a:lnTo>
                    <a:pt x="10836" y="10288"/>
                  </a:lnTo>
                  <a:lnTo>
                    <a:pt x="10836" y="10836"/>
                  </a:lnTo>
                  <a:lnTo>
                    <a:pt x="691" y="10836"/>
                  </a:lnTo>
                  <a:lnTo>
                    <a:pt x="691" y="667"/>
                  </a:lnTo>
                  <a:lnTo>
                    <a:pt x="1215" y="667"/>
                  </a:lnTo>
                  <a:lnTo>
                    <a:pt x="121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6" name="Google Shape;4236;p53"/>
            <p:cNvSpPr/>
            <p:nvPr/>
          </p:nvSpPr>
          <p:spPr>
            <a:xfrm>
              <a:off x="6913657" y="3300215"/>
              <a:ext cx="171569" cy="36346"/>
            </a:xfrm>
            <a:custGeom>
              <a:rect b="b" l="l" r="r" t="t"/>
              <a:pathLst>
                <a:path extrusionOk="0" h="1216" w="5740">
                  <a:moveTo>
                    <a:pt x="5097" y="1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15"/>
                  </a:lnTo>
                  <a:lnTo>
                    <a:pt x="5740" y="1215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7" name="Google Shape;4237;p53"/>
          <p:cNvGrpSpPr/>
          <p:nvPr/>
        </p:nvGrpSpPr>
        <p:grpSpPr>
          <a:xfrm>
            <a:off x="7794023" y="3002687"/>
            <a:ext cx="257713" cy="343827"/>
            <a:chOff x="7451123" y="3002687"/>
            <a:chExt cx="257713" cy="343827"/>
          </a:xfrm>
        </p:grpSpPr>
        <p:sp>
          <p:nvSpPr>
            <p:cNvPr id="4238" name="Google Shape;4238;p53"/>
            <p:cNvSpPr/>
            <p:nvPr/>
          </p:nvSpPr>
          <p:spPr>
            <a:xfrm>
              <a:off x="7555769" y="3256784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9" name="Google Shape;4239;p53"/>
            <p:cNvSpPr/>
            <p:nvPr/>
          </p:nvSpPr>
          <p:spPr>
            <a:xfrm>
              <a:off x="7579950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2"/>
                  </a:lnTo>
                  <a:lnTo>
                    <a:pt x="763" y="3002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0" name="Google Shape;4240;p53"/>
            <p:cNvSpPr/>
            <p:nvPr/>
          </p:nvSpPr>
          <p:spPr>
            <a:xfrm>
              <a:off x="7551495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1" name="Google Shape;4241;p53"/>
            <p:cNvSpPr/>
            <p:nvPr/>
          </p:nvSpPr>
          <p:spPr>
            <a:xfrm>
              <a:off x="757926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2" name="Google Shape;4242;p53"/>
            <p:cNvSpPr/>
            <p:nvPr/>
          </p:nvSpPr>
          <p:spPr>
            <a:xfrm>
              <a:off x="7455398" y="3256784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72" y="3002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3" name="Google Shape;4243;p53"/>
            <p:cNvSpPr/>
            <p:nvPr/>
          </p:nvSpPr>
          <p:spPr>
            <a:xfrm>
              <a:off x="7479609" y="3256784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2"/>
                  </a:lnTo>
                  <a:lnTo>
                    <a:pt x="762" y="3002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4" name="Google Shape;4244;p53"/>
            <p:cNvSpPr/>
            <p:nvPr/>
          </p:nvSpPr>
          <p:spPr>
            <a:xfrm>
              <a:off x="7451123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5" name="Google Shape;4245;p53"/>
            <p:cNvSpPr/>
            <p:nvPr/>
          </p:nvSpPr>
          <p:spPr>
            <a:xfrm>
              <a:off x="7478173" y="3201996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6" name="Google Shape;4246;p53"/>
            <p:cNvSpPr/>
            <p:nvPr/>
          </p:nvSpPr>
          <p:spPr>
            <a:xfrm>
              <a:off x="7656141" y="3256784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2"/>
                  </a:lnTo>
                  <a:lnTo>
                    <a:pt x="1596" y="3002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7" name="Google Shape;4247;p53"/>
            <p:cNvSpPr/>
            <p:nvPr/>
          </p:nvSpPr>
          <p:spPr>
            <a:xfrm>
              <a:off x="7680322" y="3256784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2"/>
                  </a:lnTo>
                  <a:lnTo>
                    <a:pt x="787" y="3002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8" name="Google Shape;4248;p53"/>
            <p:cNvSpPr/>
            <p:nvPr/>
          </p:nvSpPr>
          <p:spPr>
            <a:xfrm>
              <a:off x="7651866" y="3201996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9" name="Google Shape;4249;p53"/>
            <p:cNvSpPr/>
            <p:nvPr/>
          </p:nvSpPr>
          <p:spPr>
            <a:xfrm>
              <a:off x="7680322" y="3201996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0" name="Google Shape;4250;p53"/>
            <p:cNvSpPr/>
            <p:nvPr/>
          </p:nvSpPr>
          <p:spPr>
            <a:xfrm>
              <a:off x="7555769" y="3057476"/>
              <a:ext cx="46987" cy="89730"/>
            </a:xfrm>
            <a:custGeom>
              <a:rect b="b" l="l" r="r" t="t"/>
              <a:pathLst>
                <a:path extrusionOk="0" h="3002" w="1572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1" name="Google Shape;4251;p53"/>
            <p:cNvSpPr/>
            <p:nvPr/>
          </p:nvSpPr>
          <p:spPr>
            <a:xfrm>
              <a:off x="7579950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1" y="1"/>
                  </a:moveTo>
                  <a:lnTo>
                    <a:pt x="1" y="3001"/>
                  </a:lnTo>
                  <a:lnTo>
                    <a:pt x="763" y="3001"/>
                  </a:lnTo>
                  <a:lnTo>
                    <a:pt x="763" y="763"/>
                  </a:lnTo>
                  <a:cubicBezTo>
                    <a:pt x="763" y="310"/>
                    <a:pt x="40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2" name="Google Shape;4252;p53"/>
            <p:cNvSpPr/>
            <p:nvPr/>
          </p:nvSpPr>
          <p:spPr>
            <a:xfrm>
              <a:off x="7551495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3" name="Google Shape;4253;p53"/>
            <p:cNvSpPr/>
            <p:nvPr/>
          </p:nvSpPr>
          <p:spPr>
            <a:xfrm>
              <a:off x="757926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24" y="1905"/>
                    <a:pt x="953" y="1500"/>
                    <a:pt x="953" y="953"/>
                  </a:cubicBezTo>
                  <a:cubicBezTo>
                    <a:pt x="953" y="429"/>
                    <a:pt x="524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4" name="Google Shape;4254;p53"/>
            <p:cNvSpPr/>
            <p:nvPr/>
          </p:nvSpPr>
          <p:spPr>
            <a:xfrm>
              <a:off x="7455398" y="3057476"/>
              <a:ext cx="47017" cy="89730"/>
            </a:xfrm>
            <a:custGeom>
              <a:rect b="b" l="l" r="r" t="t"/>
              <a:pathLst>
                <a:path extrusionOk="0" h="3002" w="1573">
                  <a:moveTo>
                    <a:pt x="762" y="1"/>
                  </a:moveTo>
                  <a:cubicBezTo>
                    <a:pt x="358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72" y="3001"/>
                  </a:lnTo>
                  <a:lnTo>
                    <a:pt x="1572" y="763"/>
                  </a:lnTo>
                  <a:cubicBezTo>
                    <a:pt x="1572" y="310"/>
                    <a:pt x="1215" y="1"/>
                    <a:pt x="810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5" name="Google Shape;4255;p53"/>
            <p:cNvSpPr/>
            <p:nvPr/>
          </p:nvSpPr>
          <p:spPr>
            <a:xfrm>
              <a:off x="7479609" y="3057476"/>
              <a:ext cx="22806" cy="89730"/>
            </a:xfrm>
            <a:custGeom>
              <a:rect b="b" l="l" r="r" t="t"/>
              <a:pathLst>
                <a:path extrusionOk="0" h="3002" w="763">
                  <a:moveTo>
                    <a:pt x="0" y="1"/>
                  </a:moveTo>
                  <a:lnTo>
                    <a:pt x="0" y="3001"/>
                  </a:lnTo>
                  <a:lnTo>
                    <a:pt x="762" y="3001"/>
                  </a:lnTo>
                  <a:lnTo>
                    <a:pt x="762" y="763"/>
                  </a:lnTo>
                  <a:cubicBezTo>
                    <a:pt x="762" y="310"/>
                    <a:pt x="42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6" name="Google Shape;4256;p53"/>
            <p:cNvSpPr/>
            <p:nvPr/>
          </p:nvSpPr>
          <p:spPr>
            <a:xfrm>
              <a:off x="7451123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05" y="0"/>
                    <a:pt x="0" y="429"/>
                    <a:pt x="0" y="953"/>
                  </a:cubicBezTo>
                  <a:cubicBezTo>
                    <a:pt x="0" y="1500"/>
                    <a:pt x="405" y="1905"/>
                    <a:pt x="953" y="1905"/>
                  </a:cubicBezTo>
                  <a:cubicBezTo>
                    <a:pt x="1477" y="1905"/>
                    <a:pt x="1906" y="1500"/>
                    <a:pt x="1906" y="953"/>
                  </a:cubicBezTo>
                  <a:cubicBezTo>
                    <a:pt x="1906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7" name="Google Shape;4257;p53"/>
            <p:cNvSpPr/>
            <p:nvPr/>
          </p:nvSpPr>
          <p:spPr>
            <a:xfrm>
              <a:off x="7478173" y="3002687"/>
              <a:ext cx="28485" cy="56970"/>
            </a:xfrm>
            <a:custGeom>
              <a:rect b="b" l="l" r="r" t="t"/>
              <a:pathLst>
                <a:path extrusionOk="0" h="1906" w="953">
                  <a:moveTo>
                    <a:pt x="0" y="0"/>
                  </a:moveTo>
                  <a:lnTo>
                    <a:pt x="0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48" y="0"/>
                    <a:pt x="0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8" name="Google Shape;4258;p53"/>
            <p:cNvSpPr/>
            <p:nvPr/>
          </p:nvSpPr>
          <p:spPr>
            <a:xfrm>
              <a:off x="7656141" y="3057476"/>
              <a:ext cx="47704" cy="89730"/>
            </a:xfrm>
            <a:custGeom>
              <a:rect b="b" l="l" r="r" t="t"/>
              <a:pathLst>
                <a:path extrusionOk="0" h="3002" w="1596">
                  <a:moveTo>
                    <a:pt x="786" y="1"/>
                  </a:moveTo>
                  <a:cubicBezTo>
                    <a:pt x="357" y="1"/>
                    <a:pt x="0" y="358"/>
                    <a:pt x="0" y="763"/>
                  </a:cubicBezTo>
                  <a:lnTo>
                    <a:pt x="0" y="3001"/>
                  </a:lnTo>
                  <a:lnTo>
                    <a:pt x="1596" y="3001"/>
                  </a:lnTo>
                  <a:lnTo>
                    <a:pt x="1596" y="763"/>
                  </a:lnTo>
                  <a:cubicBezTo>
                    <a:pt x="1596" y="310"/>
                    <a:pt x="1238" y="1"/>
                    <a:pt x="810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9" name="Google Shape;4259;p53"/>
            <p:cNvSpPr/>
            <p:nvPr/>
          </p:nvSpPr>
          <p:spPr>
            <a:xfrm>
              <a:off x="7680322" y="3057476"/>
              <a:ext cx="23523" cy="89730"/>
            </a:xfrm>
            <a:custGeom>
              <a:rect b="b" l="l" r="r" t="t"/>
              <a:pathLst>
                <a:path extrusionOk="0" h="3002" w="787">
                  <a:moveTo>
                    <a:pt x="1" y="1"/>
                  </a:moveTo>
                  <a:lnTo>
                    <a:pt x="1" y="3001"/>
                  </a:lnTo>
                  <a:lnTo>
                    <a:pt x="787" y="3001"/>
                  </a:lnTo>
                  <a:lnTo>
                    <a:pt x="787" y="763"/>
                  </a:lnTo>
                  <a:cubicBezTo>
                    <a:pt x="787" y="310"/>
                    <a:pt x="429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0" name="Google Shape;4260;p53"/>
            <p:cNvSpPr/>
            <p:nvPr/>
          </p:nvSpPr>
          <p:spPr>
            <a:xfrm>
              <a:off x="7651866" y="3002687"/>
              <a:ext cx="56970" cy="56970"/>
            </a:xfrm>
            <a:custGeom>
              <a:rect b="b" l="l" r="r" t="t"/>
              <a:pathLst>
                <a:path extrusionOk="0" h="1906" w="1906">
                  <a:moveTo>
                    <a:pt x="953" y="0"/>
                  </a:moveTo>
                  <a:cubicBezTo>
                    <a:pt x="429" y="0"/>
                    <a:pt x="0" y="429"/>
                    <a:pt x="0" y="953"/>
                  </a:cubicBezTo>
                  <a:cubicBezTo>
                    <a:pt x="0" y="1500"/>
                    <a:pt x="429" y="1905"/>
                    <a:pt x="953" y="1905"/>
                  </a:cubicBezTo>
                  <a:cubicBezTo>
                    <a:pt x="1500" y="1905"/>
                    <a:pt x="1905" y="1500"/>
                    <a:pt x="1905" y="953"/>
                  </a:cubicBezTo>
                  <a:cubicBezTo>
                    <a:pt x="1905" y="429"/>
                    <a:pt x="1453" y="0"/>
                    <a:pt x="953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1" name="Google Shape;4261;p53"/>
            <p:cNvSpPr/>
            <p:nvPr/>
          </p:nvSpPr>
          <p:spPr>
            <a:xfrm>
              <a:off x="7680322" y="3002687"/>
              <a:ext cx="28515" cy="56970"/>
            </a:xfrm>
            <a:custGeom>
              <a:rect b="b" l="l" r="r" t="t"/>
              <a:pathLst>
                <a:path extrusionOk="0" h="1906" w="954">
                  <a:moveTo>
                    <a:pt x="1" y="0"/>
                  </a:moveTo>
                  <a:lnTo>
                    <a:pt x="1" y="1905"/>
                  </a:lnTo>
                  <a:cubicBezTo>
                    <a:pt x="548" y="1905"/>
                    <a:pt x="953" y="1500"/>
                    <a:pt x="953" y="953"/>
                  </a:cubicBezTo>
                  <a:cubicBezTo>
                    <a:pt x="953" y="429"/>
                    <a:pt x="501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62" name="Google Shape;4262;p53"/>
          <p:cNvGrpSpPr/>
          <p:nvPr/>
        </p:nvGrpSpPr>
        <p:grpSpPr>
          <a:xfrm>
            <a:off x="7749188" y="3567852"/>
            <a:ext cx="345949" cy="344544"/>
            <a:chOff x="7406288" y="3567852"/>
            <a:chExt cx="345949" cy="344544"/>
          </a:xfrm>
        </p:grpSpPr>
        <p:sp>
          <p:nvSpPr>
            <p:cNvPr id="4263" name="Google Shape;4263;p53"/>
            <p:cNvSpPr/>
            <p:nvPr/>
          </p:nvSpPr>
          <p:spPr>
            <a:xfrm>
              <a:off x="7502385" y="3816988"/>
              <a:ext cx="171569" cy="95409"/>
            </a:xfrm>
            <a:custGeom>
              <a:rect b="b" l="l" r="r" t="t"/>
              <a:pathLst>
                <a:path extrusionOk="0" h="3192" w="5740">
                  <a:moveTo>
                    <a:pt x="4501" y="1"/>
                  </a:moveTo>
                  <a:cubicBezTo>
                    <a:pt x="3953" y="382"/>
                    <a:pt x="3310" y="620"/>
                    <a:pt x="2596" y="620"/>
                  </a:cubicBezTo>
                  <a:cubicBezTo>
                    <a:pt x="2120" y="620"/>
                    <a:pt x="1691" y="549"/>
                    <a:pt x="1310" y="358"/>
                  </a:cubicBezTo>
                  <a:lnTo>
                    <a:pt x="24" y="1144"/>
                  </a:lnTo>
                  <a:lnTo>
                    <a:pt x="0" y="2597"/>
                  </a:lnTo>
                  <a:cubicBezTo>
                    <a:pt x="786" y="2978"/>
                    <a:pt x="1643" y="3192"/>
                    <a:pt x="2572" y="3192"/>
                  </a:cubicBezTo>
                  <a:cubicBezTo>
                    <a:pt x="3763" y="3192"/>
                    <a:pt x="4834" y="2835"/>
                    <a:pt x="5739" y="2239"/>
                  </a:cubicBezTo>
                  <a:lnTo>
                    <a:pt x="450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4" name="Google Shape;4264;p53"/>
            <p:cNvSpPr/>
            <p:nvPr/>
          </p:nvSpPr>
          <p:spPr>
            <a:xfrm>
              <a:off x="7579263" y="3816988"/>
              <a:ext cx="94692" cy="95409"/>
            </a:xfrm>
            <a:custGeom>
              <a:rect b="b" l="l" r="r" t="t"/>
              <a:pathLst>
                <a:path extrusionOk="0" h="3192" w="3168">
                  <a:moveTo>
                    <a:pt x="1905" y="1"/>
                  </a:moveTo>
                  <a:cubicBezTo>
                    <a:pt x="1358" y="382"/>
                    <a:pt x="715" y="620"/>
                    <a:pt x="0" y="620"/>
                  </a:cubicBezTo>
                  <a:lnTo>
                    <a:pt x="0" y="3192"/>
                  </a:lnTo>
                  <a:cubicBezTo>
                    <a:pt x="1191" y="3192"/>
                    <a:pt x="2262" y="2835"/>
                    <a:pt x="3167" y="2239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5" name="Google Shape;4265;p53"/>
            <p:cNvSpPr/>
            <p:nvPr/>
          </p:nvSpPr>
          <p:spPr>
            <a:xfrm>
              <a:off x="7636921" y="3728721"/>
              <a:ext cx="115316" cy="154501"/>
            </a:xfrm>
            <a:custGeom>
              <a:rect b="b" l="l" r="r" t="t"/>
              <a:pathLst>
                <a:path extrusionOk="0" h="5169" w="3858">
                  <a:moveTo>
                    <a:pt x="1238" y="1"/>
                  </a:moveTo>
                  <a:cubicBezTo>
                    <a:pt x="1238" y="120"/>
                    <a:pt x="1286" y="239"/>
                    <a:pt x="1286" y="358"/>
                  </a:cubicBezTo>
                  <a:cubicBezTo>
                    <a:pt x="1286" y="1406"/>
                    <a:pt x="762" y="2358"/>
                    <a:pt x="0" y="2930"/>
                  </a:cubicBezTo>
                  <a:lnTo>
                    <a:pt x="24" y="4406"/>
                  </a:lnTo>
                  <a:lnTo>
                    <a:pt x="1286" y="5169"/>
                  </a:lnTo>
                  <a:cubicBezTo>
                    <a:pt x="2834" y="4121"/>
                    <a:pt x="3858" y="2358"/>
                    <a:pt x="3858" y="358"/>
                  </a:cubicBezTo>
                  <a:cubicBezTo>
                    <a:pt x="3834" y="287"/>
                    <a:pt x="3834" y="168"/>
                    <a:pt x="3810" y="48"/>
                  </a:cubicBezTo>
                  <a:lnTo>
                    <a:pt x="123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6" name="Google Shape;4266;p53"/>
            <p:cNvSpPr/>
            <p:nvPr/>
          </p:nvSpPr>
          <p:spPr>
            <a:xfrm>
              <a:off x="7406975" y="3719485"/>
              <a:ext cx="134565" cy="175126"/>
            </a:xfrm>
            <a:custGeom>
              <a:rect b="b" l="l" r="r" t="t"/>
              <a:pathLst>
                <a:path extrusionOk="0" h="5859" w="4502">
                  <a:moveTo>
                    <a:pt x="1287" y="0"/>
                  </a:moveTo>
                  <a:lnTo>
                    <a:pt x="1" y="1072"/>
                  </a:lnTo>
                  <a:cubicBezTo>
                    <a:pt x="120" y="3168"/>
                    <a:pt x="1406" y="4954"/>
                    <a:pt x="3192" y="5859"/>
                  </a:cubicBezTo>
                  <a:lnTo>
                    <a:pt x="3216" y="4406"/>
                  </a:lnTo>
                  <a:lnTo>
                    <a:pt x="4502" y="3644"/>
                  </a:lnTo>
                  <a:cubicBezTo>
                    <a:pt x="3454" y="3215"/>
                    <a:pt x="2716" y="2263"/>
                    <a:pt x="2597" y="1096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7" name="Google Shape;4267;p53"/>
            <p:cNvSpPr/>
            <p:nvPr/>
          </p:nvSpPr>
          <p:spPr>
            <a:xfrm>
              <a:off x="7616984" y="3586354"/>
              <a:ext cx="134565" cy="165172"/>
            </a:xfrm>
            <a:custGeom>
              <a:rect b="b" l="l" r="r" t="t"/>
              <a:pathLst>
                <a:path extrusionOk="0" h="5526" w="4502">
                  <a:moveTo>
                    <a:pt x="1310" y="1"/>
                  </a:moveTo>
                  <a:lnTo>
                    <a:pt x="0" y="2239"/>
                  </a:lnTo>
                  <a:cubicBezTo>
                    <a:pt x="1048" y="2692"/>
                    <a:pt x="1786" y="3645"/>
                    <a:pt x="1905" y="4811"/>
                  </a:cubicBezTo>
                  <a:lnTo>
                    <a:pt x="3215" y="5526"/>
                  </a:lnTo>
                  <a:lnTo>
                    <a:pt x="4501" y="4811"/>
                  </a:lnTo>
                  <a:cubicBezTo>
                    <a:pt x="4382" y="2692"/>
                    <a:pt x="3096" y="906"/>
                    <a:pt x="1310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8" name="Google Shape;4268;p53"/>
            <p:cNvSpPr/>
            <p:nvPr/>
          </p:nvSpPr>
          <p:spPr>
            <a:xfrm>
              <a:off x="7483853" y="3568570"/>
              <a:ext cx="172316" cy="95409"/>
            </a:xfrm>
            <a:custGeom>
              <a:rect b="b" l="l" r="r" t="t"/>
              <a:pathLst>
                <a:path extrusionOk="0" h="3192" w="5765">
                  <a:moveTo>
                    <a:pt x="3192" y="1"/>
                  </a:moveTo>
                  <a:cubicBezTo>
                    <a:pt x="2001" y="1"/>
                    <a:pt x="930" y="358"/>
                    <a:pt x="1" y="953"/>
                  </a:cubicBezTo>
                  <a:lnTo>
                    <a:pt x="1287" y="3192"/>
                  </a:lnTo>
                  <a:cubicBezTo>
                    <a:pt x="1811" y="2811"/>
                    <a:pt x="2478" y="2573"/>
                    <a:pt x="3192" y="2573"/>
                  </a:cubicBezTo>
                  <a:cubicBezTo>
                    <a:pt x="3668" y="2573"/>
                    <a:pt x="4073" y="2668"/>
                    <a:pt x="4454" y="2834"/>
                  </a:cubicBezTo>
                  <a:lnTo>
                    <a:pt x="5740" y="2072"/>
                  </a:lnTo>
                  <a:lnTo>
                    <a:pt x="5764" y="596"/>
                  </a:lnTo>
                  <a:cubicBezTo>
                    <a:pt x="5002" y="215"/>
                    <a:pt x="4097" y="1"/>
                    <a:pt x="319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9" name="Google Shape;4269;p53"/>
            <p:cNvSpPr/>
            <p:nvPr/>
          </p:nvSpPr>
          <p:spPr>
            <a:xfrm>
              <a:off x="7579263" y="3567852"/>
              <a:ext cx="76907" cy="84738"/>
            </a:xfrm>
            <a:custGeom>
              <a:rect b="b" l="l" r="r" t="t"/>
              <a:pathLst>
                <a:path extrusionOk="0" h="2835" w="2573">
                  <a:moveTo>
                    <a:pt x="0" y="1"/>
                  </a:moveTo>
                  <a:lnTo>
                    <a:pt x="0" y="2573"/>
                  </a:lnTo>
                  <a:cubicBezTo>
                    <a:pt x="476" y="2573"/>
                    <a:pt x="881" y="2644"/>
                    <a:pt x="1262" y="2835"/>
                  </a:cubicBezTo>
                  <a:lnTo>
                    <a:pt x="2548" y="2096"/>
                  </a:lnTo>
                  <a:lnTo>
                    <a:pt x="2572" y="620"/>
                  </a:lnTo>
                  <a:cubicBezTo>
                    <a:pt x="1810" y="239"/>
                    <a:pt x="953" y="25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0" name="Google Shape;4270;p53"/>
            <p:cNvSpPr/>
            <p:nvPr/>
          </p:nvSpPr>
          <p:spPr>
            <a:xfrm>
              <a:off x="7406288" y="3598460"/>
              <a:ext cx="116033" cy="153784"/>
            </a:xfrm>
            <a:custGeom>
              <a:rect b="b" l="l" r="r" t="t"/>
              <a:pathLst>
                <a:path extrusionOk="0" h="5145" w="3882">
                  <a:moveTo>
                    <a:pt x="2596" y="1"/>
                  </a:moveTo>
                  <a:cubicBezTo>
                    <a:pt x="1048" y="1025"/>
                    <a:pt x="0" y="2787"/>
                    <a:pt x="0" y="4787"/>
                  </a:cubicBezTo>
                  <a:lnTo>
                    <a:pt x="0" y="5145"/>
                  </a:lnTo>
                  <a:lnTo>
                    <a:pt x="1286" y="4430"/>
                  </a:lnTo>
                  <a:lnTo>
                    <a:pt x="2620" y="5145"/>
                  </a:lnTo>
                  <a:cubicBezTo>
                    <a:pt x="2620" y="5026"/>
                    <a:pt x="2596" y="4907"/>
                    <a:pt x="2596" y="4787"/>
                  </a:cubicBezTo>
                  <a:cubicBezTo>
                    <a:pt x="2596" y="3740"/>
                    <a:pt x="3096" y="2787"/>
                    <a:pt x="3882" y="2216"/>
                  </a:cubicBezTo>
                  <a:lnTo>
                    <a:pt x="3834" y="739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1" name="Google Shape;4271;p53"/>
            <p:cNvSpPr/>
            <p:nvPr/>
          </p:nvSpPr>
          <p:spPr>
            <a:xfrm>
              <a:off x="7478173" y="3639051"/>
              <a:ext cx="202893" cy="202893"/>
            </a:xfrm>
            <a:custGeom>
              <a:rect b="b" l="l" r="r" t="t"/>
              <a:pathLst>
                <a:path extrusionOk="0" h="6788" w="6788">
                  <a:moveTo>
                    <a:pt x="3406" y="0"/>
                  </a:moveTo>
                  <a:cubicBezTo>
                    <a:pt x="1525" y="0"/>
                    <a:pt x="0" y="1524"/>
                    <a:pt x="0" y="3382"/>
                  </a:cubicBezTo>
                  <a:cubicBezTo>
                    <a:pt x="0" y="5263"/>
                    <a:pt x="1525" y="6787"/>
                    <a:pt x="3406" y="6787"/>
                  </a:cubicBezTo>
                  <a:cubicBezTo>
                    <a:pt x="5263" y="6787"/>
                    <a:pt x="6788" y="5263"/>
                    <a:pt x="6788" y="3382"/>
                  </a:cubicBezTo>
                  <a:cubicBezTo>
                    <a:pt x="6788" y="1524"/>
                    <a:pt x="5263" y="0"/>
                    <a:pt x="3406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2" name="Google Shape;4272;p53"/>
            <p:cNvSpPr/>
            <p:nvPr/>
          </p:nvSpPr>
          <p:spPr>
            <a:xfrm>
              <a:off x="7579950" y="3638333"/>
              <a:ext cx="101118" cy="203611"/>
            </a:xfrm>
            <a:custGeom>
              <a:rect b="b" l="l" r="r" t="t"/>
              <a:pathLst>
                <a:path extrusionOk="0" h="6812" w="3383">
                  <a:moveTo>
                    <a:pt x="1" y="0"/>
                  </a:moveTo>
                  <a:lnTo>
                    <a:pt x="1" y="6811"/>
                  </a:lnTo>
                  <a:cubicBezTo>
                    <a:pt x="1882" y="6811"/>
                    <a:pt x="3383" y="5287"/>
                    <a:pt x="3383" y="3430"/>
                  </a:cubicBezTo>
                  <a:cubicBezTo>
                    <a:pt x="3383" y="1548"/>
                    <a:pt x="1882" y="24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73" name="Google Shape;4273;p53"/>
          <p:cNvGrpSpPr/>
          <p:nvPr/>
        </p:nvGrpSpPr>
        <p:grpSpPr>
          <a:xfrm>
            <a:off x="7008816" y="3575683"/>
            <a:ext cx="343109" cy="344545"/>
            <a:chOff x="6742116" y="3575683"/>
            <a:chExt cx="343109" cy="344545"/>
          </a:xfrm>
        </p:grpSpPr>
        <p:sp>
          <p:nvSpPr>
            <p:cNvPr id="4274" name="Google Shape;4274;p53"/>
            <p:cNvSpPr/>
            <p:nvPr/>
          </p:nvSpPr>
          <p:spPr>
            <a:xfrm>
              <a:off x="6967041" y="3708814"/>
              <a:ext cx="118185" cy="77594"/>
            </a:xfrm>
            <a:custGeom>
              <a:rect b="b" l="l" r="r" t="t"/>
              <a:pathLst>
                <a:path extrusionOk="0" h="2596" w="3954">
                  <a:moveTo>
                    <a:pt x="1096" y="0"/>
                  </a:moveTo>
                  <a:lnTo>
                    <a:pt x="1" y="1310"/>
                  </a:lnTo>
                  <a:lnTo>
                    <a:pt x="1096" y="2596"/>
                  </a:lnTo>
                  <a:lnTo>
                    <a:pt x="3954" y="2596"/>
                  </a:lnTo>
                  <a:lnTo>
                    <a:pt x="395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5" name="Google Shape;4275;p53"/>
            <p:cNvSpPr/>
            <p:nvPr/>
          </p:nvSpPr>
          <p:spPr>
            <a:xfrm>
              <a:off x="6967758" y="3748658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1" y="1"/>
                  </a:moveTo>
                  <a:lnTo>
                    <a:pt x="1120" y="1310"/>
                  </a:lnTo>
                  <a:lnTo>
                    <a:pt x="3930" y="1310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6" name="Google Shape;4276;p53"/>
            <p:cNvSpPr/>
            <p:nvPr/>
          </p:nvSpPr>
          <p:spPr>
            <a:xfrm>
              <a:off x="6742116" y="3607726"/>
              <a:ext cx="118185" cy="78312"/>
            </a:xfrm>
            <a:custGeom>
              <a:rect b="b" l="l" r="r" t="t"/>
              <a:pathLst>
                <a:path extrusionOk="0" h="2620" w="3954">
                  <a:moveTo>
                    <a:pt x="0" y="0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0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7" name="Google Shape;4277;p53"/>
            <p:cNvSpPr/>
            <p:nvPr/>
          </p:nvSpPr>
          <p:spPr>
            <a:xfrm>
              <a:off x="6742116" y="3648287"/>
              <a:ext cx="117468" cy="38468"/>
            </a:xfrm>
            <a:custGeom>
              <a:rect b="b" l="l" r="r" t="t"/>
              <a:pathLst>
                <a:path extrusionOk="0" h="1287" w="3930">
                  <a:moveTo>
                    <a:pt x="0" y="1"/>
                  </a:moveTo>
                  <a:lnTo>
                    <a:pt x="0" y="1287"/>
                  </a:lnTo>
                  <a:lnTo>
                    <a:pt x="2834" y="1287"/>
                  </a:lnTo>
                  <a:lnTo>
                    <a:pt x="3930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8" name="Google Shape;4278;p53"/>
            <p:cNvSpPr/>
            <p:nvPr/>
          </p:nvSpPr>
          <p:spPr>
            <a:xfrm>
              <a:off x="6742116" y="3809156"/>
              <a:ext cx="118185" cy="78342"/>
            </a:xfrm>
            <a:custGeom>
              <a:rect b="b" l="l" r="r" t="t"/>
              <a:pathLst>
                <a:path extrusionOk="0" h="2621" w="3954">
                  <a:moveTo>
                    <a:pt x="0" y="1"/>
                  </a:moveTo>
                  <a:lnTo>
                    <a:pt x="0" y="2620"/>
                  </a:lnTo>
                  <a:lnTo>
                    <a:pt x="2858" y="2620"/>
                  </a:lnTo>
                  <a:lnTo>
                    <a:pt x="3954" y="1311"/>
                  </a:lnTo>
                  <a:lnTo>
                    <a:pt x="2858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9" name="Google Shape;4279;p53"/>
            <p:cNvSpPr/>
            <p:nvPr/>
          </p:nvSpPr>
          <p:spPr>
            <a:xfrm>
              <a:off x="6742116" y="3849030"/>
              <a:ext cx="117468" cy="39186"/>
            </a:xfrm>
            <a:custGeom>
              <a:rect b="b" l="l" r="r" t="t"/>
              <a:pathLst>
                <a:path extrusionOk="0" h="1311" w="3930">
                  <a:moveTo>
                    <a:pt x="0" y="0"/>
                  </a:moveTo>
                  <a:lnTo>
                    <a:pt x="0" y="1310"/>
                  </a:lnTo>
                  <a:lnTo>
                    <a:pt x="2834" y="1310"/>
                  </a:lnTo>
                  <a:lnTo>
                    <a:pt x="3930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0" name="Google Shape;4280;p53"/>
            <p:cNvSpPr/>
            <p:nvPr/>
          </p:nvSpPr>
          <p:spPr>
            <a:xfrm>
              <a:off x="6903703" y="3770030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1" name="Google Shape;4281;p53"/>
            <p:cNvSpPr/>
            <p:nvPr/>
          </p:nvSpPr>
          <p:spPr>
            <a:xfrm>
              <a:off x="6903703" y="3575683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2" name="Google Shape;4282;p53"/>
            <p:cNvSpPr/>
            <p:nvPr/>
          </p:nvSpPr>
          <p:spPr>
            <a:xfrm>
              <a:off x="6903703" y="3669658"/>
              <a:ext cx="20654" cy="56970"/>
            </a:xfrm>
            <a:custGeom>
              <a:rect b="b" l="l" r="r" t="t"/>
              <a:pathLst>
                <a:path extrusionOk="0" h="1906" w="691">
                  <a:moveTo>
                    <a:pt x="0" y="0"/>
                  </a:moveTo>
                  <a:lnTo>
                    <a:pt x="0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3" name="Google Shape;4283;p53"/>
            <p:cNvSpPr/>
            <p:nvPr/>
          </p:nvSpPr>
          <p:spPr>
            <a:xfrm>
              <a:off x="6903703" y="3870371"/>
              <a:ext cx="20654" cy="49857"/>
            </a:xfrm>
            <a:custGeom>
              <a:rect b="b" l="l" r="r" t="t"/>
              <a:pathLst>
                <a:path extrusionOk="0" h="1668" w="691">
                  <a:moveTo>
                    <a:pt x="0" y="1"/>
                  </a:moveTo>
                  <a:lnTo>
                    <a:pt x="0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4" name="Google Shape;4284;p53"/>
            <p:cNvSpPr/>
            <p:nvPr/>
          </p:nvSpPr>
          <p:spPr>
            <a:xfrm>
              <a:off x="6881645" y="361483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5" name="Google Shape;4285;p53"/>
            <p:cNvSpPr/>
            <p:nvPr/>
          </p:nvSpPr>
          <p:spPr>
            <a:xfrm>
              <a:off x="6881645" y="3646882"/>
              <a:ext cx="64084" cy="32042"/>
            </a:xfrm>
            <a:custGeom>
              <a:rect b="b" l="l" r="r" t="t"/>
              <a:pathLst>
                <a:path extrusionOk="0" h="1072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6" name="Google Shape;4286;p53"/>
            <p:cNvSpPr/>
            <p:nvPr/>
          </p:nvSpPr>
          <p:spPr>
            <a:xfrm>
              <a:off x="6881645" y="371592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7" name="Google Shape;4287;p53"/>
            <p:cNvSpPr/>
            <p:nvPr/>
          </p:nvSpPr>
          <p:spPr>
            <a:xfrm>
              <a:off x="6881645" y="3748658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8" name="Google Shape;4288;p53"/>
            <p:cNvSpPr/>
            <p:nvPr/>
          </p:nvSpPr>
          <p:spPr>
            <a:xfrm>
              <a:off x="6881645" y="3816988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20"/>
                    <a:pt x="2143" y="1644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9" name="Google Shape;4289;p53"/>
            <p:cNvSpPr/>
            <p:nvPr/>
          </p:nvSpPr>
          <p:spPr>
            <a:xfrm>
              <a:off x="6881645" y="3849030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0"/>
                  </a:moveTo>
                  <a:cubicBezTo>
                    <a:pt x="0" y="596"/>
                    <a:pt x="476" y="1072"/>
                    <a:pt x="1072" y="1072"/>
                  </a:cubicBezTo>
                  <a:cubicBezTo>
                    <a:pt x="1667" y="1072"/>
                    <a:pt x="2143" y="596"/>
                    <a:pt x="2143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0" name="Google Shape;4290;p53"/>
          <p:cNvGrpSpPr/>
          <p:nvPr/>
        </p:nvGrpSpPr>
        <p:grpSpPr>
          <a:xfrm>
            <a:off x="6273438" y="3579240"/>
            <a:ext cx="343826" cy="344544"/>
            <a:chOff x="6082938" y="3579240"/>
            <a:chExt cx="343826" cy="344544"/>
          </a:xfrm>
        </p:grpSpPr>
        <p:sp>
          <p:nvSpPr>
            <p:cNvPr id="4291" name="Google Shape;4291;p53"/>
            <p:cNvSpPr/>
            <p:nvPr/>
          </p:nvSpPr>
          <p:spPr>
            <a:xfrm>
              <a:off x="6175478" y="3579240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58"/>
                  </a:lnTo>
                  <a:lnTo>
                    <a:pt x="334" y="2454"/>
                  </a:lnTo>
                  <a:lnTo>
                    <a:pt x="1072" y="3740"/>
                  </a:lnTo>
                  <a:lnTo>
                    <a:pt x="1882" y="4287"/>
                  </a:lnTo>
                  <a:lnTo>
                    <a:pt x="2144" y="2454"/>
                  </a:lnTo>
                  <a:lnTo>
                    <a:pt x="1882" y="185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2" name="Google Shape;4292;p53"/>
            <p:cNvSpPr/>
            <p:nvPr/>
          </p:nvSpPr>
          <p:spPr>
            <a:xfrm>
              <a:off x="6230984" y="3633342"/>
              <a:ext cx="195780" cy="82616"/>
            </a:xfrm>
            <a:custGeom>
              <a:rect b="b" l="l" r="r" t="t"/>
              <a:pathLst>
                <a:path extrusionOk="0" h="2764" w="6550">
                  <a:moveTo>
                    <a:pt x="25" y="1"/>
                  </a:moveTo>
                  <a:lnTo>
                    <a:pt x="25" y="2454"/>
                  </a:lnTo>
                  <a:lnTo>
                    <a:pt x="1" y="2454"/>
                  </a:lnTo>
                  <a:lnTo>
                    <a:pt x="3263" y="2763"/>
                  </a:lnTo>
                  <a:lnTo>
                    <a:pt x="5597" y="2454"/>
                  </a:lnTo>
                  <a:lnTo>
                    <a:pt x="6550" y="1239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3" name="Google Shape;4293;p53"/>
            <p:cNvSpPr/>
            <p:nvPr/>
          </p:nvSpPr>
          <p:spPr>
            <a:xfrm>
              <a:off x="6082938" y="357924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1"/>
                  </a:moveTo>
                  <a:lnTo>
                    <a:pt x="0" y="2430"/>
                  </a:lnTo>
                  <a:lnTo>
                    <a:pt x="1691" y="2835"/>
                  </a:lnTo>
                  <a:lnTo>
                    <a:pt x="3406" y="2430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4" name="Google Shape;4294;p53"/>
            <p:cNvSpPr/>
            <p:nvPr/>
          </p:nvSpPr>
          <p:spPr>
            <a:xfrm>
              <a:off x="6175478" y="3651844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334" y="1"/>
                  </a:moveTo>
                  <a:lnTo>
                    <a:pt x="0" y="1835"/>
                  </a:lnTo>
                  <a:lnTo>
                    <a:pt x="334" y="2430"/>
                  </a:lnTo>
                  <a:lnTo>
                    <a:pt x="1072" y="3716"/>
                  </a:lnTo>
                  <a:lnTo>
                    <a:pt x="1882" y="4287"/>
                  </a:lnTo>
                  <a:lnTo>
                    <a:pt x="2144" y="2430"/>
                  </a:lnTo>
                  <a:lnTo>
                    <a:pt x="1882" y="183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5" name="Google Shape;4295;p53"/>
            <p:cNvSpPr/>
            <p:nvPr/>
          </p:nvSpPr>
          <p:spPr>
            <a:xfrm>
              <a:off x="6230984" y="3705945"/>
              <a:ext cx="195780" cy="81899"/>
            </a:xfrm>
            <a:custGeom>
              <a:rect b="b" l="l" r="r" t="t"/>
              <a:pathLst>
                <a:path extrusionOk="0" h="2740" w="6550">
                  <a:moveTo>
                    <a:pt x="25" y="1"/>
                  </a:moveTo>
                  <a:lnTo>
                    <a:pt x="25" y="2430"/>
                  </a:lnTo>
                  <a:lnTo>
                    <a:pt x="1" y="2430"/>
                  </a:lnTo>
                  <a:lnTo>
                    <a:pt x="3263" y="2739"/>
                  </a:lnTo>
                  <a:lnTo>
                    <a:pt x="5597" y="2430"/>
                  </a:lnTo>
                  <a:lnTo>
                    <a:pt x="6550" y="1215"/>
                  </a:lnTo>
                  <a:lnTo>
                    <a:pt x="559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6" name="Google Shape;4296;p53"/>
            <p:cNvSpPr/>
            <p:nvPr/>
          </p:nvSpPr>
          <p:spPr>
            <a:xfrm>
              <a:off x="6082938" y="3651844"/>
              <a:ext cx="101805" cy="84021"/>
            </a:xfrm>
            <a:custGeom>
              <a:rect b="b" l="l" r="r" t="t"/>
              <a:pathLst>
                <a:path extrusionOk="0" h="2811" w="3406">
                  <a:moveTo>
                    <a:pt x="0" y="1"/>
                  </a:moveTo>
                  <a:lnTo>
                    <a:pt x="0" y="2406"/>
                  </a:lnTo>
                  <a:lnTo>
                    <a:pt x="1691" y="2811"/>
                  </a:lnTo>
                  <a:lnTo>
                    <a:pt x="3406" y="2406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7" name="Google Shape;4297;p53"/>
            <p:cNvSpPr/>
            <p:nvPr/>
          </p:nvSpPr>
          <p:spPr>
            <a:xfrm>
              <a:off x="6175478" y="3723760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34"/>
                  </a:lnTo>
                  <a:lnTo>
                    <a:pt x="334" y="2429"/>
                  </a:lnTo>
                  <a:lnTo>
                    <a:pt x="1072" y="3715"/>
                  </a:lnTo>
                  <a:lnTo>
                    <a:pt x="1882" y="4287"/>
                  </a:lnTo>
                  <a:lnTo>
                    <a:pt x="2144" y="2429"/>
                  </a:lnTo>
                  <a:lnTo>
                    <a:pt x="1882" y="183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8" name="Google Shape;4298;p53"/>
            <p:cNvSpPr/>
            <p:nvPr/>
          </p:nvSpPr>
          <p:spPr>
            <a:xfrm>
              <a:off x="6230984" y="3777861"/>
              <a:ext cx="195780" cy="81869"/>
            </a:xfrm>
            <a:custGeom>
              <a:rect b="b" l="l" r="r" t="t"/>
              <a:pathLst>
                <a:path extrusionOk="0" h="2739" w="6550">
                  <a:moveTo>
                    <a:pt x="25" y="0"/>
                  </a:moveTo>
                  <a:lnTo>
                    <a:pt x="25" y="2453"/>
                  </a:lnTo>
                  <a:lnTo>
                    <a:pt x="1" y="2453"/>
                  </a:lnTo>
                  <a:lnTo>
                    <a:pt x="3263" y="2739"/>
                  </a:lnTo>
                  <a:lnTo>
                    <a:pt x="5597" y="2453"/>
                  </a:lnTo>
                  <a:lnTo>
                    <a:pt x="6550" y="1215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9" name="Google Shape;4299;p53"/>
            <p:cNvSpPr/>
            <p:nvPr/>
          </p:nvSpPr>
          <p:spPr>
            <a:xfrm>
              <a:off x="6082938" y="3723760"/>
              <a:ext cx="101805" cy="84738"/>
            </a:xfrm>
            <a:custGeom>
              <a:rect b="b" l="l" r="r" t="t"/>
              <a:pathLst>
                <a:path extrusionOk="0" h="2835" w="3406">
                  <a:moveTo>
                    <a:pt x="0" y="0"/>
                  </a:moveTo>
                  <a:lnTo>
                    <a:pt x="0" y="2405"/>
                  </a:lnTo>
                  <a:lnTo>
                    <a:pt x="1691" y="2834"/>
                  </a:lnTo>
                  <a:lnTo>
                    <a:pt x="3406" y="2405"/>
                  </a:lnTo>
                  <a:lnTo>
                    <a:pt x="340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0" name="Google Shape;4300;p53"/>
            <p:cNvSpPr/>
            <p:nvPr/>
          </p:nvSpPr>
          <p:spPr>
            <a:xfrm>
              <a:off x="6175478" y="3795646"/>
              <a:ext cx="64084" cy="128138"/>
            </a:xfrm>
            <a:custGeom>
              <a:rect b="b" l="l" r="r" t="t"/>
              <a:pathLst>
                <a:path extrusionOk="0" h="4287" w="2144">
                  <a:moveTo>
                    <a:pt x="334" y="0"/>
                  </a:moveTo>
                  <a:lnTo>
                    <a:pt x="0" y="1858"/>
                  </a:lnTo>
                  <a:lnTo>
                    <a:pt x="334" y="2453"/>
                  </a:lnTo>
                  <a:lnTo>
                    <a:pt x="1882" y="4287"/>
                  </a:lnTo>
                  <a:lnTo>
                    <a:pt x="2144" y="2453"/>
                  </a:lnTo>
                  <a:lnTo>
                    <a:pt x="1882" y="1858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1" name="Google Shape;4301;p53"/>
            <p:cNvSpPr/>
            <p:nvPr/>
          </p:nvSpPr>
          <p:spPr>
            <a:xfrm>
              <a:off x="6230984" y="3849747"/>
              <a:ext cx="195780" cy="73350"/>
            </a:xfrm>
            <a:custGeom>
              <a:rect b="b" l="l" r="r" t="t"/>
              <a:pathLst>
                <a:path extrusionOk="0" h="2454" w="6550">
                  <a:moveTo>
                    <a:pt x="1" y="0"/>
                  </a:moveTo>
                  <a:lnTo>
                    <a:pt x="1" y="2453"/>
                  </a:lnTo>
                  <a:lnTo>
                    <a:pt x="5597" y="2453"/>
                  </a:lnTo>
                  <a:lnTo>
                    <a:pt x="6550" y="1239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2" name="Google Shape;4302;p53"/>
            <p:cNvSpPr/>
            <p:nvPr/>
          </p:nvSpPr>
          <p:spPr>
            <a:xfrm>
              <a:off x="6082938" y="3795646"/>
              <a:ext cx="102523" cy="73350"/>
            </a:xfrm>
            <a:custGeom>
              <a:rect b="b" l="l" r="r" t="t"/>
              <a:pathLst>
                <a:path extrusionOk="0" h="2454" w="3430">
                  <a:moveTo>
                    <a:pt x="0" y="0"/>
                  </a:moveTo>
                  <a:lnTo>
                    <a:pt x="0" y="2453"/>
                  </a:lnTo>
                  <a:lnTo>
                    <a:pt x="3430" y="2453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03" name="Google Shape;4303;p53"/>
          <p:cNvGrpSpPr/>
          <p:nvPr/>
        </p:nvGrpSpPr>
        <p:grpSpPr>
          <a:xfrm>
            <a:off x="5552286" y="3567852"/>
            <a:ext cx="286885" cy="344545"/>
            <a:chOff x="5437986" y="3567852"/>
            <a:chExt cx="286885" cy="344545"/>
          </a:xfrm>
        </p:grpSpPr>
        <p:sp>
          <p:nvSpPr>
            <p:cNvPr id="4304" name="Google Shape;4304;p53"/>
            <p:cNvSpPr/>
            <p:nvPr/>
          </p:nvSpPr>
          <p:spPr>
            <a:xfrm>
              <a:off x="5473585" y="3717333"/>
              <a:ext cx="229944" cy="47017"/>
            </a:xfrm>
            <a:custGeom>
              <a:rect b="b" l="l" r="r" t="t"/>
              <a:pathLst>
                <a:path extrusionOk="0" h="1573" w="7693">
                  <a:moveTo>
                    <a:pt x="0" y="1"/>
                  </a:moveTo>
                  <a:lnTo>
                    <a:pt x="0" y="1573"/>
                  </a:lnTo>
                  <a:lnTo>
                    <a:pt x="7692" y="157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5" name="Google Shape;4305;p53"/>
            <p:cNvSpPr/>
            <p:nvPr/>
          </p:nvSpPr>
          <p:spPr>
            <a:xfrm>
              <a:off x="5473585" y="3740827"/>
              <a:ext cx="229944" cy="22806"/>
            </a:xfrm>
            <a:custGeom>
              <a:rect b="b" l="l" r="r" t="t"/>
              <a:pathLst>
                <a:path extrusionOk="0" h="763" w="7693">
                  <a:moveTo>
                    <a:pt x="0" y="1"/>
                  </a:moveTo>
                  <a:lnTo>
                    <a:pt x="0" y="763"/>
                  </a:lnTo>
                  <a:lnTo>
                    <a:pt x="7692" y="763"/>
                  </a:lnTo>
                  <a:lnTo>
                    <a:pt x="7692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6" name="Google Shape;4306;p53"/>
            <p:cNvSpPr/>
            <p:nvPr/>
          </p:nvSpPr>
          <p:spPr>
            <a:xfrm>
              <a:off x="5473585" y="3820544"/>
              <a:ext cx="251285" cy="47017"/>
            </a:xfrm>
            <a:custGeom>
              <a:rect b="b" l="l" r="r" t="t"/>
              <a:pathLst>
                <a:path extrusionOk="0" h="1573" w="8407">
                  <a:moveTo>
                    <a:pt x="0" y="1"/>
                  </a:moveTo>
                  <a:lnTo>
                    <a:pt x="0" y="1573"/>
                  </a:lnTo>
                  <a:lnTo>
                    <a:pt x="8407" y="157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7" name="Google Shape;4307;p53"/>
            <p:cNvSpPr/>
            <p:nvPr/>
          </p:nvSpPr>
          <p:spPr>
            <a:xfrm>
              <a:off x="5473585" y="3844038"/>
              <a:ext cx="251285" cy="22806"/>
            </a:xfrm>
            <a:custGeom>
              <a:rect b="b" l="l" r="r" t="t"/>
              <a:pathLst>
                <a:path extrusionOk="0" h="763" w="8407">
                  <a:moveTo>
                    <a:pt x="0" y="1"/>
                  </a:moveTo>
                  <a:lnTo>
                    <a:pt x="0" y="763"/>
                  </a:lnTo>
                  <a:lnTo>
                    <a:pt x="8407" y="763"/>
                  </a:lnTo>
                  <a:lnTo>
                    <a:pt x="840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8" name="Google Shape;4308;p53"/>
            <p:cNvSpPr/>
            <p:nvPr/>
          </p:nvSpPr>
          <p:spPr>
            <a:xfrm>
              <a:off x="5474990" y="3613405"/>
              <a:ext cx="207885" cy="47017"/>
            </a:xfrm>
            <a:custGeom>
              <a:rect b="b" l="l" r="r" t="t"/>
              <a:pathLst>
                <a:path extrusionOk="0" h="1573" w="6955">
                  <a:moveTo>
                    <a:pt x="1" y="1"/>
                  </a:moveTo>
                  <a:lnTo>
                    <a:pt x="1" y="1573"/>
                  </a:lnTo>
                  <a:lnTo>
                    <a:pt x="6955" y="157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9" name="Google Shape;4309;p53"/>
            <p:cNvSpPr/>
            <p:nvPr/>
          </p:nvSpPr>
          <p:spPr>
            <a:xfrm>
              <a:off x="5474990" y="3637616"/>
              <a:ext cx="207885" cy="22806"/>
            </a:xfrm>
            <a:custGeom>
              <a:rect b="b" l="l" r="r" t="t"/>
              <a:pathLst>
                <a:path extrusionOk="0" h="763" w="6955">
                  <a:moveTo>
                    <a:pt x="1" y="1"/>
                  </a:moveTo>
                  <a:lnTo>
                    <a:pt x="1" y="763"/>
                  </a:lnTo>
                  <a:lnTo>
                    <a:pt x="6955" y="763"/>
                  </a:lnTo>
                  <a:lnTo>
                    <a:pt x="695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0" name="Google Shape;4310;p53"/>
            <p:cNvSpPr/>
            <p:nvPr/>
          </p:nvSpPr>
          <p:spPr>
            <a:xfrm>
              <a:off x="5437986" y="3567852"/>
              <a:ext cx="35629" cy="20684"/>
            </a:xfrm>
            <a:custGeom>
              <a:rect b="b" l="l" r="r" t="t"/>
              <a:pathLst>
                <a:path extrusionOk="0" h="692" w="1192">
                  <a:moveTo>
                    <a:pt x="1" y="1"/>
                  </a:moveTo>
                  <a:lnTo>
                    <a:pt x="1" y="691"/>
                  </a:lnTo>
                  <a:lnTo>
                    <a:pt x="1191" y="691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1" name="Google Shape;4311;p53"/>
            <p:cNvSpPr/>
            <p:nvPr/>
          </p:nvSpPr>
          <p:spPr>
            <a:xfrm>
              <a:off x="5439420" y="3609161"/>
              <a:ext cx="35599" cy="19937"/>
            </a:xfrm>
            <a:custGeom>
              <a:rect b="b" l="l" r="r" t="t"/>
              <a:pathLst>
                <a:path extrusionOk="0" h="667" w="1191">
                  <a:moveTo>
                    <a:pt x="0" y="0"/>
                  </a:moveTo>
                  <a:lnTo>
                    <a:pt x="0" y="667"/>
                  </a:lnTo>
                  <a:lnTo>
                    <a:pt x="1191" y="667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2" name="Google Shape;4312;p53"/>
            <p:cNvSpPr/>
            <p:nvPr/>
          </p:nvSpPr>
          <p:spPr>
            <a:xfrm>
              <a:off x="5439420" y="3649004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3" name="Google Shape;4313;p53"/>
            <p:cNvSpPr/>
            <p:nvPr/>
          </p:nvSpPr>
          <p:spPr>
            <a:xfrm>
              <a:off x="5439420" y="3689595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4" name="Google Shape;4314;p53"/>
            <p:cNvSpPr/>
            <p:nvPr/>
          </p:nvSpPr>
          <p:spPr>
            <a:xfrm>
              <a:off x="5439420" y="373087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5" name="Google Shape;4315;p53"/>
            <p:cNvSpPr/>
            <p:nvPr/>
          </p:nvSpPr>
          <p:spPr>
            <a:xfrm>
              <a:off x="5439420" y="3740827"/>
              <a:ext cx="35599" cy="9296"/>
            </a:xfrm>
            <a:custGeom>
              <a:rect b="b" l="l" r="r" t="t"/>
              <a:pathLst>
                <a:path extrusionOk="0" h="311" w="1191">
                  <a:moveTo>
                    <a:pt x="0" y="1"/>
                  </a:moveTo>
                  <a:lnTo>
                    <a:pt x="0" y="310"/>
                  </a:lnTo>
                  <a:lnTo>
                    <a:pt x="1191" y="31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6" name="Google Shape;4316;p53"/>
            <p:cNvSpPr/>
            <p:nvPr/>
          </p:nvSpPr>
          <p:spPr>
            <a:xfrm>
              <a:off x="5439420" y="3770717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7" name="Google Shape;4317;p53"/>
            <p:cNvSpPr/>
            <p:nvPr/>
          </p:nvSpPr>
          <p:spPr>
            <a:xfrm>
              <a:off x="5439420" y="3810591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0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8" name="Google Shape;4318;p53"/>
            <p:cNvSpPr/>
            <p:nvPr/>
          </p:nvSpPr>
          <p:spPr>
            <a:xfrm>
              <a:off x="5439420" y="3851869"/>
              <a:ext cx="35599" cy="20684"/>
            </a:xfrm>
            <a:custGeom>
              <a:rect b="b" l="l" r="r" t="t"/>
              <a:pathLst>
                <a:path extrusionOk="0" h="692" w="1191">
                  <a:moveTo>
                    <a:pt x="0" y="1"/>
                  </a:moveTo>
                  <a:lnTo>
                    <a:pt x="0" y="691"/>
                  </a:lnTo>
                  <a:lnTo>
                    <a:pt x="1191" y="691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9" name="Google Shape;4319;p53"/>
            <p:cNvSpPr/>
            <p:nvPr/>
          </p:nvSpPr>
          <p:spPr>
            <a:xfrm>
              <a:off x="5439420" y="3891743"/>
              <a:ext cx="35599" cy="20654"/>
            </a:xfrm>
            <a:custGeom>
              <a:rect b="b" l="l" r="r" t="t"/>
              <a:pathLst>
                <a:path extrusionOk="0" h="691" w="1191">
                  <a:moveTo>
                    <a:pt x="0" y="0"/>
                  </a:moveTo>
                  <a:lnTo>
                    <a:pt x="0" y="691"/>
                  </a:lnTo>
                  <a:lnTo>
                    <a:pt x="834" y="691"/>
                  </a:lnTo>
                  <a:lnTo>
                    <a:pt x="11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0" name="Google Shape;4320;p53"/>
            <p:cNvSpPr/>
            <p:nvPr/>
          </p:nvSpPr>
          <p:spPr>
            <a:xfrm>
              <a:off x="5464319" y="3568570"/>
              <a:ext cx="19967" cy="343825"/>
            </a:xfrm>
            <a:custGeom>
              <a:rect b="b" l="l" r="r" t="t"/>
              <a:pathLst>
                <a:path extrusionOk="0" h="11503" w="668">
                  <a:moveTo>
                    <a:pt x="1" y="1"/>
                  </a:moveTo>
                  <a:lnTo>
                    <a:pt x="1" y="11503"/>
                  </a:lnTo>
                  <a:lnTo>
                    <a:pt x="668" y="11503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1" name="Google Shape;4321;p53"/>
            <p:cNvSpPr/>
            <p:nvPr/>
          </p:nvSpPr>
          <p:spPr>
            <a:xfrm>
              <a:off x="5464319" y="3740827"/>
              <a:ext cx="19967" cy="171569"/>
            </a:xfrm>
            <a:custGeom>
              <a:rect b="b" l="l" r="r" t="t"/>
              <a:pathLst>
                <a:path extrusionOk="0" h="5740" w="668">
                  <a:moveTo>
                    <a:pt x="1" y="1"/>
                  </a:moveTo>
                  <a:lnTo>
                    <a:pt x="1" y="5740"/>
                  </a:lnTo>
                  <a:lnTo>
                    <a:pt x="668" y="574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2" name="Google Shape;4322;p53"/>
          <p:cNvGrpSpPr/>
          <p:nvPr/>
        </p:nvGrpSpPr>
        <p:grpSpPr>
          <a:xfrm>
            <a:off x="4782742" y="3605573"/>
            <a:ext cx="344543" cy="284765"/>
            <a:chOff x="4744642" y="3605573"/>
            <a:chExt cx="344543" cy="284765"/>
          </a:xfrm>
        </p:grpSpPr>
        <p:sp>
          <p:nvSpPr>
            <p:cNvPr id="4323" name="Google Shape;4323;p53"/>
            <p:cNvSpPr/>
            <p:nvPr/>
          </p:nvSpPr>
          <p:spPr>
            <a:xfrm>
              <a:off x="4980237" y="3713059"/>
              <a:ext cx="64114" cy="168729"/>
            </a:xfrm>
            <a:custGeom>
              <a:rect b="b" l="l" r="r" t="t"/>
              <a:pathLst>
                <a:path extrusionOk="0" h="5645" w="2145">
                  <a:moveTo>
                    <a:pt x="1073" y="1"/>
                  </a:moveTo>
                  <a:lnTo>
                    <a:pt x="1" y="977"/>
                  </a:lnTo>
                  <a:lnTo>
                    <a:pt x="1" y="5645"/>
                  </a:lnTo>
                  <a:lnTo>
                    <a:pt x="2144" y="5645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4" name="Google Shape;4324;p53"/>
            <p:cNvSpPr/>
            <p:nvPr/>
          </p:nvSpPr>
          <p:spPr>
            <a:xfrm>
              <a:off x="4884857" y="3732279"/>
              <a:ext cx="64114" cy="148822"/>
            </a:xfrm>
            <a:custGeom>
              <a:rect b="b" l="l" r="r" t="t"/>
              <a:pathLst>
                <a:path extrusionOk="0" h="4979" w="2145">
                  <a:moveTo>
                    <a:pt x="1073" y="1"/>
                  </a:moveTo>
                  <a:lnTo>
                    <a:pt x="1" y="1001"/>
                  </a:lnTo>
                  <a:lnTo>
                    <a:pt x="1" y="4978"/>
                  </a:lnTo>
                  <a:lnTo>
                    <a:pt x="2144" y="4978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5" name="Google Shape;4325;p53"/>
            <p:cNvSpPr/>
            <p:nvPr/>
          </p:nvSpPr>
          <p:spPr>
            <a:xfrm>
              <a:off x="4790195" y="3752932"/>
              <a:ext cx="64084" cy="128168"/>
            </a:xfrm>
            <a:custGeom>
              <a:rect b="b" l="l" r="r" t="t"/>
              <a:pathLst>
                <a:path extrusionOk="0" h="4288" w="2144">
                  <a:moveTo>
                    <a:pt x="1072" y="1"/>
                  </a:moveTo>
                  <a:lnTo>
                    <a:pt x="1" y="977"/>
                  </a:lnTo>
                  <a:lnTo>
                    <a:pt x="1" y="4287"/>
                  </a:lnTo>
                  <a:lnTo>
                    <a:pt x="2144" y="4287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6" name="Google Shape;4326;p53"/>
            <p:cNvSpPr/>
            <p:nvPr/>
          </p:nvSpPr>
          <p:spPr>
            <a:xfrm>
              <a:off x="4790195" y="3699548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7" name="Google Shape;4327;p53"/>
            <p:cNvSpPr/>
            <p:nvPr/>
          </p:nvSpPr>
          <p:spPr>
            <a:xfrm>
              <a:off x="4790195" y="3646164"/>
              <a:ext cx="64084" cy="56970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8" name="Google Shape;4328;p53"/>
            <p:cNvSpPr/>
            <p:nvPr/>
          </p:nvSpPr>
          <p:spPr>
            <a:xfrm>
              <a:off x="4822237" y="3646164"/>
              <a:ext cx="32042" cy="56970"/>
            </a:xfrm>
            <a:custGeom>
              <a:rect b="b" l="l" r="r" t="t"/>
              <a:pathLst>
                <a:path extrusionOk="0" h="1906" w="1072">
                  <a:moveTo>
                    <a:pt x="0" y="0"/>
                  </a:moveTo>
                  <a:lnTo>
                    <a:pt x="0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9" name="Google Shape;4329;p53"/>
            <p:cNvSpPr/>
            <p:nvPr/>
          </p:nvSpPr>
          <p:spPr>
            <a:xfrm>
              <a:off x="4820802" y="369954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0" name="Google Shape;4330;p53"/>
            <p:cNvSpPr/>
            <p:nvPr/>
          </p:nvSpPr>
          <p:spPr>
            <a:xfrm>
              <a:off x="4820802" y="3752932"/>
              <a:ext cx="32072" cy="128168"/>
            </a:xfrm>
            <a:custGeom>
              <a:rect b="b" l="l" r="r" t="t"/>
              <a:pathLst>
                <a:path extrusionOk="0" h="4288" w="1073">
                  <a:moveTo>
                    <a:pt x="1" y="1"/>
                  </a:moveTo>
                  <a:lnTo>
                    <a:pt x="1" y="4287"/>
                  </a:lnTo>
                  <a:lnTo>
                    <a:pt x="1072" y="4287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1" name="Google Shape;4331;p53"/>
            <p:cNvSpPr/>
            <p:nvPr/>
          </p:nvSpPr>
          <p:spPr>
            <a:xfrm>
              <a:off x="4884857" y="367889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2" name="Google Shape;4332;p53"/>
            <p:cNvSpPr/>
            <p:nvPr/>
          </p:nvSpPr>
          <p:spPr>
            <a:xfrm>
              <a:off x="4884857" y="3625511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1001"/>
                  </a:lnTo>
                  <a:lnTo>
                    <a:pt x="1" y="1906"/>
                  </a:lnTo>
                  <a:lnTo>
                    <a:pt x="1073" y="929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3" name="Google Shape;4333;p53"/>
            <p:cNvSpPr/>
            <p:nvPr/>
          </p:nvSpPr>
          <p:spPr>
            <a:xfrm>
              <a:off x="4916899" y="3625511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29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4" name="Google Shape;4334;p53"/>
            <p:cNvSpPr/>
            <p:nvPr/>
          </p:nvSpPr>
          <p:spPr>
            <a:xfrm>
              <a:off x="4916899" y="3678895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1"/>
                  </a:moveTo>
                  <a:lnTo>
                    <a:pt x="1" y="930"/>
                  </a:lnTo>
                  <a:lnTo>
                    <a:pt x="1072" y="1906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5" name="Google Shape;4335;p53"/>
            <p:cNvSpPr/>
            <p:nvPr/>
          </p:nvSpPr>
          <p:spPr>
            <a:xfrm>
              <a:off x="4916899" y="3732279"/>
              <a:ext cx="32072" cy="148822"/>
            </a:xfrm>
            <a:custGeom>
              <a:rect b="b" l="l" r="r" t="t"/>
              <a:pathLst>
                <a:path extrusionOk="0" h="4979" w="1073">
                  <a:moveTo>
                    <a:pt x="1" y="1"/>
                  </a:moveTo>
                  <a:lnTo>
                    <a:pt x="1" y="4978"/>
                  </a:lnTo>
                  <a:lnTo>
                    <a:pt x="1072" y="4978"/>
                  </a:lnTo>
                  <a:lnTo>
                    <a:pt x="1072" y="10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6" name="Google Shape;4336;p53"/>
            <p:cNvSpPr/>
            <p:nvPr/>
          </p:nvSpPr>
          <p:spPr>
            <a:xfrm>
              <a:off x="4980237" y="3659675"/>
              <a:ext cx="64114" cy="56970"/>
            </a:xfrm>
            <a:custGeom>
              <a:rect b="b" l="l" r="r" t="t"/>
              <a:pathLst>
                <a:path extrusionOk="0" h="1906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7" name="Google Shape;4337;p53"/>
            <p:cNvSpPr/>
            <p:nvPr/>
          </p:nvSpPr>
          <p:spPr>
            <a:xfrm>
              <a:off x="4980237" y="3605573"/>
              <a:ext cx="64114" cy="57000"/>
            </a:xfrm>
            <a:custGeom>
              <a:rect b="b" l="l" r="r" t="t"/>
              <a:pathLst>
                <a:path extrusionOk="0" h="1907" w="2145">
                  <a:moveTo>
                    <a:pt x="1073" y="1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3" y="906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8" name="Google Shape;4338;p53"/>
            <p:cNvSpPr/>
            <p:nvPr/>
          </p:nvSpPr>
          <p:spPr>
            <a:xfrm>
              <a:off x="5012279" y="3713059"/>
              <a:ext cx="32072" cy="168729"/>
            </a:xfrm>
            <a:custGeom>
              <a:rect b="b" l="l" r="r" t="t"/>
              <a:pathLst>
                <a:path extrusionOk="0" h="5645" w="1073">
                  <a:moveTo>
                    <a:pt x="1" y="1"/>
                  </a:moveTo>
                  <a:lnTo>
                    <a:pt x="1" y="5645"/>
                  </a:lnTo>
                  <a:lnTo>
                    <a:pt x="1072" y="5645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9" name="Google Shape;4339;p53"/>
            <p:cNvSpPr/>
            <p:nvPr/>
          </p:nvSpPr>
          <p:spPr>
            <a:xfrm>
              <a:off x="4744642" y="3869684"/>
              <a:ext cx="343107" cy="20654"/>
            </a:xfrm>
            <a:custGeom>
              <a:rect b="b" l="l" r="r" t="t"/>
              <a:pathLst>
                <a:path extrusionOk="0" h="691" w="11479">
                  <a:moveTo>
                    <a:pt x="0" y="0"/>
                  </a:moveTo>
                  <a:lnTo>
                    <a:pt x="0" y="691"/>
                  </a:lnTo>
                  <a:lnTo>
                    <a:pt x="11479" y="691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0" name="Google Shape;4340;p53"/>
            <p:cNvSpPr/>
            <p:nvPr/>
          </p:nvSpPr>
          <p:spPr>
            <a:xfrm>
              <a:off x="4916899" y="3869684"/>
              <a:ext cx="172286" cy="20654"/>
            </a:xfrm>
            <a:custGeom>
              <a:rect b="b" l="l" r="r" t="t"/>
              <a:pathLst>
                <a:path extrusionOk="0" h="691" w="5764">
                  <a:moveTo>
                    <a:pt x="1" y="0"/>
                  </a:moveTo>
                  <a:lnTo>
                    <a:pt x="1" y="691"/>
                  </a:lnTo>
                  <a:lnTo>
                    <a:pt x="5764" y="691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1" name="Google Shape;4341;p53"/>
            <p:cNvSpPr/>
            <p:nvPr/>
          </p:nvSpPr>
          <p:spPr>
            <a:xfrm>
              <a:off x="5012279" y="3605573"/>
              <a:ext cx="32072" cy="57000"/>
            </a:xfrm>
            <a:custGeom>
              <a:rect b="b" l="l" r="r" t="t"/>
              <a:pathLst>
                <a:path extrusionOk="0" h="1907" w="1073">
                  <a:moveTo>
                    <a:pt x="1" y="1"/>
                  </a:moveTo>
                  <a:lnTo>
                    <a:pt x="1" y="906"/>
                  </a:lnTo>
                  <a:lnTo>
                    <a:pt x="1072" y="1906"/>
                  </a:lnTo>
                  <a:lnTo>
                    <a:pt x="1072" y="97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2" name="Google Shape;4342;p53"/>
            <p:cNvSpPr/>
            <p:nvPr/>
          </p:nvSpPr>
          <p:spPr>
            <a:xfrm>
              <a:off x="5012279" y="3658988"/>
              <a:ext cx="32072" cy="56970"/>
            </a:xfrm>
            <a:custGeom>
              <a:rect b="b" l="l" r="r" t="t"/>
              <a:pathLst>
                <a:path extrusionOk="0" h="1906" w="1073">
                  <a:moveTo>
                    <a:pt x="1" y="0"/>
                  </a:moveTo>
                  <a:lnTo>
                    <a:pt x="1" y="905"/>
                  </a:lnTo>
                  <a:lnTo>
                    <a:pt x="1072" y="1905"/>
                  </a:lnTo>
                  <a:lnTo>
                    <a:pt x="1072" y="9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3" name="Google Shape;4343;p53"/>
          <p:cNvGrpSpPr/>
          <p:nvPr/>
        </p:nvGrpSpPr>
        <p:grpSpPr>
          <a:xfrm>
            <a:off x="4038814" y="3589941"/>
            <a:ext cx="343827" cy="294000"/>
            <a:chOff x="4076914" y="3589941"/>
            <a:chExt cx="343827" cy="294000"/>
          </a:xfrm>
        </p:grpSpPr>
        <p:sp>
          <p:nvSpPr>
            <p:cNvPr id="4344" name="Google Shape;4344;p53"/>
            <p:cNvSpPr/>
            <p:nvPr/>
          </p:nvSpPr>
          <p:spPr>
            <a:xfrm>
              <a:off x="4108956" y="3698114"/>
              <a:ext cx="73350" cy="99683"/>
            </a:xfrm>
            <a:custGeom>
              <a:rect b="b" l="l" r="r" t="t"/>
              <a:pathLst>
                <a:path extrusionOk="0" h="3335" w="2454">
                  <a:moveTo>
                    <a:pt x="1905" y="1"/>
                  </a:moveTo>
                  <a:lnTo>
                    <a:pt x="0" y="2978"/>
                  </a:lnTo>
                  <a:lnTo>
                    <a:pt x="548" y="3335"/>
                  </a:lnTo>
                  <a:lnTo>
                    <a:pt x="2453" y="358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4205053" y="3695992"/>
              <a:ext cx="67641" cy="74755"/>
            </a:xfrm>
            <a:custGeom>
              <a:rect b="b" l="l" r="r" t="t"/>
              <a:pathLst>
                <a:path extrusionOk="0" h="2501" w="2263">
                  <a:moveTo>
                    <a:pt x="500" y="0"/>
                  </a:moveTo>
                  <a:lnTo>
                    <a:pt x="0" y="453"/>
                  </a:lnTo>
                  <a:lnTo>
                    <a:pt x="1477" y="2167"/>
                  </a:lnTo>
                  <a:lnTo>
                    <a:pt x="1739" y="2501"/>
                  </a:lnTo>
                  <a:lnTo>
                    <a:pt x="2263" y="2048"/>
                  </a:lnTo>
                  <a:lnTo>
                    <a:pt x="1477" y="1143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4249171" y="3730156"/>
              <a:ext cx="23523" cy="40591"/>
            </a:xfrm>
            <a:custGeom>
              <a:rect b="b" l="l" r="r" t="t"/>
              <a:pathLst>
                <a:path extrusionOk="0" h="1358" w="787">
                  <a:moveTo>
                    <a:pt x="1" y="0"/>
                  </a:moveTo>
                  <a:lnTo>
                    <a:pt x="1" y="1024"/>
                  </a:lnTo>
                  <a:lnTo>
                    <a:pt x="263" y="1358"/>
                  </a:lnTo>
                  <a:lnTo>
                    <a:pt x="787" y="9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4284053" y="3667506"/>
              <a:ext cx="75472" cy="98966"/>
            </a:xfrm>
            <a:custGeom>
              <a:rect b="b" l="l" r="r" t="t"/>
              <a:pathLst>
                <a:path extrusionOk="0" h="3311" w="2525">
                  <a:moveTo>
                    <a:pt x="1953" y="1"/>
                  </a:moveTo>
                  <a:lnTo>
                    <a:pt x="1" y="2954"/>
                  </a:lnTo>
                  <a:lnTo>
                    <a:pt x="572" y="3311"/>
                  </a:lnTo>
                  <a:lnTo>
                    <a:pt x="2525" y="35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8" name="Google Shape;4348;p53"/>
            <p:cNvSpPr/>
            <p:nvPr/>
          </p:nvSpPr>
          <p:spPr>
            <a:xfrm>
              <a:off x="4098255" y="3834084"/>
              <a:ext cx="19967" cy="36316"/>
            </a:xfrm>
            <a:custGeom>
              <a:rect b="b" l="l" r="r" t="t"/>
              <a:pathLst>
                <a:path extrusionOk="0" h="1215" w="668">
                  <a:moveTo>
                    <a:pt x="1" y="0"/>
                  </a:moveTo>
                  <a:lnTo>
                    <a:pt x="1" y="1215"/>
                  </a:lnTo>
                  <a:lnTo>
                    <a:pt x="668" y="1215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9" name="Google Shape;4349;p53"/>
            <p:cNvSpPr/>
            <p:nvPr/>
          </p:nvSpPr>
          <p:spPr>
            <a:xfrm>
              <a:off x="4182277" y="3713776"/>
              <a:ext cx="20654" cy="155219"/>
            </a:xfrm>
            <a:custGeom>
              <a:rect b="b" l="l" r="r" t="t"/>
              <a:pathLst>
                <a:path extrusionOk="0" h="5193" w="691">
                  <a:moveTo>
                    <a:pt x="0" y="1"/>
                  </a:moveTo>
                  <a:lnTo>
                    <a:pt x="0" y="5192"/>
                  </a:lnTo>
                  <a:lnTo>
                    <a:pt x="691" y="5192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0" name="Google Shape;4350;p53"/>
            <p:cNvSpPr/>
            <p:nvPr/>
          </p:nvSpPr>
          <p:spPr>
            <a:xfrm>
              <a:off x="4270543" y="3801325"/>
              <a:ext cx="20654" cy="67671"/>
            </a:xfrm>
            <a:custGeom>
              <a:rect b="b" l="l" r="r" t="t"/>
              <a:pathLst>
                <a:path extrusionOk="0" h="2264" w="691">
                  <a:moveTo>
                    <a:pt x="0" y="1"/>
                  </a:moveTo>
                  <a:lnTo>
                    <a:pt x="0" y="2263"/>
                  </a:lnTo>
                  <a:lnTo>
                    <a:pt x="691" y="226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1" name="Google Shape;4351;p53"/>
            <p:cNvSpPr/>
            <p:nvPr/>
          </p:nvSpPr>
          <p:spPr>
            <a:xfrm>
              <a:off x="4361648" y="3678895"/>
              <a:ext cx="19967" cy="190818"/>
            </a:xfrm>
            <a:custGeom>
              <a:rect b="b" l="l" r="r" t="t"/>
              <a:pathLst>
                <a:path extrusionOk="0" h="6384" w="668">
                  <a:moveTo>
                    <a:pt x="0" y="1"/>
                  </a:moveTo>
                  <a:lnTo>
                    <a:pt x="0" y="6383"/>
                  </a:lnTo>
                  <a:lnTo>
                    <a:pt x="667" y="6383"/>
                  </a:lnTo>
                  <a:lnTo>
                    <a:pt x="66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2" name="Google Shape;4352;p53"/>
            <p:cNvSpPr/>
            <p:nvPr/>
          </p:nvSpPr>
          <p:spPr>
            <a:xfrm>
              <a:off x="4076914" y="3863257"/>
              <a:ext cx="343137" cy="20684"/>
            </a:xfrm>
            <a:custGeom>
              <a:rect b="b" l="l" r="r" t="t"/>
              <a:pathLst>
                <a:path extrusionOk="0" h="692" w="11480">
                  <a:moveTo>
                    <a:pt x="1" y="1"/>
                  </a:moveTo>
                  <a:lnTo>
                    <a:pt x="1" y="691"/>
                  </a:lnTo>
                  <a:lnTo>
                    <a:pt x="11479" y="691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3" name="Google Shape;4353;p53"/>
            <p:cNvSpPr/>
            <p:nvPr/>
          </p:nvSpPr>
          <p:spPr>
            <a:xfrm>
              <a:off x="4248454" y="3863257"/>
              <a:ext cx="171598" cy="20684"/>
            </a:xfrm>
            <a:custGeom>
              <a:rect b="b" l="l" r="r" t="t"/>
              <a:pathLst>
                <a:path extrusionOk="0" h="692" w="5741">
                  <a:moveTo>
                    <a:pt x="1" y="1"/>
                  </a:moveTo>
                  <a:lnTo>
                    <a:pt x="1" y="691"/>
                  </a:lnTo>
                  <a:lnTo>
                    <a:pt x="5740" y="691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4" name="Google Shape;4354;p53"/>
            <p:cNvSpPr/>
            <p:nvPr/>
          </p:nvSpPr>
          <p:spPr>
            <a:xfrm>
              <a:off x="4076914" y="3780700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20" y="1667"/>
                    <a:pt x="2120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5" name="Google Shape;4355;p53"/>
            <p:cNvSpPr/>
            <p:nvPr/>
          </p:nvSpPr>
          <p:spPr>
            <a:xfrm>
              <a:off x="4108956" y="378070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6" name="Google Shape;4356;p53"/>
            <p:cNvSpPr/>
            <p:nvPr/>
          </p:nvSpPr>
          <p:spPr>
            <a:xfrm>
              <a:off x="4160905" y="3660392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7" name="Google Shape;4357;p53"/>
            <p:cNvSpPr/>
            <p:nvPr/>
          </p:nvSpPr>
          <p:spPr>
            <a:xfrm>
              <a:off x="4192948" y="3660392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8" name="Google Shape;4358;p53"/>
            <p:cNvSpPr/>
            <p:nvPr/>
          </p:nvSpPr>
          <p:spPr>
            <a:xfrm>
              <a:off x="4248454" y="3747941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9" name="Google Shape;4359;p53"/>
            <p:cNvSpPr/>
            <p:nvPr/>
          </p:nvSpPr>
          <p:spPr>
            <a:xfrm>
              <a:off x="4280496" y="3747941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0" name="Google Shape;4360;p53"/>
            <p:cNvSpPr/>
            <p:nvPr/>
          </p:nvSpPr>
          <p:spPr>
            <a:xfrm>
              <a:off x="4322492" y="3589941"/>
              <a:ext cx="98248" cy="98248"/>
            </a:xfrm>
            <a:custGeom>
              <a:rect b="b" l="l" r="r" t="t"/>
              <a:pathLst>
                <a:path extrusionOk="0" h="3287" w="3287">
                  <a:moveTo>
                    <a:pt x="1620" y="0"/>
                  </a:moveTo>
                  <a:cubicBezTo>
                    <a:pt x="715" y="0"/>
                    <a:pt x="1" y="762"/>
                    <a:pt x="1" y="1643"/>
                  </a:cubicBezTo>
                  <a:cubicBezTo>
                    <a:pt x="1" y="2572"/>
                    <a:pt x="739" y="3286"/>
                    <a:pt x="1620" y="3286"/>
                  </a:cubicBezTo>
                  <a:cubicBezTo>
                    <a:pt x="2549" y="3286"/>
                    <a:pt x="3263" y="2548"/>
                    <a:pt x="3263" y="1643"/>
                  </a:cubicBezTo>
                  <a:cubicBezTo>
                    <a:pt x="3287" y="762"/>
                    <a:pt x="2549" y="0"/>
                    <a:pt x="162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1" name="Google Shape;4361;p53"/>
            <p:cNvSpPr/>
            <p:nvPr/>
          </p:nvSpPr>
          <p:spPr>
            <a:xfrm>
              <a:off x="4372319" y="3589941"/>
              <a:ext cx="48422" cy="98966"/>
            </a:xfrm>
            <a:custGeom>
              <a:rect b="b" l="l" r="r" t="t"/>
              <a:pathLst>
                <a:path extrusionOk="0" h="3311" w="1620">
                  <a:moveTo>
                    <a:pt x="1" y="0"/>
                  </a:moveTo>
                  <a:lnTo>
                    <a:pt x="1" y="3310"/>
                  </a:lnTo>
                  <a:cubicBezTo>
                    <a:pt x="882" y="3310"/>
                    <a:pt x="1620" y="2596"/>
                    <a:pt x="1620" y="1667"/>
                  </a:cubicBezTo>
                  <a:cubicBezTo>
                    <a:pt x="1620" y="762"/>
                    <a:pt x="882" y="0"/>
                    <a:pt x="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2" name="Google Shape;4362;p53"/>
          <p:cNvGrpSpPr/>
          <p:nvPr/>
        </p:nvGrpSpPr>
        <p:grpSpPr>
          <a:xfrm>
            <a:off x="3325493" y="3572127"/>
            <a:ext cx="222831" cy="343827"/>
            <a:chOff x="3439793" y="3572127"/>
            <a:chExt cx="222831" cy="343827"/>
          </a:xfrm>
        </p:grpSpPr>
        <p:sp>
          <p:nvSpPr>
            <p:cNvPr id="4363" name="Google Shape;4363;p53"/>
            <p:cNvSpPr/>
            <p:nvPr/>
          </p:nvSpPr>
          <p:spPr>
            <a:xfrm>
              <a:off x="3439793" y="3794929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4" name="Google Shape;4364;p53"/>
            <p:cNvSpPr/>
            <p:nvPr/>
          </p:nvSpPr>
          <p:spPr>
            <a:xfrm>
              <a:off x="3550836" y="3794211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1"/>
                  </a:moveTo>
                  <a:lnTo>
                    <a:pt x="1" y="4073"/>
                  </a:lnTo>
                  <a:lnTo>
                    <a:pt x="3740" y="20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5" name="Google Shape;4365;p53"/>
            <p:cNvSpPr/>
            <p:nvPr/>
          </p:nvSpPr>
          <p:spPr>
            <a:xfrm>
              <a:off x="3439793" y="3720890"/>
              <a:ext cx="222830" cy="121055"/>
            </a:xfrm>
            <a:custGeom>
              <a:rect b="b" l="l" r="r" t="t"/>
              <a:pathLst>
                <a:path extrusionOk="0" h="4050" w="7455">
                  <a:moveTo>
                    <a:pt x="3716" y="1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6" name="Google Shape;4366;p53"/>
            <p:cNvSpPr/>
            <p:nvPr/>
          </p:nvSpPr>
          <p:spPr>
            <a:xfrm>
              <a:off x="3550836" y="3720203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2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7" name="Google Shape;4367;p53"/>
            <p:cNvSpPr/>
            <p:nvPr/>
          </p:nvSpPr>
          <p:spPr>
            <a:xfrm>
              <a:off x="3439793" y="3646882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4"/>
                  </a:lnTo>
                  <a:lnTo>
                    <a:pt x="3716" y="4049"/>
                  </a:lnTo>
                  <a:lnTo>
                    <a:pt x="7455" y="2024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8" name="Google Shape;4368;p53"/>
            <p:cNvSpPr/>
            <p:nvPr/>
          </p:nvSpPr>
          <p:spPr>
            <a:xfrm>
              <a:off x="3550836" y="3646164"/>
              <a:ext cx="111789" cy="121742"/>
            </a:xfrm>
            <a:custGeom>
              <a:rect b="b" l="l" r="r" t="t"/>
              <a:pathLst>
                <a:path extrusionOk="0" h="4073" w="3740">
                  <a:moveTo>
                    <a:pt x="1" y="0"/>
                  </a:moveTo>
                  <a:lnTo>
                    <a:pt x="1" y="4073"/>
                  </a:lnTo>
                  <a:lnTo>
                    <a:pt x="3740" y="204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9" name="Google Shape;4369;p53"/>
            <p:cNvSpPr/>
            <p:nvPr/>
          </p:nvSpPr>
          <p:spPr>
            <a:xfrm>
              <a:off x="3439793" y="3573561"/>
              <a:ext cx="222830" cy="121025"/>
            </a:xfrm>
            <a:custGeom>
              <a:rect b="b" l="l" r="r" t="t"/>
              <a:pathLst>
                <a:path extrusionOk="0" h="4049" w="7455">
                  <a:moveTo>
                    <a:pt x="3716" y="0"/>
                  </a:moveTo>
                  <a:lnTo>
                    <a:pt x="1" y="2025"/>
                  </a:lnTo>
                  <a:lnTo>
                    <a:pt x="3716" y="4049"/>
                  </a:lnTo>
                  <a:lnTo>
                    <a:pt x="7455" y="2025"/>
                  </a:lnTo>
                  <a:lnTo>
                    <a:pt x="3716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0" name="Google Shape;4370;p53"/>
            <p:cNvSpPr/>
            <p:nvPr/>
          </p:nvSpPr>
          <p:spPr>
            <a:xfrm>
              <a:off x="3550836" y="3572127"/>
              <a:ext cx="111789" cy="122459"/>
            </a:xfrm>
            <a:custGeom>
              <a:rect b="b" l="l" r="r" t="t"/>
              <a:pathLst>
                <a:path extrusionOk="0" h="4097" w="3740">
                  <a:moveTo>
                    <a:pt x="1" y="1"/>
                  </a:moveTo>
                  <a:lnTo>
                    <a:pt x="1" y="4097"/>
                  </a:lnTo>
                  <a:lnTo>
                    <a:pt x="3740" y="20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1" name="Google Shape;4371;p53"/>
          <p:cNvGrpSpPr/>
          <p:nvPr/>
        </p:nvGrpSpPr>
        <p:grpSpPr>
          <a:xfrm>
            <a:off x="2555232" y="3570721"/>
            <a:ext cx="344545" cy="344544"/>
            <a:chOff x="2745732" y="3570721"/>
            <a:chExt cx="344545" cy="344544"/>
          </a:xfrm>
        </p:grpSpPr>
        <p:sp>
          <p:nvSpPr>
            <p:cNvPr id="4372" name="Google Shape;4372;p53"/>
            <p:cNvSpPr/>
            <p:nvPr/>
          </p:nvSpPr>
          <p:spPr>
            <a:xfrm>
              <a:off x="2893808" y="3570721"/>
              <a:ext cx="49139" cy="65489"/>
            </a:xfrm>
            <a:custGeom>
              <a:rect b="b" l="l" r="r" t="t"/>
              <a:pathLst>
                <a:path extrusionOk="0" h="2191" w="1644">
                  <a:moveTo>
                    <a:pt x="0" y="0"/>
                  </a:moveTo>
                  <a:lnTo>
                    <a:pt x="0" y="2191"/>
                  </a:lnTo>
                  <a:lnTo>
                    <a:pt x="1643" y="21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3" name="Google Shape;4373;p53"/>
            <p:cNvSpPr/>
            <p:nvPr/>
          </p:nvSpPr>
          <p:spPr>
            <a:xfrm>
              <a:off x="2918707" y="3570721"/>
              <a:ext cx="24958" cy="65489"/>
            </a:xfrm>
            <a:custGeom>
              <a:rect b="b" l="l" r="r" t="t"/>
              <a:pathLst>
                <a:path extrusionOk="0" h="2191" w="835">
                  <a:moveTo>
                    <a:pt x="1" y="0"/>
                  </a:moveTo>
                  <a:lnTo>
                    <a:pt x="1" y="2191"/>
                  </a:lnTo>
                  <a:lnTo>
                    <a:pt x="834" y="219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4" name="Google Shape;4374;p53"/>
            <p:cNvSpPr/>
            <p:nvPr/>
          </p:nvSpPr>
          <p:spPr>
            <a:xfrm>
              <a:off x="2893808" y="3610476"/>
              <a:ext cx="49139" cy="245696"/>
            </a:xfrm>
            <a:custGeom>
              <a:rect b="b" l="l" r="r" t="t"/>
              <a:pathLst>
                <a:path extrusionOk="0" h="8220" w="1644">
                  <a:moveTo>
                    <a:pt x="842" y="1"/>
                  </a:moveTo>
                  <a:cubicBezTo>
                    <a:pt x="823" y="1"/>
                    <a:pt x="805" y="2"/>
                    <a:pt x="786" y="4"/>
                  </a:cubicBezTo>
                  <a:cubicBezTo>
                    <a:pt x="334" y="27"/>
                    <a:pt x="0" y="385"/>
                    <a:pt x="0" y="837"/>
                  </a:cubicBezTo>
                  <a:lnTo>
                    <a:pt x="0" y="8220"/>
                  </a:lnTo>
                  <a:lnTo>
                    <a:pt x="1643" y="8220"/>
                  </a:lnTo>
                  <a:lnTo>
                    <a:pt x="1643" y="837"/>
                  </a:lnTo>
                  <a:cubicBezTo>
                    <a:pt x="1643" y="623"/>
                    <a:pt x="1548" y="432"/>
                    <a:pt x="1405" y="242"/>
                  </a:cubicBezTo>
                  <a:cubicBezTo>
                    <a:pt x="1253" y="111"/>
                    <a:pt x="1041" y="1"/>
                    <a:pt x="84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5" name="Google Shape;4375;p53"/>
            <p:cNvSpPr/>
            <p:nvPr/>
          </p:nvSpPr>
          <p:spPr>
            <a:xfrm>
              <a:off x="2918707" y="3610565"/>
              <a:ext cx="24958" cy="245606"/>
            </a:xfrm>
            <a:custGeom>
              <a:rect b="b" l="l" r="r" t="t"/>
              <a:pathLst>
                <a:path extrusionOk="0" h="8217" w="835">
                  <a:moveTo>
                    <a:pt x="1" y="1"/>
                  </a:moveTo>
                  <a:lnTo>
                    <a:pt x="1" y="8217"/>
                  </a:lnTo>
                  <a:lnTo>
                    <a:pt x="834" y="8217"/>
                  </a:lnTo>
                  <a:lnTo>
                    <a:pt x="834" y="834"/>
                  </a:lnTo>
                  <a:cubicBezTo>
                    <a:pt x="834" y="620"/>
                    <a:pt x="739" y="429"/>
                    <a:pt x="596" y="239"/>
                  </a:cubicBezTo>
                  <a:cubicBezTo>
                    <a:pt x="453" y="96"/>
                    <a:pt x="239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6" name="Google Shape;4376;p53"/>
            <p:cNvSpPr/>
            <p:nvPr/>
          </p:nvSpPr>
          <p:spPr>
            <a:xfrm>
              <a:off x="2873154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7" y="0"/>
                    <a:pt x="1" y="667"/>
                    <a:pt x="1" y="1477"/>
                  </a:cubicBezTo>
                  <a:cubicBezTo>
                    <a:pt x="1" y="2310"/>
                    <a:pt x="667" y="2977"/>
                    <a:pt x="1501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7" name="Google Shape;4377;p53"/>
            <p:cNvSpPr/>
            <p:nvPr/>
          </p:nvSpPr>
          <p:spPr>
            <a:xfrm>
              <a:off x="2917990" y="3826941"/>
              <a:ext cx="44177" cy="88325"/>
            </a:xfrm>
            <a:custGeom>
              <a:rect b="b" l="l" r="r" t="t"/>
              <a:pathLst>
                <a:path extrusionOk="0" h="2955" w="1478">
                  <a:moveTo>
                    <a:pt x="46" y="1"/>
                  </a:moveTo>
                  <a:cubicBezTo>
                    <a:pt x="31" y="1"/>
                    <a:pt x="16" y="1"/>
                    <a:pt x="1" y="1"/>
                  </a:cubicBezTo>
                  <a:lnTo>
                    <a:pt x="1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6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8" name="Google Shape;4378;p53"/>
            <p:cNvSpPr/>
            <p:nvPr/>
          </p:nvSpPr>
          <p:spPr>
            <a:xfrm>
              <a:off x="3021918" y="3570721"/>
              <a:ext cx="49139" cy="114628"/>
            </a:xfrm>
            <a:custGeom>
              <a:rect b="b" l="l" r="r" t="t"/>
              <a:pathLst>
                <a:path extrusionOk="0" h="3835" w="1644">
                  <a:moveTo>
                    <a:pt x="1" y="0"/>
                  </a:moveTo>
                  <a:lnTo>
                    <a:pt x="1" y="3834"/>
                  </a:lnTo>
                  <a:lnTo>
                    <a:pt x="1644" y="3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9" name="Google Shape;4379;p53"/>
            <p:cNvSpPr/>
            <p:nvPr/>
          </p:nvSpPr>
          <p:spPr>
            <a:xfrm>
              <a:off x="3046129" y="3570721"/>
              <a:ext cx="24928" cy="114628"/>
            </a:xfrm>
            <a:custGeom>
              <a:rect b="b" l="l" r="r" t="t"/>
              <a:pathLst>
                <a:path extrusionOk="0" h="3835" w="834">
                  <a:moveTo>
                    <a:pt x="0" y="0"/>
                  </a:moveTo>
                  <a:lnTo>
                    <a:pt x="0" y="3834"/>
                  </a:lnTo>
                  <a:lnTo>
                    <a:pt x="834" y="3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0" name="Google Shape;4380;p53"/>
            <p:cNvSpPr/>
            <p:nvPr/>
          </p:nvSpPr>
          <p:spPr>
            <a:xfrm>
              <a:off x="3021918" y="3659585"/>
              <a:ext cx="49139" cy="196587"/>
            </a:xfrm>
            <a:custGeom>
              <a:rect b="b" l="l" r="r" t="t"/>
              <a:pathLst>
                <a:path extrusionOk="0" h="6577" w="1644">
                  <a:moveTo>
                    <a:pt x="825" y="1"/>
                  </a:moveTo>
                  <a:cubicBezTo>
                    <a:pt x="804" y="1"/>
                    <a:pt x="783" y="2"/>
                    <a:pt x="763" y="4"/>
                  </a:cubicBezTo>
                  <a:cubicBezTo>
                    <a:pt x="334" y="28"/>
                    <a:pt x="1" y="385"/>
                    <a:pt x="1" y="837"/>
                  </a:cubicBezTo>
                  <a:lnTo>
                    <a:pt x="1" y="6577"/>
                  </a:lnTo>
                  <a:lnTo>
                    <a:pt x="1644" y="6577"/>
                  </a:lnTo>
                  <a:lnTo>
                    <a:pt x="1644" y="837"/>
                  </a:lnTo>
                  <a:cubicBezTo>
                    <a:pt x="1644" y="623"/>
                    <a:pt x="1549" y="409"/>
                    <a:pt x="1406" y="242"/>
                  </a:cubicBezTo>
                  <a:cubicBezTo>
                    <a:pt x="1254" y="111"/>
                    <a:pt x="1042" y="1"/>
                    <a:pt x="825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1" name="Google Shape;4381;p53"/>
            <p:cNvSpPr/>
            <p:nvPr/>
          </p:nvSpPr>
          <p:spPr>
            <a:xfrm>
              <a:off x="3046129" y="3660392"/>
              <a:ext cx="24928" cy="195780"/>
            </a:xfrm>
            <a:custGeom>
              <a:rect b="b" l="l" r="r" t="t"/>
              <a:pathLst>
                <a:path extrusionOk="0" h="6550" w="834">
                  <a:moveTo>
                    <a:pt x="0" y="1"/>
                  </a:moveTo>
                  <a:lnTo>
                    <a:pt x="0" y="6550"/>
                  </a:lnTo>
                  <a:lnTo>
                    <a:pt x="834" y="6550"/>
                  </a:lnTo>
                  <a:lnTo>
                    <a:pt x="834" y="810"/>
                  </a:lnTo>
                  <a:cubicBezTo>
                    <a:pt x="834" y="596"/>
                    <a:pt x="739" y="382"/>
                    <a:pt x="596" y="239"/>
                  </a:cubicBezTo>
                  <a:cubicBezTo>
                    <a:pt x="453" y="96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2" name="Google Shape;4382;p53"/>
            <p:cNvSpPr/>
            <p:nvPr/>
          </p:nvSpPr>
          <p:spPr>
            <a:xfrm>
              <a:off x="3001294" y="3826253"/>
              <a:ext cx="88983" cy="89012"/>
            </a:xfrm>
            <a:custGeom>
              <a:rect b="b" l="l" r="r" t="t"/>
              <a:pathLst>
                <a:path extrusionOk="0" h="2978" w="2977">
                  <a:moveTo>
                    <a:pt x="1500" y="0"/>
                  </a:moveTo>
                  <a:cubicBezTo>
                    <a:pt x="667" y="0"/>
                    <a:pt x="0" y="667"/>
                    <a:pt x="0" y="1477"/>
                  </a:cubicBezTo>
                  <a:cubicBezTo>
                    <a:pt x="0" y="2310"/>
                    <a:pt x="691" y="2977"/>
                    <a:pt x="1500" y="2977"/>
                  </a:cubicBezTo>
                  <a:cubicBezTo>
                    <a:pt x="2334" y="2977"/>
                    <a:pt x="2977" y="2287"/>
                    <a:pt x="2977" y="1477"/>
                  </a:cubicBezTo>
                  <a:cubicBezTo>
                    <a:pt x="2977" y="643"/>
                    <a:pt x="2334" y="0"/>
                    <a:pt x="1500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3" name="Google Shape;4383;p53"/>
            <p:cNvSpPr/>
            <p:nvPr/>
          </p:nvSpPr>
          <p:spPr>
            <a:xfrm>
              <a:off x="3046129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4" name="Google Shape;4384;p53"/>
            <p:cNvSpPr/>
            <p:nvPr/>
          </p:nvSpPr>
          <p:spPr>
            <a:xfrm>
              <a:off x="2766386" y="3570721"/>
              <a:ext cx="49139" cy="163020"/>
            </a:xfrm>
            <a:custGeom>
              <a:rect b="b" l="l" r="r" t="t"/>
              <a:pathLst>
                <a:path extrusionOk="0" h="5454" w="1644">
                  <a:moveTo>
                    <a:pt x="0" y="0"/>
                  </a:moveTo>
                  <a:lnTo>
                    <a:pt x="0" y="5454"/>
                  </a:lnTo>
                  <a:lnTo>
                    <a:pt x="1644" y="545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5" name="Google Shape;4385;p53"/>
            <p:cNvSpPr/>
            <p:nvPr/>
          </p:nvSpPr>
          <p:spPr>
            <a:xfrm>
              <a:off x="2790597" y="3570721"/>
              <a:ext cx="24928" cy="163020"/>
            </a:xfrm>
            <a:custGeom>
              <a:rect b="b" l="l" r="r" t="t"/>
              <a:pathLst>
                <a:path extrusionOk="0" h="5454" w="834">
                  <a:moveTo>
                    <a:pt x="0" y="0"/>
                  </a:moveTo>
                  <a:lnTo>
                    <a:pt x="0" y="5454"/>
                  </a:lnTo>
                  <a:lnTo>
                    <a:pt x="834" y="545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6" name="Google Shape;4386;p53"/>
            <p:cNvSpPr/>
            <p:nvPr/>
          </p:nvSpPr>
          <p:spPr>
            <a:xfrm>
              <a:off x="2766386" y="3708486"/>
              <a:ext cx="49139" cy="147686"/>
            </a:xfrm>
            <a:custGeom>
              <a:rect b="b" l="l" r="r" t="t"/>
              <a:pathLst>
                <a:path extrusionOk="0" h="4941" w="1644">
                  <a:moveTo>
                    <a:pt x="894" y="0"/>
                  </a:moveTo>
                  <a:cubicBezTo>
                    <a:pt x="858" y="0"/>
                    <a:pt x="822" y="4"/>
                    <a:pt x="786" y="11"/>
                  </a:cubicBezTo>
                  <a:cubicBezTo>
                    <a:pt x="334" y="35"/>
                    <a:pt x="0" y="392"/>
                    <a:pt x="0" y="845"/>
                  </a:cubicBezTo>
                  <a:lnTo>
                    <a:pt x="0" y="4941"/>
                  </a:lnTo>
                  <a:lnTo>
                    <a:pt x="1644" y="4941"/>
                  </a:lnTo>
                  <a:lnTo>
                    <a:pt x="1644" y="845"/>
                  </a:lnTo>
                  <a:cubicBezTo>
                    <a:pt x="1644" y="606"/>
                    <a:pt x="1548" y="416"/>
                    <a:pt x="1405" y="249"/>
                  </a:cubicBezTo>
                  <a:cubicBezTo>
                    <a:pt x="1284" y="108"/>
                    <a:pt x="1094" y="0"/>
                    <a:pt x="894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7" name="Google Shape;4387;p53"/>
            <p:cNvSpPr/>
            <p:nvPr/>
          </p:nvSpPr>
          <p:spPr>
            <a:xfrm>
              <a:off x="2790597" y="3708814"/>
              <a:ext cx="24928" cy="147358"/>
            </a:xfrm>
            <a:custGeom>
              <a:rect b="b" l="l" r="r" t="t"/>
              <a:pathLst>
                <a:path extrusionOk="0" h="4930" w="834">
                  <a:moveTo>
                    <a:pt x="0" y="0"/>
                  </a:moveTo>
                  <a:lnTo>
                    <a:pt x="0" y="4930"/>
                  </a:lnTo>
                  <a:lnTo>
                    <a:pt x="834" y="4930"/>
                  </a:lnTo>
                  <a:lnTo>
                    <a:pt x="834" y="834"/>
                  </a:lnTo>
                  <a:cubicBezTo>
                    <a:pt x="834" y="595"/>
                    <a:pt x="738" y="405"/>
                    <a:pt x="595" y="238"/>
                  </a:cubicBezTo>
                  <a:cubicBezTo>
                    <a:pt x="453" y="71"/>
                    <a:pt x="238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8" name="Google Shape;4388;p53"/>
            <p:cNvSpPr/>
            <p:nvPr/>
          </p:nvSpPr>
          <p:spPr>
            <a:xfrm>
              <a:off x="2745732" y="3826253"/>
              <a:ext cx="89012" cy="89012"/>
            </a:xfrm>
            <a:custGeom>
              <a:rect b="b" l="l" r="r" t="t"/>
              <a:pathLst>
                <a:path extrusionOk="0" h="2978" w="2978">
                  <a:moveTo>
                    <a:pt x="1501" y="0"/>
                  </a:moveTo>
                  <a:cubicBezTo>
                    <a:pt x="668" y="0"/>
                    <a:pt x="1" y="667"/>
                    <a:pt x="1" y="1477"/>
                  </a:cubicBezTo>
                  <a:cubicBezTo>
                    <a:pt x="1" y="2310"/>
                    <a:pt x="668" y="2977"/>
                    <a:pt x="1501" y="2977"/>
                  </a:cubicBezTo>
                  <a:cubicBezTo>
                    <a:pt x="2335" y="2977"/>
                    <a:pt x="2978" y="2287"/>
                    <a:pt x="2978" y="1477"/>
                  </a:cubicBezTo>
                  <a:cubicBezTo>
                    <a:pt x="2978" y="643"/>
                    <a:pt x="2335" y="0"/>
                    <a:pt x="1501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9" name="Google Shape;4389;p53"/>
            <p:cNvSpPr/>
            <p:nvPr/>
          </p:nvSpPr>
          <p:spPr>
            <a:xfrm>
              <a:off x="2790597" y="3826941"/>
              <a:ext cx="44148" cy="88325"/>
            </a:xfrm>
            <a:custGeom>
              <a:rect b="b" l="l" r="r" t="t"/>
              <a:pathLst>
                <a:path extrusionOk="0" h="2955" w="1477">
                  <a:moveTo>
                    <a:pt x="45" y="1"/>
                  </a:moveTo>
                  <a:cubicBezTo>
                    <a:pt x="30" y="1"/>
                    <a:pt x="15" y="1"/>
                    <a:pt x="0" y="1"/>
                  </a:cubicBezTo>
                  <a:lnTo>
                    <a:pt x="0" y="2954"/>
                  </a:lnTo>
                  <a:cubicBezTo>
                    <a:pt x="834" y="2954"/>
                    <a:pt x="1477" y="2264"/>
                    <a:pt x="1477" y="1454"/>
                  </a:cubicBezTo>
                  <a:cubicBezTo>
                    <a:pt x="1477" y="635"/>
                    <a:pt x="857" y="1"/>
                    <a:pt x="45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0" name="Google Shape;4390;p53"/>
          <p:cNvGrpSpPr/>
          <p:nvPr/>
        </p:nvGrpSpPr>
        <p:grpSpPr>
          <a:xfrm>
            <a:off x="1799229" y="3571409"/>
            <a:ext cx="343110" cy="343856"/>
            <a:chOff x="2065929" y="3571409"/>
            <a:chExt cx="343110" cy="343856"/>
          </a:xfrm>
        </p:grpSpPr>
        <p:sp>
          <p:nvSpPr>
            <p:cNvPr id="4391" name="Google Shape;4391;p53"/>
            <p:cNvSpPr/>
            <p:nvPr/>
          </p:nvSpPr>
          <p:spPr>
            <a:xfrm>
              <a:off x="2065929" y="3646164"/>
              <a:ext cx="56970" cy="96844"/>
            </a:xfrm>
            <a:custGeom>
              <a:rect b="b" l="l" r="r" t="t"/>
              <a:pathLst>
                <a:path extrusionOk="0" h="3240" w="1906">
                  <a:moveTo>
                    <a:pt x="0" y="0"/>
                  </a:moveTo>
                  <a:lnTo>
                    <a:pt x="0" y="3239"/>
                  </a:lnTo>
                  <a:lnTo>
                    <a:pt x="1905" y="3239"/>
                  </a:lnTo>
                  <a:lnTo>
                    <a:pt x="1619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2" name="Google Shape;4392;p53"/>
            <p:cNvSpPr/>
            <p:nvPr/>
          </p:nvSpPr>
          <p:spPr>
            <a:xfrm>
              <a:off x="2089392" y="3646164"/>
              <a:ext cx="33507" cy="96844"/>
            </a:xfrm>
            <a:custGeom>
              <a:rect b="b" l="l" r="r" t="t"/>
              <a:pathLst>
                <a:path extrusionOk="0" h="3240" w="1121">
                  <a:moveTo>
                    <a:pt x="1" y="0"/>
                  </a:moveTo>
                  <a:lnTo>
                    <a:pt x="1" y="3239"/>
                  </a:lnTo>
                  <a:lnTo>
                    <a:pt x="1120" y="3239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3" name="Google Shape;4393;p53"/>
            <p:cNvSpPr/>
            <p:nvPr/>
          </p:nvSpPr>
          <p:spPr>
            <a:xfrm>
              <a:off x="2153477" y="3621954"/>
              <a:ext cx="69076" cy="121055"/>
            </a:xfrm>
            <a:custGeom>
              <a:rect b="b" l="l" r="r" t="t"/>
              <a:pathLst>
                <a:path extrusionOk="0" h="4050" w="2311">
                  <a:moveTo>
                    <a:pt x="334" y="1"/>
                  </a:moveTo>
                  <a:lnTo>
                    <a:pt x="0" y="4049"/>
                  </a:lnTo>
                  <a:lnTo>
                    <a:pt x="2310" y="4049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4" name="Google Shape;4394;p53"/>
            <p:cNvSpPr/>
            <p:nvPr/>
          </p:nvSpPr>
          <p:spPr>
            <a:xfrm>
              <a:off x="2188359" y="3621954"/>
              <a:ext cx="34194" cy="121055"/>
            </a:xfrm>
            <a:custGeom>
              <a:rect b="b" l="l" r="r" t="t"/>
              <a:pathLst>
                <a:path extrusionOk="0" h="4050" w="1144">
                  <a:moveTo>
                    <a:pt x="0" y="1"/>
                  </a:moveTo>
                  <a:lnTo>
                    <a:pt x="0" y="4049"/>
                  </a:lnTo>
                  <a:lnTo>
                    <a:pt x="1143" y="4049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5" name="Google Shape;4395;p53"/>
            <p:cNvSpPr/>
            <p:nvPr/>
          </p:nvSpPr>
          <p:spPr>
            <a:xfrm>
              <a:off x="2115038" y="3599895"/>
              <a:ext cx="48422" cy="144518"/>
            </a:xfrm>
            <a:custGeom>
              <a:rect b="b" l="l" r="r" t="t"/>
              <a:pathLst>
                <a:path extrusionOk="0" h="4835" w="1620">
                  <a:moveTo>
                    <a:pt x="0" y="0"/>
                  </a:moveTo>
                  <a:lnTo>
                    <a:pt x="0" y="4835"/>
                  </a:lnTo>
                  <a:lnTo>
                    <a:pt x="1620" y="4835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6" name="Google Shape;4396;p53"/>
            <p:cNvSpPr/>
            <p:nvPr/>
          </p:nvSpPr>
          <p:spPr>
            <a:xfrm>
              <a:off x="2138532" y="3599895"/>
              <a:ext cx="24928" cy="144518"/>
            </a:xfrm>
            <a:custGeom>
              <a:rect b="b" l="l" r="r" t="t"/>
              <a:pathLst>
                <a:path extrusionOk="0" h="4835" w="834">
                  <a:moveTo>
                    <a:pt x="0" y="0"/>
                  </a:moveTo>
                  <a:lnTo>
                    <a:pt x="0" y="4835"/>
                  </a:lnTo>
                  <a:lnTo>
                    <a:pt x="834" y="4835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7" name="Google Shape;4397;p53"/>
            <p:cNvSpPr/>
            <p:nvPr/>
          </p:nvSpPr>
          <p:spPr>
            <a:xfrm>
              <a:off x="2212540" y="3571409"/>
              <a:ext cx="49169" cy="171598"/>
            </a:xfrm>
            <a:custGeom>
              <a:rect b="b" l="l" r="r" t="t"/>
              <a:pathLst>
                <a:path extrusionOk="0" h="5741" w="1645">
                  <a:moveTo>
                    <a:pt x="1" y="1"/>
                  </a:moveTo>
                  <a:lnTo>
                    <a:pt x="1" y="5740"/>
                  </a:lnTo>
                  <a:lnTo>
                    <a:pt x="1644" y="5740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8" name="Google Shape;4398;p53"/>
            <p:cNvSpPr/>
            <p:nvPr/>
          </p:nvSpPr>
          <p:spPr>
            <a:xfrm>
              <a:off x="2237469" y="3571409"/>
              <a:ext cx="24928" cy="171598"/>
            </a:xfrm>
            <a:custGeom>
              <a:rect b="b" l="l" r="r" t="t"/>
              <a:pathLst>
                <a:path extrusionOk="0" h="5741" w="834">
                  <a:moveTo>
                    <a:pt x="0" y="1"/>
                  </a:moveTo>
                  <a:lnTo>
                    <a:pt x="0" y="5740"/>
                  </a:lnTo>
                  <a:lnTo>
                    <a:pt x="834" y="5740"/>
                  </a:lnTo>
                  <a:lnTo>
                    <a:pt x="83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9" name="Google Shape;4399;p53"/>
            <p:cNvSpPr/>
            <p:nvPr/>
          </p:nvSpPr>
          <p:spPr>
            <a:xfrm>
              <a:off x="2212540" y="3742979"/>
              <a:ext cx="57000" cy="97531"/>
            </a:xfrm>
            <a:custGeom>
              <a:rect b="b" l="l" r="r" t="t"/>
              <a:pathLst>
                <a:path extrusionOk="0" h="3263" w="1907">
                  <a:moveTo>
                    <a:pt x="1" y="0"/>
                  </a:moveTo>
                  <a:lnTo>
                    <a:pt x="1" y="3263"/>
                  </a:lnTo>
                  <a:lnTo>
                    <a:pt x="1644" y="3263"/>
                  </a:lnTo>
                  <a:lnTo>
                    <a:pt x="1906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0" name="Google Shape;4400;p53"/>
            <p:cNvSpPr/>
            <p:nvPr/>
          </p:nvSpPr>
          <p:spPr>
            <a:xfrm>
              <a:off x="2237469" y="3742979"/>
              <a:ext cx="32759" cy="97531"/>
            </a:xfrm>
            <a:custGeom>
              <a:rect b="b" l="l" r="r" t="t"/>
              <a:pathLst>
                <a:path extrusionOk="0" h="3263" w="1096">
                  <a:moveTo>
                    <a:pt x="0" y="0"/>
                  </a:moveTo>
                  <a:lnTo>
                    <a:pt x="0" y="3263"/>
                  </a:lnTo>
                  <a:lnTo>
                    <a:pt x="834" y="3263"/>
                  </a:lnTo>
                  <a:lnTo>
                    <a:pt x="1096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1" name="Google Shape;4401;p53"/>
            <p:cNvSpPr/>
            <p:nvPr/>
          </p:nvSpPr>
          <p:spPr>
            <a:xfrm>
              <a:off x="2301523" y="3742979"/>
              <a:ext cx="68358" cy="121025"/>
            </a:xfrm>
            <a:custGeom>
              <a:rect b="b" l="l" r="r" t="t"/>
              <a:pathLst>
                <a:path extrusionOk="0" h="4049" w="2287">
                  <a:moveTo>
                    <a:pt x="1" y="0"/>
                  </a:moveTo>
                  <a:lnTo>
                    <a:pt x="334" y="4049"/>
                  </a:lnTo>
                  <a:lnTo>
                    <a:pt x="1977" y="4049"/>
                  </a:lnTo>
                  <a:lnTo>
                    <a:pt x="2287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2" name="Google Shape;4402;p53"/>
            <p:cNvSpPr/>
            <p:nvPr/>
          </p:nvSpPr>
          <p:spPr>
            <a:xfrm>
              <a:off x="2335688" y="3742979"/>
              <a:ext cx="33507" cy="121025"/>
            </a:xfrm>
            <a:custGeom>
              <a:rect b="b" l="l" r="r" t="t"/>
              <a:pathLst>
                <a:path extrusionOk="0" h="4049" w="1121">
                  <a:moveTo>
                    <a:pt x="1" y="0"/>
                  </a:moveTo>
                  <a:lnTo>
                    <a:pt x="1" y="4049"/>
                  </a:lnTo>
                  <a:lnTo>
                    <a:pt x="834" y="4049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3" name="Google Shape;4403;p53"/>
            <p:cNvSpPr/>
            <p:nvPr/>
          </p:nvSpPr>
          <p:spPr>
            <a:xfrm>
              <a:off x="2262367" y="3742979"/>
              <a:ext cx="49169" cy="144518"/>
            </a:xfrm>
            <a:custGeom>
              <a:rect b="b" l="l" r="r" t="t"/>
              <a:pathLst>
                <a:path extrusionOk="0" h="4835" w="1645">
                  <a:moveTo>
                    <a:pt x="1" y="0"/>
                  </a:moveTo>
                  <a:lnTo>
                    <a:pt x="1" y="4834"/>
                  </a:lnTo>
                  <a:lnTo>
                    <a:pt x="1644" y="4834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4" name="Google Shape;4404;p53"/>
            <p:cNvSpPr/>
            <p:nvPr/>
          </p:nvSpPr>
          <p:spPr>
            <a:xfrm>
              <a:off x="2286578" y="3742979"/>
              <a:ext cx="24958" cy="144518"/>
            </a:xfrm>
            <a:custGeom>
              <a:rect b="b" l="l" r="r" t="t"/>
              <a:pathLst>
                <a:path extrusionOk="0" h="4835" w="835">
                  <a:moveTo>
                    <a:pt x="1" y="0"/>
                  </a:moveTo>
                  <a:lnTo>
                    <a:pt x="1" y="4834"/>
                  </a:lnTo>
                  <a:lnTo>
                    <a:pt x="834" y="483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5" name="Google Shape;4405;p53"/>
            <p:cNvSpPr/>
            <p:nvPr/>
          </p:nvSpPr>
          <p:spPr>
            <a:xfrm>
              <a:off x="2360616" y="3742979"/>
              <a:ext cx="48422" cy="172286"/>
            </a:xfrm>
            <a:custGeom>
              <a:rect b="b" l="l" r="r" t="t"/>
              <a:pathLst>
                <a:path extrusionOk="0" h="5764" w="1620">
                  <a:moveTo>
                    <a:pt x="0" y="0"/>
                  </a:moveTo>
                  <a:lnTo>
                    <a:pt x="0" y="5763"/>
                  </a:lnTo>
                  <a:lnTo>
                    <a:pt x="1620" y="5763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6" name="Google Shape;4406;p53"/>
            <p:cNvSpPr/>
            <p:nvPr/>
          </p:nvSpPr>
          <p:spPr>
            <a:xfrm>
              <a:off x="2384110" y="3742979"/>
              <a:ext cx="24928" cy="172286"/>
            </a:xfrm>
            <a:custGeom>
              <a:rect b="b" l="l" r="r" t="t"/>
              <a:pathLst>
                <a:path extrusionOk="0" h="5764" w="834">
                  <a:moveTo>
                    <a:pt x="0" y="0"/>
                  </a:moveTo>
                  <a:lnTo>
                    <a:pt x="0" y="5763"/>
                  </a:lnTo>
                  <a:lnTo>
                    <a:pt x="834" y="5763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7" name="Google Shape;4407;p53"/>
            <p:cNvSpPr/>
            <p:nvPr/>
          </p:nvSpPr>
          <p:spPr>
            <a:xfrm>
              <a:off x="2065929" y="3733713"/>
              <a:ext cx="343107" cy="19967"/>
            </a:xfrm>
            <a:custGeom>
              <a:rect b="b" l="l" r="r" t="t"/>
              <a:pathLst>
                <a:path extrusionOk="0" h="668" w="11479">
                  <a:moveTo>
                    <a:pt x="0" y="1"/>
                  </a:moveTo>
                  <a:lnTo>
                    <a:pt x="0" y="667"/>
                  </a:lnTo>
                  <a:lnTo>
                    <a:pt x="11479" y="667"/>
                  </a:lnTo>
                  <a:lnTo>
                    <a:pt x="1147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8" name="Google Shape;4408;p53"/>
            <p:cNvSpPr/>
            <p:nvPr/>
          </p:nvSpPr>
          <p:spPr>
            <a:xfrm>
              <a:off x="2237469" y="3733713"/>
              <a:ext cx="171569" cy="19967"/>
            </a:xfrm>
            <a:custGeom>
              <a:rect b="b" l="l" r="r" t="t"/>
              <a:pathLst>
                <a:path extrusionOk="0" h="668" w="5740">
                  <a:moveTo>
                    <a:pt x="0" y="1"/>
                  </a:moveTo>
                  <a:lnTo>
                    <a:pt x="0" y="667"/>
                  </a:lnTo>
                  <a:lnTo>
                    <a:pt x="5740" y="667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09" name="Google Shape;4409;p53"/>
          <p:cNvGrpSpPr/>
          <p:nvPr/>
        </p:nvGrpSpPr>
        <p:grpSpPr>
          <a:xfrm>
            <a:off x="1048874" y="3641890"/>
            <a:ext cx="345979" cy="178684"/>
            <a:chOff x="1391774" y="3641890"/>
            <a:chExt cx="345979" cy="178684"/>
          </a:xfrm>
        </p:grpSpPr>
        <p:sp>
          <p:nvSpPr>
            <p:cNvPr id="4410" name="Google Shape;4410;p53"/>
            <p:cNvSpPr/>
            <p:nvPr/>
          </p:nvSpPr>
          <p:spPr>
            <a:xfrm>
              <a:off x="1522036" y="3641890"/>
              <a:ext cx="84051" cy="86860"/>
            </a:xfrm>
            <a:custGeom>
              <a:rect b="b" l="l" r="r" t="t"/>
              <a:pathLst>
                <a:path extrusionOk="0" h="2906" w="2812">
                  <a:moveTo>
                    <a:pt x="1" y="0"/>
                  </a:moveTo>
                  <a:lnTo>
                    <a:pt x="1" y="2263"/>
                  </a:lnTo>
                  <a:lnTo>
                    <a:pt x="763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1" name="Google Shape;4411;p53"/>
            <p:cNvSpPr/>
            <p:nvPr/>
          </p:nvSpPr>
          <p:spPr>
            <a:xfrm>
              <a:off x="1564061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0" y="0"/>
                  </a:moveTo>
                  <a:lnTo>
                    <a:pt x="0" y="2906"/>
                  </a:lnTo>
                  <a:lnTo>
                    <a:pt x="667" y="2263"/>
                  </a:lnTo>
                  <a:lnTo>
                    <a:pt x="1405" y="2263"/>
                  </a:lnTo>
                  <a:lnTo>
                    <a:pt x="1405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2" name="Google Shape;4412;p53"/>
            <p:cNvSpPr/>
            <p:nvPr/>
          </p:nvSpPr>
          <p:spPr>
            <a:xfrm>
              <a:off x="1391774" y="3641890"/>
              <a:ext cx="83333" cy="86860"/>
            </a:xfrm>
            <a:custGeom>
              <a:rect b="b" l="l" r="r" t="t"/>
              <a:pathLst>
                <a:path extrusionOk="0" h="2906" w="2788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49" y="2263"/>
                  </a:lnTo>
                  <a:lnTo>
                    <a:pt x="2787" y="2263"/>
                  </a:lnTo>
                  <a:lnTo>
                    <a:pt x="2787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3" name="Google Shape;4413;p53"/>
            <p:cNvSpPr/>
            <p:nvPr/>
          </p:nvSpPr>
          <p:spPr>
            <a:xfrm>
              <a:off x="1434487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44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4" name="Google Shape;4414;p53"/>
            <p:cNvSpPr/>
            <p:nvPr/>
          </p:nvSpPr>
          <p:spPr>
            <a:xfrm>
              <a:off x="1497854" y="3774274"/>
              <a:ext cx="133847" cy="46300"/>
            </a:xfrm>
            <a:custGeom>
              <a:rect b="b" l="l" r="r" t="t"/>
              <a:pathLst>
                <a:path extrusionOk="0" h="1549" w="4478">
                  <a:moveTo>
                    <a:pt x="310" y="1"/>
                  </a:moveTo>
                  <a:lnTo>
                    <a:pt x="0" y="787"/>
                  </a:lnTo>
                  <a:lnTo>
                    <a:pt x="310" y="1549"/>
                  </a:lnTo>
                  <a:lnTo>
                    <a:pt x="4168" y="1549"/>
                  </a:lnTo>
                  <a:lnTo>
                    <a:pt x="4477" y="787"/>
                  </a:lnTo>
                  <a:lnTo>
                    <a:pt x="41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5" name="Google Shape;4415;p53"/>
            <p:cNvSpPr/>
            <p:nvPr/>
          </p:nvSpPr>
          <p:spPr>
            <a:xfrm>
              <a:off x="1564061" y="3774274"/>
              <a:ext cx="66924" cy="46300"/>
            </a:xfrm>
            <a:custGeom>
              <a:rect b="b" l="l" r="r" t="t"/>
              <a:pathLst>
                <a:path extrusionOk="0" h="1549" w="2239">
                  <a:moveTo>
                    <a:pt x="0" y="1"/>
                  </a:moveTo>
                  <a:lnTo>
                    <a:pt x="0" y="1549"/>
                  </a:lnTo>
                  <a:lnTo>
                    <a:pt x="1905" y="1549"/>
                  </a:lnTo>
                  <a:lnTo>
                    <a:pt x="2239" y="78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6" name="Google Shape;4416;p53"/>
            <p:cNvSpPr/>
            <p:nvPr/>
          </p:nvSpPr>
          <p:spPr>
            <a:xfrm>
              <a:off x="1392491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7" name="Google Shape;4417;p53"/>
            <p:cNvSpPr/>
            <p:nvPr/>
          </p:nvSpPr>
          <p:spPr>
            <a:xfrm>
              <a:off x="1622407" y="3774274"/>
              <a:ext cx="114628" cy="46300"/>
            </a:xfrm>
            <a:custGeom>
              <a:rect b="b" l="l" r="r" t="t"/>
              <a:pathLst>
                <a:path extrusionOk="0" h="1549" w="3835">
                  <a:moveTo>
                    <a:pt x="1" y="1"/>
                  </a:moveTo>
                  <a:lnTo>
                    <a:pt x="1" y="1549"/>
                  </a:lnTo>
                  <a:lnTo>
                    <a:pt x="3835" y="1549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8" name="Google Shape;4418;p53"/>
            <p:cNvSpPr/>
            <p:nvPr/>
          </p:nvSpPr>
          <p:spPr>
            <a:xfrm>
              <a:off x="1653015" y="3641890"/>
              <a:ext cx="84021" cy="86860"/>
            </a:xfrm>
            <a:custGeom>
              <a:rect b="b" l="l" r="r" t="t"/>
              <a:pathLst>
                <a:path extrusionOk="0" h="2906" w="2811">
                  <a:moveTo>
                    <a:pt x="1" y="0"/>
                  </a:moveTo>
                  <a:lnTo>
                    <a:pt x="1" y="2263"/>
                  </a:lnTo>
                  <a:lnTo>
                    <a:pt x="739" y="2263"/>
                  </a:lnTo>
                  <a:lnTo>
                    <a:pt x="1406" y="2906"/>
                  </a:lnTo>
                  <a:lnTo>
                    <a:pt x="2073" y="2263"/>
                  </a:lnTo>
                  <a:lnTo>
                    <a:pt x="2811" y="2263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9" name="Google Shape;4419;p53"/>
            <p:cNvSpPr/>
            <p:nvPr/>
          </p:nvSpPr>
          <p:spPr>
            <a:xfrm>
              <a:off x="1695728" y="3641890"/>
              <a:ext cx="42025" cy="86860"/>
            </a:xfrm>
            <a:custGeom>
              <a:rect b="b" l="l" r="r" t="t"/>
              <a:pathLst>
                <a:path extrusionOk="0" h="2906" w="1406">
                  <a:moveTo>
                    <a:pt x="1" y="0"/>
                  </a:moveTo>
                  <a:lnTo>
                    <a:pt x="1" y="2906"/>
                  </a:lnTo>
                  <a:lnTo>
                    <a:pt x="668" y="2263"/>
                  </a:lnTo>
                  <a:lnTo>
                    <a:pt x="1406" y="2263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0" name="Google Shape;4420;p53"/>
          <p:cNvGrpSpPr/>
          <p:nvPr/>
        </p:nvGrpSpPr>
        <p:grpSpPr>
          <a:xfrm>
            <a:off x="1050309" y="4143718"/>
            <a:ext cx="343826" cy="345261"/>
            <a:chOff x="1393209" y="4143718"/>
            <a:chExt cx="343826" cy="345261"/>
          </a:xfrm>
        </p:grpSpPr>
        <p:sp>
          <p:nvSpPr>
            <p:cNvPr id="4421" name="Google Shape;4421;p53"/>
            <p:cNvSpPr/>
            <p:nvPr/>
          </p:nvSpPr>
          <p:spPr>
            <a:xfrm>
              <a:off x="1393209" y="4144435"/>
              <a:ext cx="199336" cy="181552"/>
            </a:xfrm>
            <a:custGeom>
              <a:rect b="b" l="l" r="r" t="t"/>
              <a:pathLst>
                <a:path extrusionOk="0" h="6074" w="6669">
                  <a:moveTo>
                    <a:pt x="5764" y="0"/>
                  </a:moveTo>
                  <a:cubicBezTo>
                    <a:pt x="2573" y="0"/>
                    <a:pt x="1" y="2572"/>
                    <a:pt x="1" y="5740"/>
                  </a:cubicBezTo>
                  <a:lnTo>
                    <a:pt x="2906" y="6073"/>
                  </a:lnTo>
                  <a:lnTo>
                    <a:pt x="5764" y="5740"/>
                  </a:lnTo>
                  <a:lnTo>
                    <a:pt x="6669" y="3072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2" name="Google Shape;4422;p53"/>
            <p:cNvSpPr/>
            <p:nvPr/>
          </p:nvSpPr>
          <p:spPr>
            <a:xfrm>
              <a:off x="1565466" y="4143718"/>
              <a:ext cx="171569" cy="199336"/>
            </a:xfrm>
            <a:custGeom>
              <a:rect b="b" l="l" r="r" t="t"/>
              <a:pathLst>
                <a:path extrusionOk="0" h="6669" w="5740">
                  <a:moveTo>
                    <a:pt x="1" y="1"/>
                  </a:moveTo>
                  <a:lnTo>
                    <a:pt x="1" y="2144"/>
                  </a:lnTo>
                  <a:lnTo>
                    <a:pt x="906" y="3096"/>
                  </a:lnTo>
                  <a:lnTo>
                    <a:pt x="1" y="4025"/>
                  </a:lnTo>
                  <a:lnTo>
                    <a:pt x="1" y="5740"/>
                  </a:lnTo>
                  <a:lnTo>
                    <a:pt x="2668" y="6669"/>
                  </a:lnTo>
                  <a:lnTo>
                    <a:pt x="5740" y="5740"/>
                  </a:lnTo>
                  <a:cubicBezTo>
                    <a:pt x="5740" y="2549"/>
                    <a:pt x="3144" y="1"/>
                    <a:pt x="1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1537698" y="4315975"/>
              <a:ext cx="199336" cy="172286"/>
            </a:xfrm>
            <a:custGeom>
              <a:rect b="b" l="l" r="r" t="t"/>
              <a:pathLst>
                <a:path extrusionOk="0" h="5764" w="6669">
                  <a:moveTo>
                    <a:pt x="930" y="1"/>
                  </a:moveTo>
                  <a:lnTo>
                    <a:pt x="1" y="2858"/>
                  </a:lnTo>
                  <a:lnTo>
                    <a:pt x="930" y="5764"/>
                  </a:lnTo>
                  <a:cubicBezTo>
                    <a:pt x="4073" y="5764"/>
                    <a:pt x="6669" y="3192"/>
                    <a:pt x="6669" y="1"/>
                  </a:cubicBezTo>
                  <a:lnTo>
                    <a:pt x="4526" y="1"/>
                  </a:lnTo>
                  <a:lnTo>
                    <a:pt x="3597" y="929"/>
                  </a:lnTo>
                  <a:lnTo>
                    <a:pt x="2668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1393209" y="4288925"/>
              <a:ext cx="172286" cy="199336"/>
            </a:xfrm>
            <a:custGeom>
              <a:rect b="b" l="l" r="r" t="t"/>
              <a:pathLst>
                <a:path extrusionOk="0" h="6669" w="5764">
                  <a:moveTo>
                    <a:pt x="2906" y="1"/>
                  </a:moveTo>
                  <a:lnTo>
                    <a:pt x="1977" y="906"/>
                  </a:lnTo>
                  <a:lnTo>
                    <a:pt x="1" y="906"/>
                  </a:lnTo>
                  <a:cubicBezTo>
                    <a:pt x="1" y="4097"/>
                    <a:pt x="2573" y="6669"/>
                    <a:pt x="5764" y="6669"/>
                  </a:cubicBezTo>
                  <a:lnTo>
                    <a:pt x="5549" y="4906"/>
                  </a:lnTo>
                  <a:lnTo>
                    <a:pt x="4692" y="3763"/>
                  </a:lnTo>
                  <a:lnTo>
                    <a:pt x="5430" y="2858"/>
                  </a:lnTo>
                  <a:lnTo>
                    <a:pt x="5764" y="906"/>
                  </a:lnTo>
                  <a:lnTo>
                    <a:pt x="3811" y="906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1564061" y="4194262"/>
              <a:ext cx="172973" cy="149510"/>
            </a:xfrm>
            <a:custGeom>
              <a:rect b="b" l="l" r="r" t="t"/>
              <a:pathLst>
                <a:path extrusionOk="0" h="5002" w="5787">
                  <a:moveTo>
                    <a:pt x="4072" y="0"/>
                  </a:moveTo>
                  <a:lnTo>
                    <a:pt x="0" y="4073"/>
                  </a:lnTo>
                  <a:lnTo>
                    <a:pt x="2715" y="5001"/>
                  </a:lnTo>
                  <a:lnTo>
                    <a:pt x="5787" y="4073"/>
                  </a:lnTo>
                  <a:cubicBezTo>
                    <a:pt x="5787" y="2501"/>
                    <a:pt x="5120" y="1048"/>
                    <a:pt x="4072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6" name="Google Shape;4426;p53"/>
            <p:cNvSpPr/>
            <p:nvPr/>
          </p:nvSpPr>
          <p:spPr>
            <a:xfrm>
              <a:off x="1443036" y="4315975"/>
              <a:ext cx="122459" cy="173003"/>
            </a:xfrm>
            <a:custGeom>
              <a:rect b="b" l="l" r="r" t="t"/>
              <a:pathLst>
                <a:path extrusionOk="0" h="5788" w="4097">
                  <a:moveTo>
                    <a:pt x="4097" y="1"/>
                  </a:moveTo>
                  <a:lnTo>
                    <a:pt x="1" y="4097"/>
                  </a:lnTo>
                  <a:cubicBezTo>
                    <a:pt x="1048" y="5121"/>
                    <a:pt x="2477" y="5788"/>
                    <a:pt x="4097" y="5788"/>
                  </a:cubicBezTo>
                  <a:lnTo>
                    <a:pt x="4097" y="3811"/>
                  </a:lnTo>
                  <a:lnTo>
                    <a:pt x="3168" y="2882"/>
                  </a:lnTo>
                  <a:lnTo>
                    <a:pt x="4097" y="1977"/>
                  </a:lnTo>
                  <a:lnTo>
                    <a:pt x="4097" y="1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27" name="Google Shape;4427;p53"/>
          <p:cNvGrpSpPr/>
          <p:nvPr/>
        </p:nvGrpSpPr>
        <p:grpSpPr>
          <a:xfrm>
            <a:off x="1834828" y="4149427"/>
            <a:ext cx="272628" cy="345949"/>
            <a:chOff x="2101528" y="4149427"/>
            <a:chExt cx="272628" cy="345949"/>
          </a:xfrm>
        </p:grpSpPr>
        <p:sp>
          <p:nvSpPr>
            <p:cNvPr id="4428" name="Google Shape;4428;p53"/>
            <p:cNvSpPr/>
            <p:nvPr/>
          </p:nvSpPr>
          <p:spPr>
            <a:xfrm>
              <a:off x="2188359" y="4149427"/>
              <a:ext cx="99683" cy="345947"/>
            </a:xfrm>
            <a:custGeom>
              <a:rect b="b" l="l" r="r" t="t"/>
              <a:pathLst>
                <a:path extrusionOk="0" h="11574" w="3335">
                  <a:moveTo>
                    <a:pt x="1381" y="0"/>
                  </a:moveTo>
                  <a:lnTo>
                    <a:pt x="1381" y="2596"/>
                  </a:lnTo>
                  <a:lnTo>
                    <a:pt x="72" y="2596"/>
                  </a:lnTo>
                  <a:lnTo>
                    <a:pt x="405" y="3286"/>
                  </a:lnTo>
                  <a:lnTo>
                    <a:pt x="1358" y="3286"/>
                  </a:lnTo>
                  <a:lnTo>
                    <a:pt x="1358" y="6740"/>
                  </a:lnTo>
                  <a:lnTo>
                    <a:pt x="48" y="6740"/>
                  </a:lnTo>
                  <a:lnTo>
                    <a:pt x="357" y="7430"/>
                  </a:lnTo>
                  <a:lnTo>
                    <a:pt x="1310" y="7430"/>
                  </a:lnTo>
                  <a:lnTo>
                    <a:pt x="1310" y="10883"/>
                  </a:lnTo>
                  <a:lnTo>
                    <a:pt x="0" y="10883"/>
                  </a:lnTo>
                  <a:lnTo>
                    <a:pt x="334" y="11574"/>
                  </a:lnTo>
                  <a:lnTo>
                    <a:pt x="1977" y="11574"/>
                  </a:lnTo>
                  <a:lnTo>
                    <a:pt x="1977" y="9359"/>
                  </a:lnTo>
                  <a:lnTo>
                    <a:pt x="2929" y="9359"/>
                  </a:lnTo>
                  <a:lnTo>
                    <a:pt x="3239" y="8669"/>
                  </a:lnTo>
                  <a:lnTo>
                    <a:pt x="2072" y="8669"/>
                  </a:lnTo>
                  <a:lnTo>
                    <a:pt x="2072" y="5215"/>
                  </a:lnTo>
                  <a:lnTo>
                    <a:pt x="3025" y="5215"/>
                  </a:lnTo>
                  <a:lnTo>
                    <a:pt x="3334" y="4525"/>
                  </a:lnTo>
                  <a:lnTo>
                    <a:pt x="2072" y="4525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9" name="Google Shape;4429;p53"/>
            <p:cNvSpPr/>
            <p:nvPr/>
          </p:nvSpPr>
          <p:spPr>
            <a:xfrm>
              <a:off x="2237469" y="4151549"/>
              <a:ext cx="47704" cy="343825"/>
            </a:xfrm>
            <a:custGeom>
              <a:rect b="b" l="l" r="r" t="t"/>
              <a:pathLst>
                <a:path extrusionOk="0" h="11503" w="1596">
                  <a:moveTo>
                    <a:pt x="0" y="1"/>
                  </a:moveTo>
                  <a:lnTo>
                    <a:pt x="0" y="11503"/>
                  </a:lnTo>
                  <a:lnTo>
                    <a:pt x="334" y="11503"/>
                  </a:lnTo>
                  <a:lnTo>
                    <a:pt x="334" y="9288"/>
                  </a:lnTo>
                  <a:lnTo>
                    <a:pt x="1286" y="9288"/>
                  </a:lnTo>
                  <a:lnTo>
                    <a:pt x="1596" y="8598"/>
                  </a:lnTo>
                  <a:lnTo>
                    <a:pt x="334" y="8598"/>
                  </a:lnTo>
                  <a:lnTo>
                    <a:pt x="334" y="5216"/>
                  </a:lnTo>
                  <a:lnTo>
                    <a:pt x="1286" y="5216"/>
                  </a:lnTo>
                  <a:lnTo>
                    <a:pt x="1596" y="4525"/>
                  </a:lnTo>
                  <a:lnTo>
                    <a:pt x="334" y="4525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0" name="Google Shape;4430;p53"/>
            <p:cNvSpPr/>
            <p:nvPr/>
          </p:nvSpPr>
          <p:spPr>
            <a:xfrm>
              <a:off x="2101528" y="4150054"/>
              <a:ext cx="98966" cy="97621"/>
            </a:xfrm>
            <a:custGeom>
              <a:rect b="b" l="l" r="r" t="t"/>
              <a:pathLst>
                <a:path extrusionOk="0" h="3266" w="3311">
                  <a:moveTo>
                    <a:pt x="1632" y="1"/>
                  </a:moveTo>
                  <a:cubicBezTo>
                    <a:pt x="718" y="1"/>
                    <a:pt x="1" y="769"/>
                    <a:pt x="24" y="1694"/>
                  </a:cubicBezTo>
                  <a:cubicBezTo>
                    <a:pt x="47" y="2575"/>
                    <a:pt x="786" y="3265"/>
                    <a:pt x="1667" y="3265"/>
                  </a:cubicBezTo>
                  <a:lnTo>
                    <a:pt x="3310" y="3265"/>
                  </a:lnTo>
                  <a:lnTo>
                    <a:pt x="3310" y="1622"/>
                  </a:lnTo>
                  <a:cubicBezTo>
                    <a:pt x="3310" y="765"/>
                    <a:pt x="2596" y="27"/>
                    <a:pt x="1714" y="3"/>
                  </a:cubicBezTo>
                  <a:cubicBezTo>
                    <a:pt x="1687" y="2"/>
                    <a:pt x="1660" y="1"/>
                    <a:pt x="1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1" name="Google Shape;4431;p53"/>
            <p:cNvSpPr/>
            <p:nvPr/>
          </p:nvSpPr>
          <p:spPr>
            <a:xfrm>
              <a:off x="2101528" y="4273262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2" y="0"/>
                  </a:moveTo>
                  <a:cubicBezTo>
                    <a:pt x="740" y="0"/>
                    <a:pt x="0" y="777"/>
                    <a:pt x="24" y="1715"/>
                  </a:cubicBezTo>
                  <a:cubicBezTo>
                    <a:pt x="47" y="2597"/>
                    <a:pt x="786" y="3287"/>
                    <a:pt x="1667" y="3287"/>
                  </a:cubicBezTo>
                  <a:lnTo>
                    <a:pt x="3310" y="3287"/>
                  </a:lnTo>
                  <a:lnTo>
                    <a:pt x="3310" y="1644"/>
                  </a:lnTo>
                  <a:cubicBezTo>
                    <a:pt x="3310" y="787"/>
                    <a:pt x="2596" y="48"/>
                    <a:pt x="1714" y="1"/>
                  </a:cubicBezTo>
                  <a:cubicBezTo>
                    <a:pt x="1700" y="0"/>
                    <a:pt x="1686" y="0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2" name="Google Shape;4432;p53"/>
            <p:cNvSpPr/>
            <p:nvPr/>
          </p:nvSpPr>
          <p:spPr>
            <a:xfrm>
              <a:off x="2101528" y="4397097"/>
              <a:ext cx="98966" cy="98278"/>
            </a:xfrm>
            <a:custGeom>
              <a:rect b="b" l="l" r="r" t="t"/>
              <a:pathLst>
                <a:path extrusionOk="0" h="3288" w="3311">
                  <a:moveTo>
                    <a:pt x="1671" y="1"/>
                  </a:moveTo>
                  <a:cubicBezTo>
                    <a:pt x="739" y="1"/>
                    <a:pt x="0" y="754"/>
                    <a:pt x="24" y="1692"/>
                  </a:cubicBezTo>
                  <a:cubicBezTo>
                    <a:pt x="47" y="2597"/>
                    <a:pt x="786" y="3288"/>
                    <a:pt x="1667" y="3288"/>
                  </a:cubicBezTo>
                  <a:lnTo>
                    <a:pt x="3310" y="3288"/>
                  </a:lnTo>
                  <a:lnTo>
                    <a:pt x="3310" y="1645"/>
                  </a:lnTo>
                  <a:cubicBezTo>
                    <a:pt x="3310" y="787"/>
                    <a:pt x="2596" y="25"/>
                    <a:pt x="1714" y="2"/>
                  </a:cubicBezTo>
                  <a:cubicBezTo>
                    <a:pt x="1700" y="1"/>
                    <a:pt x="1685" y="1"/>
                    <a:pt x="16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3" name="Google Shape;4433;p53"/>
            <p:cNvSpPr/>
            <p:nvPr/>
          </p:nvSpPr>
          <p:spPr>
            <a:xfrm>
              <a:off x="2275907" y="4209177"/>
              <a:ext cx="98248" cy="97591"/>
            </a:xfrm>
            <a:custGeom>
              <a:rect b="b" l="l" r="r" t="t"/>
              <a:pathLst>
                <a:path extrusionOk="0" h="3265" w="3287">
                  <a:moveTo>
                    <a:pt x="1614" y="1"/>
                  </a:moveTo>
                  <a:cubicBezTo>
                    <a:pt x="1600" y="1"/>
                    <a:pt x="1586" y="1"/>
                    <a:pt x="1572" y="2"/>
                  </a:cubicBezTo>
                  <a:cubicBezTo>
                    <a:pt x="667" y="49"/>
                    <a:pt x="0" y="787"/>
                    <a:pt x="0" y="1645"/>
                  </a:cubicBezTo>
                  <a:lnTo>
                    <a:pt x="0" y="3264"/>
                  </a:lnTo>
                  <a:lnTo>
                    <a:pt x="1596" y="3264"/>
                  </a:lnTo>
                  <a:cubicBezTo>
                    <a:pt x="2453" y="3264"/>
                    <a:pt x="3215" y="2573"/>
                    <a:pt x="3263" y="1716"/>
                  </a:cubicBezTo>
                  <a:cubicBezTo>
                    <a:pt x="3286" y="778"/>
                    <a:pt x="2547" y="1"/>
                    <a:pt x="1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2275907" y="4332325"/>
              <a:ext cx="98248" cy="96873"/>
            </a:xfrm>
            <a:custGeom>
              <a:rect b="b" l="l" r="r" t="t"/>
              <a:pathLst>
                <a:path extrusionOk="0" h="3241" w="3287">
                  <a:moveTo>
                    <a:pt x="1616" y="1"/>
                  </a:moveTo>
                  <a:cubicBezTo>
                    <a:pt x="1601" y="1"/>
                    <a:pt x="1587" y="1"/>
                    <a:pt x="1572" y="1"/>
                  </a:cubicBezTo>
                  <a:cubicBezTo>
                    <a:pt x="667" y="25"/>
                    <a:pt x="0" y="763"/>
                    <a:pt x="0" y="1645"/>
                  </a:cubicBezTo>
                  <a:lnTo>
                    <a:pt x="0" y="3240"/>
                  </a:lnTo>
                  <a:lnTo>
                    <a:pt x="1596" y="3240"/>
                  </a:lnTo>
                  <a:cubicBezTo>
                    <a:pt x="2453" y="3240"/>
                    <a:pt x="3215" y="2550"/>
                    <a:pt x="3263" y="1692"/>
                  </a:cubicBezTo>
                  <a:cubicBezTo>
                    <a:pt x="3286" y="754"/>
                    <a:pt x="2548" y="1"/>
                    <a:pt x="1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5" name="Google Shape;4435;p53"/>
          <p:cNvGrpSpPr/>
          <p:nvPr/>
        </p:nvGrpSpPr>
        <p:grpSpPr>
          <a:xfrm>
            <a:off x="2555232" y="4133047"/>
            <a:ext cx="344545" cy="344545"/>
            <a:chOff x="2745732" y="4133047"/>
            <a:chExt cx="344545" cy="344545"/>
          </a:xfrm>
        </p:grpSpPr>
        <p:sp>
          <p:nvSpPr>
            <p:cNvPr id="4436" name="Google Shape;4436;p53"/>
            <p:cNvSpPr/>
            <p:nvPr/>
          </p:nvSpPr>
          <p:spPr>
            <a:xfrm>
              <a:off x="2745732" y="4456908"/>
              <a:ext cx="343855" cy="20684"/>
            </a:xfrm>
            <a:custGeom>
              <a:rect b="b" l="l" r="r" t="t"/>
              <a:pathLst>
                <a:path extrusionOk="0" h="692" w="11504">
                  <a:moveTo>
                    <a:pt x="1" y="1"/>
                  </a:moveTo>
                  <a:lnTo>
                    <a:pt x="1" y="692"/>
                  </a:lnTo>
                  <a:lnTo>
                    <a:pt x="11503" y="692"/>
                  </a:lnTo>
                  <a:lnTo>
                    <a:pt x="1150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2918707" y="4456908"/>
              <a:ext cx="171569" cy="20684"/>
            </a:xfrm>
            <a:custGeom>
              <a:rect b="b" l="l" r="r" t="t"/>
              <a:pathLst>
                <a:path extrusionOk="0" h="692" w="5740">
                  <a:moveTo>
                    <a:pt x="1" y="1"/>
                  </a:moveTo>
                  <a:lnTo>
                    <a:pt x="1" y="692"/>
                  </a:lnTo>
                  <a:lnTo>
                    <a:pt x="5740" y="692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3026192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3026192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3026192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3026192" y="413304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3058235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3058235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3058235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3058235" y="4133047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44"/>
                    <a:pt x="1072" y="1072"/>
                  </a:cubicBezTo>
                  <a:cubicBezTo>
                    <a:pt x="1072" y="477"/>
                    <a:pt x="596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2932935" y="4369359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2932935" y="4290359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2932935" y="4212047"/>
              <a:ext cx="64114" cy="64114"/>
            </a:xfrm>
            <a:custGeom>
              <a:rect b="b" l="l" r="r" t="t"/>
              <a:pathLst>
                <a:path extrusionOk="0" h="2145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2964977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2964977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2964977" y="4211925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3"/>
                  </a:cubicBezTo>
                  <a:cubicBezTo>
                    <a:pt x="1072" y="501"/>
                    <a:pt x="596" y="2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2839707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2839707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2871720" y="4369359"/>
              <a:ext cx="32072" cy="64114"/>
            </a:xfrm>
            <a:custGeom>
              <a:rect b="b" l="l" r="r" t="t"/>
              <a:pathLst>
                <a:path extrusionOk="0" h="2145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2871720" y="4290359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0"/>
                  </a:moveTo>
                  <a:lnTo>
                    <a:pt x="1" y="2144"/>
                  </a:lnTo>
                  <a:cubicBezTo>
                    <a:pt x="596" y="2144"/>
                    <a:pt x="1073" y="1667"/>
                    <a:pt x="1073" y="1072"/>
                  </a:cubicBezTo>
                  <a:cubicBezTo>
                    <a:pt x="1073" y="477"/>
                    <a:pt x="596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2746449" y="4369359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2746449" y="4290359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2746449" y="4212047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2779209" y="4369359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2"/>
                  </a:cubicBezTo>
                  <a:cubicBezTo>
                    <a:pt x="1072" y="477"/>
                    <a:pt x="572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2779209" y="4290359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477"/>
                    <a:pt x="572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2779209" y="4211925"/>
              <a:ext cx="32042" cy="64114"/>
            </a:xfrm>
            <a:custGeom>
              <a:rect b="b" l="l" r="r" t="t"/>
              <a:pathLst>
                <a:path extrusionOk="0" h="2145" w="1072">
                  <a:moveTo>
                    <a:pt x="0" y="1"/>
                  </a:moveTo>
                  <a:lnTo>
                    <a:pt x="0" y="2144"/>
                  </a:lnTo>
                  <a:cubicBezTo>
                    <a:pt x="595" y="2144"/>
                    <a:pt x="1072" y="1668"/>
                    <a:pt x="1072" y="1073"/>
                  </a:cubicBezTo>
                  <a:cubicBezTo>
                    <a:pt x="1072" y="501"/>
                    <a:pt x="572" y="25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62" name="Google Shape;4462;p53"/>
          <p:cNvGrpSpPr/>
          <p:nvPr/>
        </p:nvGrpSpPr>
        <p:grpSpPr>
          <a:xfrm>
            <a:off x="3264996" y="4149427"/>
            <a:ext cx="343826" cy="343827"/>
            <a:chOff x="3379296" y="4149427"/>
            <a:chExt cx="343826" cy="343827"/>
          </a:xfrm>
        </p:grpSpPr>
        <p:sp>
          <p:nvSpPr>
            <p:cNvPr id="4463" name="Google Shape;4463;p53"/>
            <p:cNvSpPr/>
            <p:nvPr/>
          </p:nvSpPr>
          <p:spPr>
            <a:xfrm>
              <a:off x="3389966" y="4395693"/>
              <a:ext cx="46300" cy="47017"/>
            </a:xfrm>
            <a:custGeom>
              <a:rect b="b" l="l" r="r" t="t"/>
              <a:pathLst>
                <a:path extrusionOk="0" h="1573" w="1549">
                  <a:moveTo>
                    <a:pt x="1168" y="1"/>
                  </a:moveTo>
                  <a:lnTo>
                    <a:pt x="1" y="763"/>
                  </a:lnTo>
                  <a:lnTo>
                    <a:pt x="1" y="1573"/>
                  </a:lnTo>
                  <a:lnTo>
                    <a:pt x="25" y="1573"/>
                  </a:lnTo>
                  <a:lnTo>
                    <a:pt x="1549" y="54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3457608" y="4333790"/>
              <a:ext cx="39156" cy="46270"/>
            </a:xfrm>
            <a:custGeom>
              <a:rect b="b" l="l" r="r" t="t"/>
              <a:pathLst>
                <a:path extrusionOk="0" h="1548" w="1310">
                  <a:moveTo>
                    <a:pt x="738" y="0"/>
                  </a:moveTo>
                  <a:lnTo>
                    <a:pt x="0" y="1191"/>
                  </a:lnTo>
                  <a:lnTo>
                    <a:pt x="572" y="1548"/>
                  </a:lnTo>
                  <a:lnTo>
                    <a:pt x="1310" y="357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5" name="Google Shape;4465;p53"/>
            <p:cNvSpPr/>
            <p:nvPr/>
          </p:nvSpPr>
          <p:spPr>
            <a:xfrm>
              <a:off x="3513832" y="4322371"/>
              <a:ext cx="44148" cy="39903"/>
            </a:xfrm>
            <a:custGeom>
              <a:rect b="b" l="l" r="r" t="t"/>
              <a:pathLst>
                <a:path extrusionOk="0" h="1335" w="1477">
                  <a:moveTo>
                    <a:pt x="381" y="1"/>
                  </a:moveTo>
                  <a:lnTo>
                    <a:pt x="0" y="573"/>
                  </a:lnTo>
                  <a:lnTo>
                    <a:pt x="1096" y="1335"/>
                  </a:lnTo>
                  <a:lnTo>
                    <a:pt x="1477" y="787"/>
                  </a:lnTo>
                  <a:lnTo>
                    <a:pt x="38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6" name="Google Shape;4466;p53"/>
            <p:cNvSpPr/>
            <p:nvPr/>
          </p:nvSpPr>
          <p:spPr>
            <a:xfrm>
              <a:off x="3580756" y="4312418"/>
              <a:ext cx="43430" cy="44177"/>
            </a:xfrm>
            <a:custGeom>
              <a:rect b="b" l="l" r="r" t="t"/>
              <a:pathLst>
                <a:path extrusionOk="0" h="1478" w="1453">
                  <a:moveTo>
                    <a:pt x="953" y="1"/>
                  </a:moveTo>
                  <a:lnTo>
                    <a:pt x="0" y="1025"/>
                  </a:lnTo>
                  <a:lnTo>
                    <a:pt x="500" y="1477"/>
                  </a:lnTo>
                  <a:lnTo>
                    <a:pt x="1453" y="453"/>
                  </a:lnTo>
                  <a:lnTo>
                    <a:pt x="95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7" name="Google Shape;4467;p53"/>
            <p:cNvSpPr/>
            <p:nvPr/>
          </p:nvSpPr>
          <p:spPr>
            <a:xfrm>
              <a:off x="3632705" y="4246211"/>
              <a:ext cx="39186" cy="43460"/>
            </a:xfrm>
            <a:custGeom>
              <a:rect b="b" l="l" r="r" t="t"/>
              <a:pathLst>
                <a:path extrusionOk="0" h="1454" w="1311">
                  <a:moveTo>
                    <a:pt x="763" y="1"/>
                  </a:moveTo>
                  <a:lnTo>
                    <a:pt x="0" y="1073"/>
                  </a:lnTo>
                  <a:lnTo>
                    <a:pt x="572" y="1454"/>
                  </a:lnTo>
                  <a:lnTo>
                    <a:pt x="1310" y="382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8" name="Google Shape;4468;p53"/>
            <p:cNvSpPr/>
            <p:nvPr/>
          </p:nvSpPr>
          <p:spPr>
            <a:xfrm>
              <a:off x="3379296" y="4149427"/>
              <a:ext cx="343825" cy="343825"/>
            </a:xfrm>
            <a:custGeom>
              <a:rect b="b" l="l" r="r" t="t"/>
              <a:pathLst>
                <a:path extrusionOk="0" h="11503" w="11503">
                  <a:moveTo>
                    <a:pt x="1" y="0"/>
                  </a:moveTo>
                  <a:lnTo>
                    <a:pt x="1" y="11502"/>
                  </a:lnTo>
                  <a:lnTo>
                    <a:pt x="11503" y="11502"/>
                  </a:lnTo>
                  <a:lnTo>
                    <a:pt x="11503" y="10288"/>
                  </a:lnTo>
                  <a:lnTo>
                    <a:pt x="10836" y="10288"/>
                  </a:lnTo>
                  <a:lnTo>
                    <a:pt x="10836" y="10812"/>
                  </a:lnTo>
                  <a:lnTo>
                    <a:pt x="691" y="10812"/>
                  </a:lnTo>
                  <a:lnTo>
                    <a:pt x="691" y="691"/>
                  </a:lnTo>
                  <a:lnTo>
                    <a:pt x="1215" y="691"/>
                  </a:lnTo>
                  <a:lnTo>
                    <a:pt x="1215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9" name="Google Shape;4469;p53"/>
            <p:cNvSpPr/>
            <p:nvPr/>
          </p:nvSpPr>
          <p:spPr>
            <a:xfrm>
              <a:off x="3550836" y="4456220"/>
              <a:ext cx="172286" cy="37034"/>
            </a:xfrm>
            <a:custGeom>
              <a:rect b="b" l="l" r="r" t="t"/>
              <a:pathLst>
                <a:path extrusionOk="0" h="1239" w="5764">
                  <a:moveTo>
                    <a:pt x="5097" y="0"/>
                  </a:moveTo>
                  <a:lnTo>
                    <a:pt x="5097" y="524"/>
                  </a:lnTo>
                  <a:lnTo>
                    <a:pt x="1" y="524"/>
                  </a:lnTo>
                  <a:lnTo>
                    <a:pt x="1" y="1238"/>
                  </a:lnTo>
                  <a:lnTo>
                    <a:pt x="5764" y="1238"/>
                  </a:lnTo>
                  <a:lnTo>
                    <a:pt x="5764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0" name="Google Shape;4470;p53"/>
            <p:cNvSpPr/>
            <p:nvPr/>
          </p:nvSpPr>
          <p:spPr>
            <a:xfrm>
              <a:off x="3421291" y="4360811"/>
              <a:ext cx="64084" cy="64114"/>
            </a:xfrm>
            <a:custGeom>
              <a:rect b="b" l="l" r="r" t="t"/>
              <a:pathLst>
                <a:path extrusionOk="0" h="2145" w="2144">
                  <a:moveTo>
                    <a:pt x="1072" y="1"/>
                  </a:moveTo>
                  <a:cubicBezTo>
                    <a:pt x="477" y="1"/>
                    <a:pt x="1" y="477"/>
                    <a:pt x="1" y="1073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3"/>
                  </a:cubicBezTo>
                  <a:cubicBezTo>
                    <a:pt x="2144" y="477"/>
                    <a:pt x="1644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1" name="Google Shape;4471;p53"/>
            <p:cNvSpPr/>
            <p:nvPr/>
          </p:nvSpPr>
          <p:spPr>
            <a:xfrm>
              <a:off x="3452616" y="4360123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3"/>
                  </a:lnTo>
                  <a:cubicBezTo>
                    <a:pt x="596" y="2143"/>
                    <a:pt x="1072" y="1667"/>
                    <a:pt x="1072" y="1072"/>
                  </a:cubicBezTo>
                  <a:cubicBezTo>
                    <a:pt x="1072" y="500"/>
                    <a:pt x="596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2" name="Google Shape;4472;p53"/>
            <p:cNvSpPr/>
            <p:nvPr/>
          </p:nvSpPr>
          <p:spPr>
            <a:xfrm>
              <a:off x="3468279" y="4288925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3" name="Google Shape;4473;p53"/>
            <p:cNvSpPr/>
            <p:nvPr/>
          </p:nvSpPr>
          <p:spPr>
            <a:xfrm>
              <a:off x="3500291" y="428892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3" y="1668"/>
                    <a:pt x="1073" y="1072"/>
                  </a:cubicBezTo>
                  <a:cubicBezTo>
                    <a:pt x="1073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4" name="Google Shape;4474;p53"/>
            <p:cNvSpPr/>
            <p:nvPr/>
          </p:nvSpPr>
          <p:spPr>
            <a:xfrm>
              <a:off x="3539448" y="4332355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5" name="Google Shape;4475;p53"/>
            <p:cNvSpPr/>
            <p:nvPr/>
          </p:nvSpPr>
          <p:spPr>
            <a:xfrm>
              <a:off x="3571490" y="4332355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0" y="0"/>
                  </a:moveTo>
                  <a:lnTo>
                    <a:pt x="0" y="2144"/>
                  </a:lnTo>
                  <a:cubicBezTo>
                    <a:pt x="596" y="2144"/>
                    <a:pt x="1072" y="1667"/>
                    <a:pt x="1072" y="1072"/>
                  </a:cubicBezTo>
                  <a:cubicBezTo>
                    <a:pt x="1072" y="500"/>
                    <a:pt x="596" y="0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6" name="Google Shape;4476;p53"/>
            <p:cNvSpPr/>
            <p:nvPr/>
          </p:nvSpPr>
          <p:spPr>
            <a:xfrm>
              <a:off x="3598541" y="4271857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7" name="Google Shape;4477;p53"/>
            <p:cNvSpPr/>
            <p:nvPr/>
          </p:nvSpPr>
          <p:spPr>
            <a:xfrm>
              <a:off x="3630583" y="4271140"/>
              <a:ext cx="32042" cy="64084"/>
            </a:xfrm>
            <a:custGeom>
              <a:rect b="b" l="l" r="r" t="t"/>
              <a:pathLst>
                <a:path extrusionOk="0" h="2144" w="1072">
                  <a:moveTo>
                    <a:pt x="0" y="0"/>
                  </a:moveTo>
                  <a:lnTo>
                    <a:pt x="0" y="2144"/>
                  </a:lnTo>
                  <a:cubicBezTo>
                    <a:pt x="595" y="2144"/>
                    <a:pt x="1072" y="1667"/>
                    <a:pt x="1072" y="1072"/>
                  </a:cubicBezTo>
                  <a:cubicBezTo>
                    <a:pt x="1072" y="500"/>
                    <a:pt x="595" y="24"/>
                    <a:pt x="0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8" name="Google Shape;4478;p53"/>
            <p:cNvSpPr/>
            <p:nvPr/>
          </p:nvSpPr>
          <p:spPr>
            <a:xfrm>
              <a:off x="3642659" y="4201376"/>
              <a:ext cx="64114" cy="64084"/>
            </a:xfrm>
            <a:custGeom>
              <a:rect b="b" l="l" r="r" t="t"/>
              <a:pathLst>
                <a:path extrusionOk="0" h="2144" w="2145">
                  <a:moveTo>
                    <a:pt x="1073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3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3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9" name="Google Shape;4479;p53"/>
            <p:cNvSpPr/>
            <p:nvPr/>
          </p:nvSpPr>
          <p:spPr>
            <a:xfrm>
              <a:off x="3674701" y="4201376"/>
              <a:ext cx="32072" cy="64084"/>
            </a:xfrm>
            <a:custGeom>
              <a:rect b="b" l="l" r="r" t="t"/>
              <a:pathLst>
                <a:path extrusionOk="0" h="2144" w="1073">
                  <a:moveTo>
                    <a:pt x="1" y="1"/>
                  </a:moveTo>
                  <a:lnTo>
                    <a:pt x="1" y="2144"/>
                  </a:lnTo>
                  <a:cubicBezTo>
                    <a:pt x="596" y="2144"/>
                    <a:pt x="1072" y="1668"/>
                    <a:pt x="1072" y="1072"/>
                  </a:cubicBezTo>
                  <a:cubicBezTo>
                    <a:pt x="1072" y="477"/>
                    <a:pt x="596" y="1"/>
                    <a:pt x="1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0" name="Google Shape;4480;p53"/>
          <p:cNvGrpSpPr/>
          <p:nvPr/>
        </p:nvGrpSpPr>
        <p:grpSpPr>
          <a:xfrm>
            <a:off x="4038814" y="4146557"/>
            <a:ext cx="343826" cy="343139"/>
            <a:chOff x="4076914" y="4146557"/>
            <a:chExt cx="343826" cy="343139"/>
          </a:xfrm>
        </p:grpSpPr>
        <p:sp>
          <p:nvSpPr>
            <p:cNvPr id="4481" name="Google Shape;4481;p53"/>
            <p:cNvSpPr/>
            <p:nvPr/>
          </p:nvSpPr>
          <p:spPr>
            <a:xfrm>
              <a:off x="4076914" y="4146557"/>
              <a:ext cx="189383" cy="339580"/>
            </a:xfrm>
            <a:custGeom>
              <a:rect b="b" l="l" r="r" t="t"/>
              <a:pathLst>
                <a:path extrusionOk="0" h="11361" w="6336">
                  <a:moveTo>
                    <a:pt x="5740" y="1"/>
                  </a:moveTo>
                  <a:cubicBezTo>
                    <a:pt x="2549" y="1"/>
                    <a:pt x="1" y="2573"/>
                    <a:pt x="1" y="5740"/>
                  </a:cubicBezTo>
                  <a:cubicBezTo>
                    <a:pt x="1" y="8526"/>
                    <a:pt x="1977" y="10860"/>
                    <a:pt x="4597" y="11360"/>
                  </a:cubicBezTo>
                  <a:lnTo>
                    <a:pt x="6335" y="5740"/>
                  </a:lnTo>
                  <a:lnTo>
                    <a:pt x="5740" y="1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2" name="Google Shape;4482;p53"/>
            <p:cNvSpPr/>
            <p:nvPr/>
          </p:nvSpPr>
          <p:spPr>
            <a:xfrm>
              <a:off x="4215724" y="4318127"/>
              <a:ext cx="175126" cy="171569"/>
            </a:xfrm>
            <a:custGeom>
              <a:rect b="b" l="l" r="r" t="t"/>
              <a:pathLst>
                <a:path extrusionOk="0" h="5740" w="5859">
                  <a:moveTo>
                    <a:pt x="1120" y="0"/>
                  </a:moveTo>
                  <a:lnTo>
                    <a:pt x="0" y="5620"/>
                  </a:lnTo>
                  <a:cubicBezTo>
                    <a:pt x="358" y="5716"/>
                    <a:pt x="739" y="5739"/>
                    <a:pt x="1120" y="5739"/>
                  </a:cubicBezTo>
                  <a:cubicBezTo>
                    <a:pt x="3096" y="5739"/>
                    <a:pt x="4811" y="4763"/>
                    <a:pt x="5859" y="3239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3" name="Google Shape;4483;p53"/>
            <p:cNvSpPr/>
            <p:nvPr/>
          </p:nvSpPr>
          <p:spPr>
            <a:xfrm>
              <a:off x="4249171" y="4318127"/>
              <a:ext cx="141679" cy="171569"/>
            </a:xfrm>
            <a:custGeom>
              <a:rect b="b" l="l" r="r" t="t"/>
              <a:pathLst>
                <a:path extrusionOk="0" h="5740" w="4740">
                  <a:moveTo>
                    <a:pt x="1" y="0"/>
                  </a:moveTo>
                  <a:lnTo>
                    <a:pt x="1" y="5739"/>
                  </a:lnTo>
                  <a:cubicBezTo>
                    <a:pt x="1977" y="5739"/>
                    <a:pt x="3692" y="4763"/>
                    <a:pt x="4740" y="3239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4" name="Google Shape;4484;p53"/>
            <p:cNvSpPr/>
            <p:nvPr/>
          </p:nvSpPr>
          <p:spPr>
            <a:xfrm>
              <a:off x="4249171" y="4146557"/>
              <a:ext cx="171569" cy="268382"/>
            </a:xfrm>
            <a:custGeom>
              <a:rect b="b" l="l" r="r" t="t"/>
              <a:pathLst>
                <a:path extrusionOk="0" h="8979" w="5740">
                  <a:moveTo>
                    <a:pt x="1" y="1"/>
                  </a:moveTo>
                  <a:lnTo>
                    <a:pt x="1" y="5740"/>
                  </a:lnTo>
                  <a:lnTo>
                    <a:pt x="4740" y="8979"/>
                  </a:lnTo>
                  <a:cubicBezTo>
                    <a:pt x="5359" y="8050"/>
                    <a:pt x="5740" y="6931"/>
                    <a:pt x="5740" y="5740"/>
                  </a:cubicBezTo>
                  <a:cubicBezTo>
                    <a:pt x="5740" y="2549"/>
                    <a:pt x="3168" y="1"/>
                    <a:pt x="1" y="1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5" name="Google Shape;4485;p53"/>
            <p:cNvSpPr/>
            <p:nvPr/>
          </p:nvSpPr>
          <p:spPr>
            <a:xfrm>
              <a:off x="4121062" y="4190705"/>
              <a:ext cx="144518" cy="252003"/>
            </a:xfrm>
            <a:custGeom>
              <a:rect b="b" l="l" r="r" t="t"/>
              <a:pathLst>
                <a:path extrusionOk="0" h="8431" w="4835">
                  <a:moveTo>
                    <a:pt x="4263" y="0"/>
                  </a:moveTo>
                  <a:cubicBezTo>
                    <a:pt x="1905" y="0"/>
                    <a:pt x="0" y="1905"/>
                    <a:pt x="0" y="4263"/>
                  </a:cubicBezTo>
                  <a:cubicBezTo>
                    <a:pt x="0" y="6311"/>
                    <a:pt x="1453" y="8050"/>
                    <a:pt x="3406" y="8431"/>
                  </a:cubicBezTo>
                  <a:lnTo>
                    <a:pt x="4834" y="4263"/>
                  </a:lnTo>
                  <a:lnTo>
                    <a:pt x="4263" y="0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6" name="Google Shape;4486;p53"/>
            <p:cNvSpPr/>
            <p:nvPr/>
          </p:nvSpPr>
          <p:spPr>
            <a:xfrm>
              <a:off x="4223555" y="4318127"/>
              <a:ext cx="129573" cy="127421"/>
            </a:xfrm>
            <a:custGeom>
              <a:rect b="b" l="l" r="r" t="t"/>
              <a:pathLst>
                <a:path extrusionOk="0" h="4263" w="4335">
                  <a:moveTo>
                    <a:pt x="834" y="0"/>
                  </a:moveTo>
                  <a:lnTo>
                    <a:pt x="0" y="4168"/>
                  </a:lnTo>
                  <a:cubicBezTo>
                    <a:pt x="262" y="4215"/>
                    <a:pt x="524" y="4263"/>
                    <a:pt x="834" y="4263"/>
                  </a:cubicBezTo>
                  <a:cubicBezTo>
                    <a:pt x="2287" y="4263"/>
                    <a:pt x="3573" y="3501"/>
                    <a:pt x="4335" y="2405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7" name="Google Shape;4487;p53"/>
            <p:cNvSpPr/>
            <p:nvPr/>
          </p:nvSpPr>
          <p:spPr>
            <a:xfrm>
              <a:off x="4248454" y="4318127"/>
              <a:ext cx="104675" cy="127421"/>
            </a:xfrm>
            <a:custGeom>
              <a:rect b="b" l="l" r="r" t="t"/>
              <a:pathLst>
                <a:path extrusionOk="0" h="4263" w="3502">
                  <a:moveTo>
                    <a:pt x="1" y="0"/>
                  </a:moveTo>
                  <a:lnTo>
                    <a:pt x="1" y="4263"/>
                  </a:lnTo>
                  <a:cubicBezTo>
                    <a:pt x="1454" y="4263"/>
                    <a:pt x="2740" y="3501"/>
                    <a:pt x="3502" y="2405"/>
                  </a:cubicBezTo>
                  <a:lnTo>
                    <a:pt x="596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8" name="Google Shape;4488;p53"/>
            <p:cNvSpPr/>
            <p:nvPr/>
          </p:nvSpPr>
          <p:spPr>
            <a:xfrm>
              <a:off x="4248454" y="4190705"/>
              <a:ext cx="127451" cy="199336"/>
            </a:xfrm>
            <a:custGeom>
              <a:rect b="b" l="l" r="r" t="t"/>
              <a:pathLst>
                <a:path extrusionOk="0" h="6669" w="4264">
                  <a:moveTo>
                    <a:pt x="1" y="0"/>
                  </a:moveTo>
                  <a:lnTo>
                    <a:pt x="1" y="4263"/>
                  </a:lnTo>
                  <a:lnTo>
                    <a:pt x="3502" y="6668"/>
                  </a:lnTo>
                  <a:cubicBezTo>
                    <a:pt x="3978" y="5978"/>
                    <a:pt x="4264" y="5144"/>
                    <a:pt x="4264" y="4263"/>
                  </a:cubicBezTo>
                  <a:cubicBezTo>
                    <a:pt x="4264" y="1905"/>
                    <a:pt x="2335" y="0"/>
                    <a:pt x="1" y="0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89" name="Google Shape;4489;p53"/>
          <p:cNvGrpSpPr/>
          <p:nvPr/>
        </p:nvGrpSpPr>
        <p:grpSpPr>
          <a:xfrm>
            <a:off x="4782742" y="4143718"/>
            <a:ext cx="344544" cy="344544"/>
            <a:chOff x="4744642" y="4143718"/>
            <a:chExt cx="344544" cy="344544"/>
          </a:xfrm>
        </p:grpSpPr>
        <p:sp>
          <p:nvSpPr>
            <p:cNvPr id="4490" name="Google Shape;4490;p53"/>
            <p:cNvSpPr/>
            <p:nvPr/>
          </p:nvSpPr>
          <p:spPr>
            <a:xfrm>
              <a:off x="4766701" y="4337346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1" name="Google Shape;4491;p53"/>
            <p:cNvSpPr/>
            <p:nvPr/>
          </p:nvSpPr>
          <p:spPr>
            <a:xfrm>
              <a:off x="4766701" y="4143718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2" name="Google Shape;4492;p53"/>
            <p:cNvSpPr/>
            <p:nvPr/>
          </p:nvSpPr>
          <p:spPr>
            <a:xfrm>
              <a:off x="4766701" y="4236975"/>
              <a:ext cx="20684" cy="56970"/>
            </a:xfrm>
            <a:custGeom>
              <a:rect b="b" l="l" r="r" t="t"/>
              <a:pathLst>
                <a:path extrusionOk="0" h="1906" w="692">
                  <a:moveTo>
                    <a:pt x="1" y="0"/>
                  </a:moveTo>
                  <a:lnTo>
                    <a:pt x="1" y="1905"/>
                  </a:lnTo>
                  <a:lnTo>
                    <a:pt x="691" y="1905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3" name="Google Shape;4493;p53"/>
            <p:cNvSpPr/>
            <p:nvPr/>
          </p:nvSpPr>
          <p:spPr>
            <a:xfrm>
              <a:off x="5022263" y="4184309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4"/>
                  </a:lnTo>
                  <a:lnTo>
                    <a:pt x="2239" y="2024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4" name="Google Shape;4494;p53"/>
            <p:cNvSpPr/>
            <p:nvPr/>
          </p:nvSpPr>
          <p:spPr>
            <a:xfrm>
              <a:off x="5022263" y="4215604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5" name="Google Shape;4495;p53"/>
            <p:cNvSpPr/>
            <p:nvPr/>
          </p:nvSpPr>
          <p:spPr>
            <a:xfrm>
              <a:off x="4766701" y="4438405"/>
              <a:ext cx="20684" cy="49857"/>
            </a:xfrm>
            <a:custGeom>
              <a:rect b="b" l="l" r="r" t="t"/>
              <a:pathLst>
                <a:path extrusionOk="0" h="1668" w="692">
                  <a:moveTo>
                    <a:pt x="1" y="1"/>
                  </a:moveTo>
                  <a:lnTo>
                    <a:pt x="1" y="1668"/>
                  </a:lnTo>
                  <a:lnTo>
                    <a:pt x="691" y="1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6" name="Google Shape;4496;p53"/>
            <p:cNvSpPr/>
            <p:nvPr/>
          </p:nvSpPr>
          <p:spPr>
            <a:xfrm>
              <a:off x="4828633" y="4184309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4"/>
                  </a:lnTo>
                  <a:lnTo>
                    <a:pt x="6811" y="2024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7" name="Google Shape;4497;p53"/>
            <p:cNvSpPr/>
            <p:nvPr/>
          </p:nvSpPr>
          <p:spPr>
            <a:xfrm>
              <a:off x="4828633" y="4215604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8" name="Google Shape;4498;p53"/>
            <p:cNvSpPr/>
            <p:nvPr/>
          </p:nvSpPr>
          <p:spPr>
            <a:xfrm>
              <a:off x="5022263" y="4285368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1"/>
                  </a:moveTo>
                  <a:lnTo>
                    <a:pt x="0" y="1001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9" name="Google Shape;4499;p53"/>
            <p:cNvSpPr/>
            <p:nvPr/>
          </p:nvSpPr>
          <p:spPr>
            <a:xfrm>
              <a:off x="5022263" y="4315975"/>
              <a:ext cx="66924" cy="30637"/>
            </a:xfrm>
            <a:custGeom>
              <a:rect b="b" l="l" r="r" t="t"/>
              <a:pathLst>
                <a:path extrusionOk="0" h="1025" w="2239">
                  <a:moveTo>
                    <a:pt x="0" y="1"/>
                  </a:moveTo>
                  <a:lnTo>
                    <a:pt x="333" y="1025"/>
                  </a:lnTo>
                  <a:lnTo>
                    <a:pt x="2239" y="10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0" name="Google Shape;4500;p53"/>
            <p:cNvSpPr/>
            <p:nvPr/>
          </p:nvSpPr>
          <p:spPr>
            <a:xfrm>
              <a:off x="4828633" y="4285368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1"/>
                  </a:moveTo>
                  <a:lnTo>
                    <a:pt x="1" y="1001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1" name="Google Shape;4501;p53"/>
            <p:cNvSpPr/>
            <p:nvPr/>
          </p:nvSpPr>
          <p:spPr>
            <a:xfrm>
              <a:off x="4828633" y="4315975"/>
              <a:ext cx="203611" cy="30637"/>
            </a:xfrm>
            <a:custGeom>
              <a:rect b="b" l="l" r="r" t="t"/>
              <a:pathLst>
                <a:path extrusionOk="0" h="1025" w="6812">
                  <a:moveTo>
                    <a:pt x="1" y="1"/>
                  </a:moveTo>
                  <a:lnTo>
                    <a:pt x="882" y="1025"/>
                  </a:lnTo>
                  <a:lnTo>
                    <a:pt x="6811" y="1025"/>
                  </a:lnTo>
                  <a:lnTo>
                    <a:pt x="6811" y="1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2" name="Google Shape;4502;p53"/>
            <p:cNvSpPr/>
            <p:nvPr/>
          </p:nvSpPr>
          <p:spPr>
            <a:xfrm>
              <a:off x="5022263" y="4386456"/>
              <a:ext cx="66924" cy="60527"/>
            </a:xfrm>
            <a:custGeom>
              <a:rect b="b" l="l" r="r" t="t"/>
              <a:pathLst>
                <a:path extrusionOk="0" h="2025" w="2239">
                  <a:moveTo>
                    <a:pt x="333" y="0"/>
                  </a:moveTo>
                  <a:lnTo>
                    <a:pt x="0" y="1024"/>
                  </a:lnTo>
                  <a:lnTo>
                    <a:pt x="333" y="2025"/>
                  </a:lnTo>
                  <a:lnTo>
                    <a:pt x="2239" y="202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3" name="Google Shape;4503;p53"/>
            <p:cNvSpPr/>
            <p:nvPr/>
          </p:nvSpPr>
          <p:spPr>
            <a:xfrm>
              <a:off x="5022263" y="4417064"/>
              <a:ext cx="66924" cy="29920"/>
            </a:xfrm>
            <a:custGeom>
              <a:rect b="b" l="l" r="r" t="t"/>
              <a:pathLst>
                <a:path extrusionOk="0" h="1001" w="2239">
                  <a:moveTo>
                    <a:pt x="0" y="0"/>
                  </a:moveTo>
                  <a:lnTo>
                    <a:pt x="333" y="1001"/>
                  </a:lnTo>
                  <a:lnTo>
                    <a:pt x="2239" y="1001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4" name="Google Shape;4504;p53"/>
            <p:cNvSpPr/>
            <p:nvPr/>
          </p:nvSpPr>
          <p:spPr>
            <a:xfrm>
              <a:off x="4828633" y="4386456"/>
              <a:ext cx="203611" cy="60527"/>
            </a:xfrm>
            <a:custGeom>
              <a:rect b="b" l="l" r="r" t="t"/>
              <a:pathLst>
                <a:path extrusionOk="0" h="2025" w="6812">
                  <a:moveTo>
                    <a:pt x="882" y="0"/>
                  </a:moveTo>
                  <a:lnTo>
                    <a:pt x="1" y="1024"/>
                  </a:lnTo>
                  <a:lnTo>
                    <a:pt x="882" y="2025"/>
                  </a:lnTo>
                  <a:lnTo>
                    <a:pt x="6811" y="2025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5" name="Google Shape;4505;p53"/>
            <p:cNvSpPr/>
            <p:nvPr/>
          </p:nvSpPr>
          <p:spPr>
            <a:xfrm>
              <a:off x="4828633" y="4417064"/>
              <a:ext cx="203611" cy="29920"/>
            </a:xfrm>
            <a:custGeom>
              <a:rect b="b" l="l" r="r" t="t"/>
              <a:pathLst>
                <a:path extrusionOk="0" h="1001" w="6812">
                  <a:moveTo>
                    <a:pt x="1" y="0"/>
                  </a:moveTo>
                  <a:lnTo>
                    <a:pt x="882" y="1001"/>
                  </a:lnTo>
                  <a:lnTo>
                    <a:pt x="6811" y="1001"/>
                  </a:lnTo>
                  <a:lnTo>
                    <a:pt x="6811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6" name="Google Shape;4506;p53"/>
            <p:cNvSpPr/>
            <p:nvPr/>
          </p:nvSpPr>
          <p:spPr>
            <a:xfrm>
              <a:off x="4744642" y="4182874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7" name="Google Shape;4507;p53"/>
            <p:cNvSpPr/>
            <p:nvPr/>
          </p:nvSpPr>
          <p:spPr>
            <a:xfrm>
              <a:off x="4744642" y="4215604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8" name="Google Shape;4508;p53"/>
            <p:cNvSpPr/>
            <p:nvPr/>
          </p:nvSpPr>
          <p:spPr>
            <a:xfrm>
              <a:off x="4744642" y="4283963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19"/>
                    <a:pt x="2144" y="1643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9" name="Google Shape;4509;p53"/>
            <p:cNvSpPr/>
            <p:nvPr/>
          </p:nvSpPr>
          <p:spPr>
            <a:xfrm>
              <a:off x="4744642" y="4315975"/>
              <a:ext cx="64084" cy="32072"/>
            </a:xfrm>
            <a:custGeom>
              <a:rect b="b" l="l" r="r" t="t"/>
              <a:pathLst>
                <a:path extrusionOk="0" h="1073" w="2144">
                  <a:moveTo>
                    <a:pt x="0" y="1"/>
                  </a:moveTo>
                  <a:cubicBezTo>
                    <a:pt x="0" y="596"/>
                    <a:pt x="477" y="1072"/>
                    <a:pt x="1072" y="1072"/>
                  </a:cubicBezTo>
                  <a:cubicBezTo>
                    <a:pt x="1667" y="1072"/>
                    <a:pt x="2144" y="596"/>
                    <a:pt x="2144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0" name="Google Shape;4510;p53"/>
            <p:cNvSpPr/>
            <p:nvPr/>
          </p:nvSpPr>
          <p:spPr>
            <a:xfrm>
              <a:off x="4744642" y="4385021"/>
              <a:ext cx="64084" cy="64084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1" name="Google Shape;4511;p53"/>
            <p:cNvSpPr/>
            <p:nvPr/>
          </p:nvSpPr>
          <p:spPr>
            <a:xfrm>
              <a:off x="4744642" y="4416346"/>
              <a:ext cx="64084" cy="32759"/>
            </a:xfrm>
            <a:custGeom>
              <a:rect b="b" l="l" r="r" t="t"/>
              <a:pathLst>
                <a:path extrusionOk="0" h="1096" w="2144">
                  <a:moveTo>
                    <a:pt x="0" y="0"/>
                  </a:moveTo>
                  <a:cubicBezTo>
                    <a:pt x="0" y="596"/>
                    <a:pt x="477" y="1096"/>
                    <a:pt x="1072" y="1096"/>
                  </a:cubicBezTo>
                  <a:cubicBezTo>
                    <a:pt x="1667" y="1096"/>
                    <a:pt x="2144" y="620"/>
                    <a:pt x="2144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2" name="Google Shape;4512;p53"/>
          <p:cNvGrpSpPr/>
          <p:nvPr/>
        </p:nvGrpSpPr>
        <p:grpSpPr>
          <a:xfrm>
            <a:off x="5523800" y="4152266"/>
            <a:ext cx="343856" cy="344544"/>
            <a:chOff x="5409500" y="4152266"/>
            <a:chExt cx="343856" cy="344544"/>
          </a:xfrm>
        </p:grpSpPr>
        <p:sp>
          <p:nvSpPr>
            <p:cNvPr id="4513" name="Google Shape;4513;p53"/>
            <p:cNvSpPr/>
            <p:nvPr/>
          </p:nvSpPr>
          <p:spPr>
            <a:xfrm>
              <a:off x="5519855" y="4314570"/>
              <a:ext cx="162303" cy="20654"/>
            </a:xfrm>
            <a:custGeom>
              <a:rect b="b" l="l" r="r" t="t"/>
              <a:pathLst>
                <a:path extrusionOk="0" h="691" w="5430">
                  <a:moveTo>
                    <a:pt x="0" y="0"/>
                  </a:moveTo>
                  <a:lnTo>
                    <a:pt x="0" y="691"/>
                  </a:lnTo>
                  <a:lnTo>
                    <a:pt x="5430" y="691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4" name="Google Shape;4514;p53"/>
            <p:cNvSpPr/>
            <p:nvPr/>
          </p:nvSpPr>
          <p:spPr>
            <a:xfrm>
              <a:off x="5519855" y="4324524"/>
              <a:ext cx="162303" cy="9296"/>
            </a:xfrm>
            <a:custGeom>
              <a:rect b="b" l="l" r="r" t="t"/>
              <a:pathLst>
                <a:path extrusionOk="0" h="311" w="5430">
                  <a:moveTo>
                    <a:pt x="0" y="0"/>
                  </a:moveTo>
                  <a:lnTo>
                    <a:pt x="0" y="310"/>
                  </a:lnTo>
                  <a:lnTo>
                    <a:pt x="5430" y="310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5" name="Google Shape;4515;p53"/>
            <p:cNvSpPr/>
            <p:nvPr/>
          </p:nvSpPr>
          <p:spPr>
            <a:xfrm>
              <a:off x="5519855" y="4350140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0" y="1"/>
                  </a:moveTo>
                  <a:lnTo>
                    <a:pt x="524" y="644"/>
                  </a:lnTo>
                  <a:lnTo>
                    <a:pt x="1667" y="644"/>
                  </a:lnTo>
                  <a:cubicBezTo>
                    <a:pt x="2096" y="644"/>
                    <a:pt x="2429" y="977"/>
                    <a:pt x="2429" y="1406"/>
                  </a:cubicBezTo>
                  <a:lnTo>
                    <a:pt x="2429" y="3454"/>
                  </a:lnTo>
                  <a:lnTo>
                    <a:pt x="3096" y="3454"/>
                  </a:lnTo>
                  <a:lnTo>
                    <a:pt x="3096" y="1430"/>
                  </a:lnTo>
                  <a:cubicBezTo>
                    <a:pt x="3096" y="620"/>
                    <a:pt x="2453" y="1"/>
                    <a:pt x="1667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6" name="Google Shape;4516;p53"/>
            <p:cNvSpPr/>
            <p:nvPr/>
          </p:nvSpPr>
          <p:spPr>
            <a:xfrm>
              <a:off x="5519855" y="4196384"/>
              <a:ext cx="92569" cy="103240"/>
            </a:xfrm>
            <a:custGeom>
              <a:rect b="b" l="l" r="r" t="t"/>
              <a:pathLst>
                <a:path extrusionOk="0" h="3454" w="3097">
                  <a:moveTo>
                    <a:pt x="2429" y="1"/>
                  </a:moveTo>
                  <a:lnTo>
                    <a:pt x="2429" y="2025"/>
                  </a:lnTo>
                  <a:cubicBezTo>
                    <a:pt x="2429" y="2430"/>
                    <a:pt x="2096" y="2763"/>
                    <a:pt x="1667" y="2763"/>
                  </a:cubicBezTo>
                  <a:lnTo>
                    <a:pt x="524" y="2763"/>
                  </a:lnTo>
                  <a:lnTo>
                    <a:pt x="0" y="3454"/>
                  </a:lnTo>
                  <a:lnTo>
                    <a:pt x="1667" y="3454"/>
                  </a:lnTo>
                  <a:cubicBezTo>
                    <a:pt x="2453" y="3454"/>
                    <a:pt x="3096" y="2811"/>
                    <a:pt x="3096" y="2025"/>
                  </a:cubicBezTo>
                  <a:lnTo>
                    <a:pt x="3096" y="1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7" name="Google Shape;4517;p53"/>
            <p:cNvSpPr/>
            <p:nvPr/>
          </p:nvSpPr>
          <p:spPr>
            <a:xfrm>
              <a:off x="5559011" y="4434849"/>
              <a:ext cx="86860" cy="61962"/>
            </a:xfrm>
            <a:custGeom>
              <a:rect b="b" l="l" r="r" t="t"/>
              <a:pathLst>
                <a:path extrusionOk="0" h="2073" w="2906">
                  <a:moveTo>
                    <a:pt x="0" y="1"/>
                  </a:moveTo>
                  <a:lnTo>
                    <a:pt x="0" y="2073"/>
                  </a:lnTo>
                  <a:lnTo>
                    <a:pt x="2905" y="2073"/>
                  </a:lnTo>
                  <a:lnTo>
                    <a:pt x="2905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8" name="Google Shape;4518;p53"/>
            <p:cNvSpPr/>
            <p:nvPr/>
          </p:nvSpPr>
          <p:spPr>
            <a:xfrm>
              <a:off x="5559011" y="4152266"/>
              <a:ext cx="86860" cy="62679"/>
            </a:xfrm>
            <a:custGeom>
              <a:rect b="b" l="l" r="r" t="t"/>
              <a:pathLst>
                <a:path extrusionOk="0" h="2097" w="2906">
                  <a:moveTo>
                    <a:pt x="0" y="0"/>
                  </a:moveTo>
                  <a:lnTo>
                    <a:pt x="0" y="2096"/>
                  </a:lnTo>
                  <a:lnTo>
                    <a:pt x="2905" y="2096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9" name="Google Shape;4519;p53"/>
            <p:cNvSpPr/>
            <p:nvPr/>
          </p:nvSpPr>
          <p:spPr>
            <a:xfrm>
              <a:off x="5667184" y="4293199"/>
              <a:ext cx="86173" cy="61962"/>
            </a:xfrm>
            <a:custGeom>
              <a:rect b="b" l="l" r="r" t="t"/>
              <a:pathLst>
                <a:path extrusionOk="0" h="2073" w="2883">
                  <a:moveTo>
                    <a:pt x="1" y="1"/>
                  </a:moveTo>
                  <a:lnTo>
                    <a:pt x="1" y="2072"/>
                  </a:lnTo>
                  <a:lnTo>
                    <a:pt x="2882" y="2072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0" name="Google Shape;4520;p53"/>
            <p:cNvSpPr/>
            <p:nvPr/>
          </p:nvSpPr>
          <p:spPr>
            <a:xfrm>
              <a:off x="5667184" y="4324524"/>
              <a:ext cx="86173" cy="30637"/>
            </a:xfrm>
            <a:custGeom>
              <a:rect b="b" l="l" r="r" t="t"/>
              <a:pathLst>
                <a:path extrusionOk="0" h="1025" w="2883">
                  <a:moveTo>
                    <a:pt x="1" y="0"/>
                  </a:moveTo>
                  <a:lnTo>
                    <a:pt x="1" y="1024"/>
                  </a:lnTo>
                  <a:lnTo>
                    <a:pt x="2882" y="1024"/>
                  </a:lnTo>
                  <a:lnTo>
                    <a:pt x="2882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1" name="Google Shape;4521;p53"/>
            <p:cNvSpPr/>
            <p:nvPr/>
          </p:nvSpPr>
          <p:spPr>
            <a:xfrm>
              <a:off x="5409500" y="4278971"/>
              <a:ext cx="126046" cy="90417"/>
            </a:xfrm>
            <a:custGeom>
              <a:rect b="b" l="l" r="r" t="t"/>
              <a:pathLst>
                <a:path extrusionOk="0" h="3025" w="4217">
                  <a:moveTo>
                    <a:pt x="1" y="0"/>
                  </a:moveTo>
                  <a:lnTo>
                    <a:pt x="1" y="3025"/>
                  </a:lnTo>
                  <a:lnTo>
                    <a:pt x="4216" y="3025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2" name="Google Shape;4522;p53"/>
            <p:cNvSpPr/>
            <p:nvPr/>
          </p:nvSpPr>
          <p:spPr>
            <a:xfrm>
              <a:off x="5409500" y="4324524"/>
              <a:ext cx="126046" cy="44865"/>
            </a:xfrm>
            <a:custGeom>
              <a:rect b="b" l="l" r="r" t="t"/>
              <a:pathLst>
                <a:path extrusionOk="0" h="1501" w="4217">
                  <a:moveTo>
                    <a:pt x="1" y="0"/>
                  </a:moveTo>
                  <a:lnTo>
                    <a:pt x="1" y="1501"/>
                  </a:lnTo>
                  <a:lnTo>
                    <a:pt x="4216" y="1501"/>
                  </a:lnTo>
                  <a:lnTo>
                    <a:pt x="4216" y="0"/>
                  </a:ln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3" name="Google Shape;4523;p53"/>
            <p:cNvSpPr/>
            <p:nvPr/>
          </p:nvSpPr>
          <p:spPr>
            <a:xfrm>
              <a:off x="5442977" y="4314570"/>
              <a:ext cx="19967" cy="20654"/>
            </a:xfrm>
            <a:custGeom>
              <a:rect b="b" l="l" r="r" t="t"/>
              <a:pathLst>
                <a:path extrusionOk="0" h="691" w="668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4" name="Google Shape;4524;p53"/>
            <p:cNvSpPr/>
            <p:nvPr/>
          </p:nvSpPr>
          <p:spPr>
            <a:xfrm>
              <a:off x="5482134" y="4314570"/>
              <a:ext cx="19937" cy="20654"/>
            </a:xfrm>
            <a:custGeom>
              <a:rect b="b" l="l" r="r" t="t"/>
              <a:pathLst>
                <a:path extrusionOk="0" h="691" w="667">
                  <a:moveTo>
                    <a:pt x="0" y="0"/>
                  </a:moveTo>
                  <a:lnTo>
                    <a:pt x="0" y="691"/>
                  </a:lnTo>
                  <a:lnTo>
                    <a:pt x="667" y="691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5" name="Google Shape;4525;p53"/>
            <p:cNvSpPr/>
            <p:nvPr/>
          </p:nvSpPr>
          <p:spPr>
            <a:xfrm>
              <a:off x="5442977" y="4324524"/>
              <a:ext cx="19967" cy="9296"/>
            </a:xfrm>
            <a:custGeom>
              <a:rect b="b" l="l" r="r" t="t"/>
              <a:pathLst>
                <a:path extrusionOk="0" h="311" w="668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6" name="Google Shape;4526;p53"/>
            <p:cNvSpPr/>
            <p:nvPr/>
          </p:nvSpPr>
          <p:spPr>
            <a:xfrm>
              <a:off x="5482134" y="4324524"/>
              <a:ext cx="19937" cy="9296"/>
            </a:xfrm>
            <a:custGeom>
              <a:rect b="b" l="l" r="r" t="t"/>
              <a:pathLst>
                <a:path extrusionOk="0" h="311" w="667">
                  <a:moveTo>
                    <a:pt x="0" y="0"/>
                  </a:moveTo>
                  <a:lnTo>
                    <a:pt x="0" y="310"/>
                  </a:lnTo>
                  <a:lnTo>
                    <a:pt x="667" y="310"/>
                  </a:lnTo>
                  <a:lnTo>
                    <a:pt x="667" y="0"/>
                  </a:lnTo>
                  <a:close/>
                </a:path>
              </a:pathLst>
            </a:custGeom>
            <a:solidFill>
              <a:srgbClr val="E3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27" name="Google Shape;4527;p53"/>
          <p:cNvGrpSpPr/>
          <p:nvPr/>
        </p:nvGrpSpPr>
        <p:grpSpPr>
          <a:xfrm>
            <a:off x="6273438" y="4160815"/>
            <a:ext cx="344544" cy="343109"/>
            <a:chOff x="6082938" y="4160815"/>
            <a:chExt cx="344544" cy="343109"/>
          </a:xfrm>
        </p:grpSpPr>
        <p:sp>
          <p:nvSpPr>
            <p:cNvPr id="4528" name="Google Shape;4528;p53"/>
            <p:cNvSpPr/>
            <p:nvPr/>
          </p:nvSpPr>
          <p:spPr>
            <a:xfrm>
              <a:off x="6082938" y="4160815"/>
              <a:ext cx="222830" cy="185079"/>
            </a:xfrm>
            <a:custGeom>
              <a:rect b="b" l="l" r="r" t="t"/>
              <a:pathLst>
                <a:path extrusionOk="0" h="6192" w="7455">
                  <a:moveTo>
                    <a:pt x="0" y="0"/>
                  </a:moveTo>
                  <a:lnTo>
                    <a:pt x="0" y="5739"/>
                  </a:lnTo>
                  <a:cubicBezTo>
                    <a:pt x="0" y="5739"/>
                    <a:pt x="2215" y="6192"/>
                    <a:pt x="2882" y="6192"/>
                  </a:cubicBezTo>
                  <a:cubicBezTo>
                    <a:pt x="3573" y="6192"/>
                    <a:pt x="5740" y="5739"/>
                    <a:pt x="5740" y="5739"/>
                  </a:cubicBezTo>
                  <a:cubicBezTo>
                    <a:pt x="5740" y="5739"/>
                    <a:pt x="7454" y="4311"/>
                    <a:pt x="7454" y="2858"/>
                  </a:cubicBezTo>
                  <a:cubicBezTo>
                    <a:pt x="7454" y="1238"/>
                    <a:pt x="5740" y="0"/>
                    <a:pt x="574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9" name="Google Shape;4529;p53"/>
            <p:cNvSpPr/>
            <p:nvPr/>
          </p:nvSpPr>
          <p:spPr>
            <a:xfrm>
              <a:off x="6168364" y="4160815"/>
              <a:ext cx="137404" cy="185079"/>
            </a:xfrm>
            <a:custGeom>
              <a:rect b="b" l="l" r="r" t="t"/>
              <a:pathLst>
                <a:path extrusionOk="0" h="6192" w="4597">
                  <a:moveTo>
                    <a:pt x="0" y="0"/>
                  </a:moveTo>
                  <a:lnTo>
                    <a:pt x="0" y="6192"/>
                  </a:lnTo>
                  <a:lnTo>
                    <a:pt x="24" y="6192"/>
                  </a:lnTo>
                  <a:cubicBezTo>
                    <a:pt x="715" y="6192"/>
                    <a:pt x="2882" y="5739"/>
                    <a:pt x="2882" y="5739"/>
                  </a:cubicBezTo>
                  <a:cubicBezTo>
                    <a:pt x="2882" y="5739"/>
                    <a:pt x="4572" y="4334"/>
                    <a:pt x="4572" y="2858"/>
                  </a:cubicBezTo>
                  <a:cubicBezTo>
                    <a:pt x="4596" y="1238"/>
                    <a:pt x="2882" y="0"/>
                    <a:pt x="28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0" name="Google Shape;4530;p53"/>
            <p:cNvSpPr/>
            <p:nvPr/>
          </p:nvSpPr>
          <p:spPr>
            <a:xfrm>
              <a:off x="6254477" y="4160815"/>
              <a:ext cx="173003" cy="222830"/>
            </a:xfrm>
            <a:custGeom>
              <a:rect b="b" l="l" r="r" t="t"/>
              <a:pathLst>
                <a:path extrusionOk="0" h="7455" w="5788">
                  <a:moveTo>
                    <a:pt x="1" y="0"/>
                  </a:moveTo>
                  <a:lnTo>
                    <a:pt x="1" y="1739"/>
                  </a:lnTo>
                  <a:cubicBezTo>
                    <a:pt x="138" y="1687"/>
                    <a:pt x="263" y="1648"/>
                    <a:pt x="402" y="1648"/>
                  </a:cubicBezTo>
                  <a:cubicBezTo>
                    <a:pt x="456" y="1648"/>
                    <a:pt x="512" y="1654"/>
                    <a:pt x="572" y="1667"/>
                  </a:cubicBezTo>
                  <a:cubicBezTo>
                    <a:pt x="1191" y="1691"/>
                    <a:pt x="1668" y="2215"/>
                    <a:pt x="1715" y="2810"/>
                  </a:cubicBezTo>
                  <a:cubicBezTo>
                    <a:pt x="1739" y="3501"/>
                    <a:pt x="1168" y="4096"/>
                    <a:pt x="477" y="4096"/>
                  </a:cubicBezTo>
                  <a:cubicBezTo>
                    <a:pt x="310" y="4096"/>
                    <a:pt x="167" y="4072"/>
                    <a:pt x="1" y="4001"/>
                  </a:cubicBezTo>
                  <a:lnTo>
                    <a:pt x="1" y="5763"/>
                  </a:lnTo>
                  <a:cubicBezTo>
                    <a:pt x="1" y="5763"/>
                    <a:pt x="1239" y="7454"/>
                    <a:pt x="2906" y="7454"/>
                  </a:cubicBezTo>
                  <a:cubicBezTo>
                    <a:pt x="4454" y="7454"/>
                    <a:pt x="5788" y="5763"/>
                    <a:pt x="5788" y="5763"/>
                  </a:cubicBezTo>
                  <a:lnTo>
                    <a:pt x="5788" y="0"/>
                  </a:lnTo>
                  <a:close/>
                </a:path>
              </a:pathLst>
            </a:custGeom>
            <a:solidFill>
              <a:srgbClr val="E5E9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1" name="Google Shape;4531;p53"/>
            <p:cNvSpPr/>
            <p:nvPr/>
          </p:nvSpPr>
          <p:spPr>
            <a:xfrm>
              <a:off x="6341309" y="4160815"/>
              <a:ext cx="86173" cy="222113"/>
            </a:xfrm>
            <a:custGeom>
              <a:rect b="b" l="l" r="r" t="t"/>
              <a:pathLst>
                <a:path extrusionOk="0" h="7431" w="2883">
                  <a:moveTo>
                    <a:pt x="1" y="0"/>
                  </a:moveTo>
                  <a:lnTo>
                    <a:pt x="1" y="7430"/>
                  </a:lnTo>
                  <a:cubicBezTo>
                    <a:pt x="1549" y="7430"/>
                    <a:pt x="2883" y="5739"/>
                    <a:pt x="2883" y="5739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2" name="Google Shape;4532;p53"/>
            <p:cNvSpPr/>
            <p:nvPr/>
          </p:nvSpPr>
          <p:spPr>
            <a:xfrm>
              <a:off x="6203933" y="4331638"/>
              <a:ext cx="222830" cy="172286"/>
            </a:xfrm>
            <a:custGeom>
              <a:rect b="b" l="l" r="r" t="t"/>
              <a:pathLst>
                <a:path extrusionOk="0" h="5764" w="7455">
                  <a:moveTo>
                    <a:pt x="1692" y="1"/>
                  </a:moveTo>
                  <a:cubicBezTo>
                    <a:pt x="1692" y="1"/>
                    <a:pt x="1" y="1239"/>
                    <a:pt x="1" y="2882"/>
                  </a:cubicBezTo>
                  <a:cubicBezTo>
                    <a:pt x="1" y="4597"/>
                    <a:pt x="1692" y="5764"/>
                    <a:pt x="1692" y="5764"/>
                  </a:cubicBezTo>
                  <a:lnTo>
                    <a:pt x="7455" y="5764"/>
                  </a:lnTo>
                  <a:lnTo>
                    <a:pt x="7455" y="24"/>
                  </a:lnTo>
                  <a:lnTo>
                    <a:pt x="7455" y="1"/>
                  </a:lnTo>
                  <a:lnTo>
                    <a:pt x="5740" y="1"/>
                  </a:lnTo>
                  <a:cubicBezTo>
                    <a:pt x="5812" y="143"/>
                    <a:pt x="5835" y="286"/>
                    <a:pt x="5835" y="477"/>
                  </a:cubicBezTo>
                  <a:cubicBezTo>
                    <a:pt x="5835" y="1130"/>
                    <a:pt x="5264" y="1692"/>
                    <a:pt x="4591" y="1692"/>
                  </a:cubicBezTo>
                  <a:cubicBezTo>
                    <a:pt x="4577" y="1692"/>
                    <a:pt x="4563" y="1692"/>
                    <a:pt x="4549" y="1691"/>
                  </a:cubicBezTo>
                  <a:cubicBezTo>
                    <a:pt x="3906" y="1691"/>
                    <a:pt x="3406" y="1144"/>
                    <a:pt x="3359" y="524"/>
                  </a:cubicBezTo>
                  <a:cubicBezTo>
                    <a:pt x="3359" y="310"/>
                    <a:pt x="3406" y="143"/>
                    <a:pt x="3454" y="1"/>
                  </a:cubicBez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3" name="Google Shape;4533;p53"/>
            <p:cNvSpPr/>
            <p:nvPr/>
          </p:nvSpPr>
          <p:spPr>
            <a:xfrm>
              <a:off x="6341309" y="4332355"/>
              <a:ext cx="86173" cy="171569"/>
            </a:xfrm>
            <a:custGeom>
              <a:rect b="b" l="l" r="r" t="t"/>
              <a:pathLst>
                <a:path extrusionOk="0" h="5740" w="2883">
                  <a:moveTo>
                    <a:pt x="1120" y="0"/>
                  </a:moveTo>
                  <a:cubicBezTo>
                    <a:pt x="1192" y="143"/>
                    <a:pt x="1216" y="286"/>
                    <a:pt x="1216" y="477"/>
                  </a:cubicBezTo>
                  <a:cubicBezTo>
                    <a:pt x="1216" y="1167"/>
                    <a:pt x="668" y="1691"/>
                    <a:pt x="1" y="1691"/>
                  </a:cubicBezTo>
                  <a:lnTo>
                    <a:pt x="1" y="5740"/>
                  </a:lnTo>
                  <a:lnTo>
                    <a:pt x="2883" y="5740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4" name="Google Shape;4534;p53"/>
            <p:cNvSpPr/>
            <p:nvPr/>
          </p:nvSpPr>
          <p:spPr>
            <a:xfrm>
              <a:off x="6082938" y="4280376"/>
              <a:ext cx="171569" cy="222830"/>
            </a:xfrm>
            <a:custGeom>
              <a:rect b="b" l="l" r="r" t="t"/>
              <a:pathLst>
                <a:path extrusionOk="0" h="7455" w="5740">
                  <a:moveTo>
                    <a:pt x="2912" y="0"/>
                  </a:moveTo>
                  <a:cubicBezTo>
                    <a:pt x="2239" y="0"/>
                    <a:pt x="1667" y="563"/>
                    <a:pt x="1667" y="1239"/>
                  </a:cubicBezTo>
                  <a:cubicBezTo>
                    <a:pt x="1667" y="1406"/>
                    <a:pt x="1691" y="1549"/>
                    <a:pt x="1763" y="1716"/>
                  </a:cubicBezTo>
                  <a:lnTo>
                    <a:pt x="0" y="1716"/>
                  </a:lnTo>
                  <a:lnTo>
                    <a:pt x="0" y="7455"/>
                  </a:lnTo>
                  <a:lnTo>
                    <a:pt x="3025" y="7455"/>
                  </a:lnTo>
                  <a:lnTo>
                    <a:pt x="4620" y="6859"/>
                  </a:lnTo>
                  <a:lnTo>
                    <a:pt x="4620" y="6859"/>
                  </a:lnTo>
                  <a:cubicBezTo>
                    <a:pt x="4615" y="6861"/>
                    <a:pt x="4611" y="6862"/>
                    <a:pt x="4607" y="6862"/>
                  </a:cubicBezTo>
                  <a:cubicBezTo>
                    <a:pt x="4493" y="6862"/>
                    <a:pt x="5115" y="6145"/>
                    <a:pt x="4930" y="6145"/>
                  </a:cubicBezTo>
                  <a:cubicBezTo>
                    <a:pt x="4263" y="6145"/>
                    <a:pt x="3787" y="5240"/>
                    <a:pt x="3787" y="4597"/>
                  </a:cubicBezTo>
                  <a:cubicBezTo>
                    <a:pt x="3787" y="3930"/>
                    <a:pt x="4382" y="3168"/>
                    <a:pt x="5073" y="3168"/>
                  </a:cubicBezTo>
                  <a:cubicBezTo>
                    <a:pt x="5240" y="3168"/>
                    <a:pt x="5597" y="3430"/>
                    <a:pt x="5740" y="3502"/>
                  </a:cubicBezTo>
                  <a:lnTo>
                    <a:pt x="4882" y="2597"/>
                  </a:lnTo>
                  <a:lnTo>
                    <a:pt x="4025" y="1739"/>
                  </a:lnTo>
                  <a:cubicBezTo>
                    <a:pt x="4073" y="1597"/>
                    <a:pt x="4096" y="1406"/>
                    <a:pt x="4096" y="1192"/>
                  </a:cubicBezTo>
                  <a:cubicBezTo>
                    <a:pt x="4073" y="572"/>
                    <a:pt x="3573" y="49"/>
                    <a:pt x="2953" y="1"/>
                  </a:cubicBezTo>
                  <a:cubicBezTo>
                    <a:pt x="2939" y="0"/>
                    <a:pt x="2926" y="0"/>
                    <a:pt x="2912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5" name="Google Shape;4535;p53"/>
            <p:cNvSpPr/>
            <p:nvPr/>
          </p:nvSpPr>
          <p:spPr>
            <a:xfrm>
              <a:off x="6168364" y="4280376"/>
              <a:ext cx="86143" cy="222830"/>
            </a:xfrm>
            <a:custGeom>
              <a:rect b="b" l="l" r="r" t="t"/>
              <a:pathLst>
                <a:path extrusionOk="0" h="7455" w="2882">
                  <a:moveTo>
                    <a:pt x="42" y="0"/>
                  </a:moveTo>
                  <a:cubicBezTo>
                    <a:pt x="28" y="0"/>
                    <a:pt x="14" y="0"/>
                    <a:pt x="0" y="1"/>
                  </a:cubicBezTo>
                  <a:lnTo>
                    <a:pt x="0" y="7455"/>
                  </a:lnTo>
                  <a:lnTo>
                    <a:pt x="2882" y="7455"/>
                  </a:lnTo>
                  <a:lnTo>
                    <a:pt x="2882" y="5693"/>
                  </a:lnTo>
                  <a:cubicBezTo>
                    <a:pt x="2739" y="5764"/>
                    <a:pt x="2596" y="5788"/>
                    <a:pt x="2405" y="5788"/>
                  </a:cubicBezTo>
                  <a:cubicBezTo>
                    <a:pt x="1739" y="5788"/>
                    <a:pt x="1167" y="5216"/>
                    <a:pt x="1191" y="4502"/>
                  </a:cubicBezTo>
                  <a:cubicBezTo>
                    <a:pt x="1215" y="3930"/>
                    <a:pt x="1739" y="3406"/>
                    <a:pt x="2358" y="3383"/>
                  </a:cubicBezTo>
                  <a:cubicBezTo>
                    <a:pt x="2524" y="3383"/>
                    <a:pt x="2715" y="3406"/>
                    <a:pt x="2882" y="3454"/>
                  </a:cubicBezTo>
                  <a:lnTo>
                    <a:pt x="2882" y="1716"/>
                  </a:lnTo>
                  <a:lnTo>
                    <a:pt x="1167" y="1716"/>
                  </a:lnTo>
                  <a:cubicBezTo>
                    <a:pt x="1215" y="1549"/>
                    <a:pt x="1262" y="1406"/>
                    <a:pt x="1262" y="1239"/>
                  </a:cubicBezTo>
                  <a:cubicBezTo>
                    <a:pt x="1262" y="563"/>
                    <a:pt x="714" y="0"/>
                    <a:pt x="42" y="0"/>
                  </a:cubicBezTo>
                  <a:close/>
                </a:path>
              </a:pathLst>
            </a:custGeom>
            <a:solidFill>
              <a:srgbClr val="B0B9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6" name="Google Shape;4536;p53"/>
          <p:cNvGrpSpPr/>
          <p:nvPr/>
        </p:nvGrpSpPr>
        <p:grpSpPr>
          <a:xfrm>
            <a:off x="7008816" y="4169334"/>
            <a:ext cx="343110" cy="291878"/>
            <a:chOff x="6742116" y="4169334"/>
            <a:chExt cx="343110" cy="291878"/>
          </a:xfrm>
        </p:grpSpPr>
        <p:sp>
          <p:nvSpPr>
            <p:cNvPr id="4537" name="Google Shape;4537;p53"/>
            <p:cNvSpPr/>
            <p:nvPr/>
          </p:nvSpPr>
          <p:spPr>
            <a:xfrm>
              <a:off x="6772007" y="4229861"/>
              <a:ext cx="282610" cy="160181"/>
            </a:xfrm>
            <a:custGeom>
              <a:rect b="b" l="l" r="r" t="t"/>
              <a:pathLst>
                <a:path extrusionOk="0" h="5359" w="9455">
                  <a:moveTo>
                    <a:pt x="4359" y="0"/>
                  </a:moveTo>
                  <a:lnTo>
                    <a:pt x="4359" y="2405"/>
                  </a:lnTo>
                  <a:lnTo>
                    <a:pt x="1" y="2405"/>
                  </a:lnTo>
                  <a:lnTo>
                    <a:pt x="1" y="5358"/>
                  </a:lnTo>
                  <a:lnTo>
                    <a:pt x="691" y="5358"/>
                  </a:lnTo>
                  <a:lnTo>
                    <a:pt x="691" y="3096"/>
                  </a:lnTo>
                  <a:lnTo>
                    <a:pt x="4382" y="3096"/>
                  </a:lnTo>
                  <a:lnTo>
                    <a:pt x="4382" y="5358"/>
                  </a:lnTo>
                  <a:lnTo>
                    <a:pt x="5073" y="5358"/>
                  </a:lnTo>
                  <a:lnTo>
                    <a:pt x="5073" y="3096"/>
                  </a:lnTo>
                  <a:lnTo>
                    <a:pt x="8764" y="3096"/>
                  </a:lnTo>
                  <a:lnTo>
                    <a:pt x="8764" y="5358"/>
                  </a:lnTo>
                  <a:lnTo>
                    <a:pt x="9455" y="5358"/>
                  </a:lnTo>
                  <a:lnTo>
                    <a:pt x="9455" y="2405"/>
                  </a:lnTo>
                  <a:lnTo>
                    <a:pt x="5049" y="2405"/>
                  </a:lnTo>
                  <a:lnTo>
                    <a:pt x="5049" y="0"/>
                  </a:ln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8" name="Google Shape;4538;p53"/>
            <p:cNvSpPr/>
            <p:nvPr/>
          </p:nvSpPr>
          <p:spPr>
            <a:xfrm>
              <a:off x="6913657" y="4230549"/>
              <a:ext cx="140961" cy="160210"/>
            </a:xfrm>
            <a:custGeom>
              <a:rect b="b" l="l" r="r" t="t"/>
              <a:pathLst>
                <a:path extrusionOk="0" h="5360" w="4716">
                  <a:moveTo>
                    <a:pt x="1" y="1"/>
                  </a:moveTo>
                  <a:lnTo>
                    <a:pt x="1" y="5359"/>
                  </a:lnTo>
                  <a:lnTo>
                    <a:pt x="334" y="5359"/>
                  </a:lnTo>
                  <a:lnTo>
                    <a:pt x="334" y="3073"/>
                  </a:lnTo>
                  <a:lnTo>
                    <a:pt x="4025" y="3073"/>
                  </a:lnTo>
                  <a:lnTo>
                    <a:pt x="4025" y="5335"/>
                  </a:lnTo>
                  <a:lnTo>
                    <a:pt x="4716" y="5335"/>
                  </a:lnTo>
                  <a:lnTo>
                    <a:pt x="4716" y="2406"/>
                  </a:lnTo>
                  <a:lnTo>
                    <a:pt x="334" y="2406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9" name="Google Shape;4539;p53"/>
            <p:cNvSpPr/>
            <p:nvPr/>
          </p:nvSpPr>
          <p:spPr>
            <a:xfrm>
              <a:off x="6742116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405" y="1"/>
                  </a:moveTo>
                  <a:cubicBezTo>
                    <a:pt x="620" y="1"/>
                    <a:pt x="0" y="620"/>
                    <a:pt x="0" y="1382"/>
                  </a:cubicBezTo>
                  <a:cubicBezTo>
                    <a:pt x="0" y="2168"/>
                    <a:pt x="620" y="2787"/>
                    <a:pt x="1405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405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0" name="Google Shape;4540;p53"/>
            <p:cNvSpPr/>
            <p:nvPr/>
          </p:nvSpPr>
          <p:spPr>
            <a:xfrm>
              <a:off x="6871661" y="4377908"/>
              <a:ext cx="84021" cy="83303"/>
            </a:xfrm>
            <a:custGeom>
              <a:rect b="b" l="l" r="r" t="t"/>
              <a:pathLst>
                <a:path extrusionOk="0" h="2787" w="2811">
                  <a:moveTo>
                    <a:pt x="1406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44" y="2787"/>
                    <a:pt x="1406" y="2787"/>
                  </a:cubicBezTo>
                  <a:cubicBezTo>
                    <a:pt x="2192" y="2787"/>
                    <a:pt x="2811" y="2168"/>
                    <a:pt x="2811" y="1382"/>
                  </a:cubicBezTo>
                  <a:cubicBezTo>
                    <a:pt x="2811" y="620"/>
                    <a:pt x="2192" y="1"/>
                    <a:pt x="1406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1" name="Google Shape;4541;p53"/>
            <p:cNvSpPr/>
            <p:nvPr/>
          </p:nvSpPr>
          <p:spPr>
            <a:xfrm>
              <a:off x="6913657" y="4377908"/>
              <a:ext cx="42025" cy="83303"/>
            </a:xfrm>
            <a:custGeom>
              <a:rect b="b" l="l" r="r" t="t"/>
              <a:pathLst>
                <a:path extrusionOk="0" h="2787" w="1406">
                  <a:moveTo>
                    <a:pt x="1" y="1"/>
                  </a:moveTo>
                  <a:lnTo>
                    <a:pt x="1" y="2787"/>
                  </a:lnTo>
                  <a:cubicBezTo>
                    <a:pt x="787" y="2787"/>
                    <a:pt x="1406" y="2168"/>
                    <a:pt x="1406" y="1382"/>
                  </a:cubicBezTo>
                  <a:cubicBezTo>
                    <a:pt x="1406" y="620"/>
                    <a:pt x="787" y="1"/>
                    <a:pt x="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2" name="Google Shape;4542;p53"/>
            <p:cNvSpPr/>
            <p:nvPr/>
          </p:nvSpPr>
          <p:spPr>
            <a:xfrm>
              <a:off x="7001923" y="4377908"/>
              <a:ext cx="83303" cy="83303"/>
            </a:xfrm>
            <a:custGeom>
              <a:rect b="b" l="l" r="r" t="t"/>
              <a:pathLst>
                <a:path extrusionOk="0" h="2787" w="2787">
                  <a:moveTo>
                    <a:pt x="1382" y="1"/>
                  </a:moveTo>
                  <a:cubicBezTo>
                    <a:pt x="620" y="1"/>
                    <a:pt x="1" y="620"/>
                    <a:pt x="1" y="1382"/>
                  </a:cubicBezTo>
                  <a:cubicBezTo>
                    <a:pt x="1" y="2168"/>
                    <a:pt x="620" y="2787"/>
                    <a:pt x="1382" y="2787"/>
                  </a:cubicBezTo>
                  <a:cubicBezTo>
                    <a:pt x="2168" y="2787"/>
                    <a:pt x="2787" y="2168"/>
                    <a:pt x="2787" y="1382"/>
                  </a:cubicBezTo>
                  <a:cubicBezTo>
                    <a:pt x="2787" y="620"/>
                    <a:pt x="2168" y="1"/>
                    <a:pt x="13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3" name="Google Shape;4543;p53"/>
            <p:cNvSpPr/>
            <p:nvPr/>
          </p:nvSpPr>
          <p:spPr>
            <a:xfrm>
              <a:off x="6863830" y="4169334"/>
              <a:ext cx="98966" cy="85456"/>
            </a:xfrm>
            <a:custGeom>
              <a:rect b="b" l="l" r="r" t="t"/>
              <a:pathLst>
                <a:path extrusionOk="0" h="2859" w="3311">
                  <a:moveTo>
                    <a:pt x="1668" y="1"/>
                  </a:moveTo>
                  <a:lnTo>
                    <a:pt x="1" y="2859"/>
                  </a:lnTo>
                  <a:lnTo>
                    <a:pt x="3311" y="2859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A8B2B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4" name="Google Shape;4544;p53"/>
            <p:cNvSpPr/>
            <p:nvPr/>
          </p:nvSpPr>
          <p:spPr>
            <a:xfrm>
              <a:off x="6912940" y="4169334"/>
              <a:ext cx="49857" cy="85456"/>
            </a:xfrm>
            <a:custGeom>
              <a:rect b="b" l="l" r="r" t="t"/>
              <a:pathLst>
                <a:path extrusionOk="0" h="2859" w="1668">
                  <a:moveTo>
                    <a:pt x="1" y="1"/>
                  </a:moveTo>
                  <a:lnTo>
                    <a:pt x="1" y="2859"/>
                  </a:lnTo>
                  <a:lnTo>
                    <a:pt x="1668" y="2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45" name="Google Shape;4545;p53"/>
          <p:cNvGrpSpPr/>
          <p:nvPr/>
        </p:nvGrpSpPr>
        <p:grpSpPr>
          <a:xfrm>
            <a:off x="7749875" y="4153671"/>
            <a:ext cx="344574" cy="342421"/>
            <a:chOff x="7406975" y="4153671"/>
            <a:chExt cx="344574" cy="342421"/>
          </a:xfrm>
        </p:grpSpPr>
        <p:sp>
          <p:nvSpPr>
            <p:cNvPr id="4546" name="Google Shape;4546;p53"/>
            <p:cNvSpPr/>
            <p:nvPr/>
          </p:nvSpPr>
          <p:spPr>
            <a:xfrm>
              <a:off x="7518735" y="4264743"/>
              <a:ext cx="121055" cy="121025"/>
            </a:xfrm>
            <a:custGeom>
              <a:rect b="b" l="l" r="r" t="t"/>
              <a:pathLst>
                <a:path extrusionOk="0" h="4049" w="4050">
                  <a:moveTo>
                    <a:pt x="2025" y="0"/>
                  </a:moveTo>
                  <a:cubicBezTo>
                    <a:pt x="906" y="0"/>
                    <a:pt x="1" y="905"/>
                    <a:pt x="1" y="2024"/>
                  </a:cubicBezTo>
                  <a:cubicBezTo>
                    <a:pt x="1" y="3144"/>
                    <a:pt x="906" y="4048"/>
                    <a:pt x="2025" y="4048"/>
                  </a:cubicBezTo>
                  <a:cubicBezTo>
                    <a:pt x="3121" y="4048"/>
                    <a:pt x="4049" y="3144"/>
                    <a:pt x="4049" y="2024"/>
                  </a:cubicBezTo>
                  <a:cubicBezTo>
                    <a:pt x="4049" y="905"/>
                    <a:pt x="3121" y="0"/>
                    <a:pt x="2025" y="0"/>
                  </a:cubicBezTo>
                  <a:close/>
                </a:path>
              </a:pathLst>
            </a:custGeom>
            <a:solidFill>
              <a:srgbClr val="8D9BA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7" name="Google Shape;4547;p53"/>
            <p:cNvSpPr/>
            <p:nvPr/>
          </p:nvSpPr>
          <p:spPr>
            <a:xfrm>
              <a:off x="7579950" y="4264026"/>
              <a:ext cx="60557" cy="121742"/>
            </a:xfrm>
            <a:custGeom>
              <a:rect b="b" l="l" r="r" t="t"/>
              <a:pathLst>
                <a:path extrusionOk="0" h="4073" w="2026">
                  <a:moveTo>
                    <a:pt x="1" y="0"/>
                  </a:moveTo>
                  <a:lnTo>
                    <a:pt x="1" y="4072"/>
                  </a:lnTo>
                  <a:cubicBezTo>
                    <a:pt x="1096" y="4072"/>
                    <a:pt x="2025" y="3168"/>
                    <a:pt x="2025" y="2048"/>
                  </a:cubicBezTo>
                  <a:cubicBezTo>
                    <a:pt x="2025" y="905"/>
                    <a:pt x="1096" y="0"/>
                    <a:pt x="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8" name="Google Shape;4548;p53"/>
            <p:cNvSpPr/>
            <p:nvPr/>
          </p:nvSpPr>
          <p:spPr>
            <a:xfrm>
              <a:off x="7406975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1" y="0"/>
                  </a:moveTo>
                  <a:cubicBezTo>
                    <a:pt x="358" y="2596"/>
                    <a:pt x="2382" y="4644"/>
                    <a:pt x="4978" y="4978"/>
                  </a:cubicBezTo>
                  <a:lnTo>
                    <a:pt x="4978" y="2620"/>
                  </a:lnTo>
                  <a:cubicBezTo>
                    <a:pt x="3692" y="2334"/>
                    <a:pt x="2668" y="1310"/>
                    <a:pt x="2359" y="0"/>
                  </a:cubicBezTo>
                  <a:close/>
                </a:path>
              </a:pathLst>
            </a:custGeom>
            <a:solidFill>
              <a:srgbClr val="B5C1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9" name="Google Shape;4549;p53"/>
            <p:cNvSpPr/>
            <p:nvPr/>
          </p:nvSpPr>
          <p:spPr>
            <a:xfrm>
              <a:off x="7602727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1" y="1"/>
                  </a:moveTo>
                  <a:lnTo>
                    <a:pt x="1" y="2335"/>
                  </a:lnTo>
                  <a:cubicBezTo>
                    <a:pt x="1287" y="2644"/>
                    <a:pt x="2311" y="3645"/>
                    <a:pt x="2621" y="4931"/>
                  </a:cubicBezTo>
                  <a:lnTo>
                    <a:pt x="4978" y="4931"/>
                  </a:lnTo>
                  <a:cubicBezTo>
                    <a:pt x="4621" y="2382"/>
                    <a:pt x="2597" y="311"/>
                    <a:pt x="1" y="1"/>
                  </a:cubicBezTo>
                  <a:close/>
                </a:path>
              </a:pathLst>
            </a:custGeom>
            <a:solidFill>
              <a:srgbClr val="D4D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0" name="Google Shape;4550;p53"/>
            <p:cNvSpPr/>
            <p:nvPr/>
          </p:nvSpPr>
          <p:spPr>
            <a:xfrm>
              <a:off x="7406975" y="4153671"/>
              <a:ext cx="148822" cy="147388"/>
            </a:xfrm>
            <a:custGeom>
              <a:rect b="b" l="l" r="r" t="t"/>
              <a:pathLst>
                <a:path extrusionOk="0" h="4931" w="4979">
                  <a:moveTo>
                    <a:pt x="4978" y="1"/>
                  </a:moveTo>
                  <a:cubicBezTo>
                    <a:pt x="2430" y="358"/>
                    <a:pt x="358" y="2382"/>
                    <a:pt x="1" y="4931"/>
                  </a:cubicBezTo>
                  <a:lnTo>
                    <a:pt x="2359" y="4931"/>
                  </a:lnTo>
                  <a:cubicBezTo>
                    <a:pt x="2692" y="3645"/>
                    <a:pt x="3692" y="2644"/>
                    <a:pt x="4978" y="2335"/>
                  </a:cubicBezTo>
                  <a:lnTo>
                    <a:pt x="4978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1" name="Google Shape;4551;p53"/>
            <p:cNvSpPr/>
            <p:nvPr/>
          </p:nvSpPr>
          <p:spPr>
            <a:xfrm>
              <a:off x="7602727" y="4347300"/>
              <a:ext cx="148822" cy="148792"/>
            </a:xfrm>
            <a:custGeom>
              <a:rect b="b" l="l" r="r" t="t"/>
              <a:pathLst>
                <a:path extrusionOk="0" h="4978" w="4979">
                  <a:moveTo>
                    <a:pt x="2621" y="0"/>
                  </a:moveTo>
                  <a:cubicBezTo>
                    <a:pt x="2335" y="1310"/>
                    <a:pt x="1311" y="2334"/>
                    <a:pt x="1" y="2620"/>
                  </a:cubicBezTo>
                  <a:lnTo>
                    <a:pt x="1" y="4978"/>
                  </a:lnTo>
                  <a:cubicBezTo>
                    <a:pt x="2597" y="4620"/>
                    <a:pt x="4621" y="2596"/>
                    <a:pt x="4978" y="0"/>
                  </a:cubicBezTo>
                  <a:close/>
                </a:path>
              </a:pathLst>
            </a:custGeom>
            <a:solidFill>
              <a:srgbClr val="76869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555" name="Shape 4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" name="Google Shape;4556;p54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7" name="Google Shape;4557;p54"/>
          <p:cNvSpPr/>
          <p:nvPr/>
        </p:nvSpPr>
        <p:spPr>
          <a:xfrm>
            <a:off x="1093550" y="1967431"/>
            <a:ext cx="339124" cy="338212"/>
          </a:xfrm>
          <a:custGeom>
            <a:rect b="b" l="l" r="r" t="t"/>
            <a:pathLst>
              <a:path extrusionOk="0" h="11496" w="11527">
                <a:moveTo>
                  <a:pt x="2906" y="723"/>
                </a:moveTo>
                <a:cubicBezTo>
                  <a:pt x="3430" y="723"/>
                  <a:pt x="3882" y="1152"/>
                  <a:pt x="3882" y="1700"/>
                </a:cubicBezTo>
                <a:cubicBezTo>
                  <a:pt x="3882" y="2224"/>
                  <a:pt x="3430" y="2676"/>
                  <a:pt x="2906" y="2676"/>
                </a:cubicBezTo>
                <a:cubicBezTo>
                  <a:pt x="2358" y="2676"/>
                  <a:pt x="1906" y="2224"/>
                  <a:pt x="1906" y="1700"/>
                </a:cubicBezTo>
                <a:cubicBezTo>
                  <a:pt x="1906" y="1152"/>
                  <a:pt x="2358" y="723"/>
                  <a:pt x="2906" y="723"/>
                </a:cubicBezTo>
                <a:close/>
                <a:moveTo>
                  <a:pt x="8740" y="723"/>
                </a:moveTo>
                <a:cubicBezTo>
                  <a:pt x="9264" y="723"/>
                  <a:pt x="9717" y="1152"/>
                  <a:pt x="9717" y="1700"/>
                </a:cubicBezTo>
                <a:cubicBezTo>
                  <a:pt x="9717" y="2224"/>
                  <a:pt x="9264" y="2676"/>
                  <a:pt x="8740" y="2676"/>
                </a:cubicBezTo>
                <a:cubicBezTo>
                  <a:pt x="8193" y="2676"/>
                  <a:pt x="7740" y="2224"/>
                  <a:pt x="7740" y="1700"/>
                </a:cubicBezTo>
                <a:cubicBezTo>
                  <a:pt x="7740" y="1152"/>
                  <a:pt x="8193" y="723"/>
                  <a:pt x="8740" y="723"/>
                </a:cubicBezTo>
                <a:close/>
                <a:moveTo>
                  <a:pt x="2906" y="5415"/>
                </a:moveTo>
                <a:cubicBezTo>
                  <a:pt x="3096" y="5415"/>
                  <a:pt x="3287" y="5605"/>
                  <a:pt x="3287" y="5796"/>
                </a:cubicBezTo>
                <a:cubicBezTo>
                  <a:pt x="3287" y="6010"/>
                  <a:pt x="3096" y="6201"/>
                  <a:pt x="2906" y="6201"/>
                </a:cubicBezTo>
                <a:cubicBezTo>
                  <a:pt x="2692" y="6201"/>
                  <a:pt x="2501" y="6010"/>
                  <a:pt x="2501" y="5796"/>
                </a:cubicBezTo>
                <a:cubicBezTo>
                  <a:pt x="2501" y="5605"/>
                  <a:pt x="2692" y="5415"/>
                  <a:pt x="2906" y="5415"/>
                </a:cubicBezTo>
                <a:close/>
                <a:moveTo>
                  <a:pt x="5811" y="5415"/>
                </a:moveTo>
                <a:cubicBezTo>
                  <a:pt x="6026" y="5415"/>
                  <a:pt x="6192" y="5605"/>
                  <a:pt x="6192" y="5796"/>
                </a:cubicBezTo>
                <a:cubicBezTo>
                  <a:pt x="6192" y="6010"/>
                  <a:pt x="6026" y="6201"/>
                  <a:pt x="5811" y="6201"/>
                </a:cubicBezTo>
                <a:cubicBezTo>
                  <a:pt x="5597" y="6201"/>
                  <a:pt x="5430" y="6010"/>
                  <a:pt x="5430" y="5796"/>
                </a:cubicBezTo>
                <a:cubicBezTo>
                  <a:pt x="5430" y="5605"/>
                  <a:pt x="5597" y="5415"/>
                  <a:pt x="5811" y="5415"/>
                </a:cubicBezTo>
                <a:close/>
                <a:moveTo>
                  <a:pt x="8740" y="5415"/>
                </a:moveTo>
                <a:cubicBezTo>
                  <a:pt x="8931" y="5415"/>
                  <a:pt x="9121" y="5605"/>
                  <a:pt x="9121" y="5796"/>
                </a:cubicBezTo>
                <a:cubicBezTo>
                  <a:pt x="9121" y="6010"/>
                  <a:pt x="8931" y="6201"/>
                  <a:pt x="8740" y="6201"/>
                </a:cubicBezTo>
                <a:cubicBezTo>
                  <a:pt x="8526" y="6201"/>
                  <a:pt x="8336" y="6010"/>
                  <a:pt x="8336" y="5796"/>
                </a:cubicBezTo>
                <a:cubicBezTo>
                  <a:pt x="8336" y="5605"/>
                  <a:pt x="8526" y="5415"/>
                  <a:pt x="8740" y="5415"/>
                </a:cubicBezTo>
                <a:close/>
                <a:moveTo>
                  <a:pt x="5811" y="8892"/>
                </a:moveTo>
                <a:cubicBezTo>
                  <a:pt x="6359" y="8892"/>
                  <a:pt x="6788" y="9344"/>
                  <a:pt x="6788" y="9892"/>
                </a:cubicBezTo>
                <a:cubicBezTo>
                  <a:pt x="6788" y="10416"/>
                  <a:pt x="6359" y="10868"/>
                  <a:pt x="5811" y="10868"/>
                </a:cubicBezTo>
                <a:cubicBezTo>
                  <a:pt x="5287" y="10868"/>
                  <a:pt x="4835" y="10416"/>
                  <a:pt x="4835" y="9892"/>
                </a:cubicBezTo>
                <a:cubicBezTo>
                  <a:pt x="4835" y="9344"/>
                  <a:pt x="5287" y="8892"/>
                  <a:pt x="5811" y="8892"/>
                </a:cubicBezTo>
                <a:close/>
                <a:moveTo>
                  <a:pt x="2813" y="1"/>
                </a:moveTo>
                <a:cubicBezTo>
                  <a:pt x="1912" y="1"/>
                  <a:pt x="1191" y="730"/>
                  <a:pt x="1191" y="1628"/>
                </a:cubicBezTo>
                <a:cubicBezTo>
                  <a:pt x="1191" y="2438"/>
                  <a:pt x="1763" y="3105"/>
                  <a:pt x="2501" y="3248"/>
                </a:cubicBezTo>
                <a:lnTo>
                  <a:pt x="2501" y="4700"/>
                </a:lnTo>
                <a:cubicBezTo>
                  <a:pt x="2191" y="4819"/>
                  <a:pt x="1953" y="5058"/>
                  <a:pt x="1834" y="5391"/>
                </a:cubicBezTo>
                <a:lnTo>
                  <a:pt x="0" y="5391"/>
                </a:lnTo>
                <a:lnTo>
                  <a:pt x="0" y="6082"/>
                </a:lnTo>
                <a:lnTo>
                  <a:pt x="1834" y="6082"/>
                </a:lnTo>
                <a:cubicBezTo>
                  <a:pt x="1977" y="6486"/>
                  <a:pt x="2358" y="6820"/>
                  <a:pt x="2834" y="6820"/>
                </a:cubicBezTo>
                <a:cubicBezTo>
                  <a:pt x="3311" y="6820"/>
                  <a:pt x="3692" y="6510"/>
                  <a:pt x="3858" y="6082"/>
                </a:cubicBezTo>
                <a:lnTo>
                  <a:pt x="4740" y="6082"/>
                </a:lnTo>
                <a:cubicBezTo>
                  <a:pt x="4859" y="6391"/>
                  <a:pt x="5097" y="6629"/>
                  <a:pt x="5430" y="6748"/>
                </a:cubicBezTo>
                <a:lnTo>
                  <a:pt x="5430" y="8201"/>
                </a:lnTo>
                <a:cubicBezTo>
                  <a:pt x="4621" y="8392"/>
                  <a:pt x="4049" y="9106"/>
                  <a:pt x="4120" y="9963"/>
                </a:cubicBezTo>
                <a:cubicBezTo>
                  <a:pt x="4168" y="10773"/>
                  <a:pt x="4835" y="11416"/>
                  <a:pt x="5645" y="11487"/>
                </a:cubicBezTo>
                <a:cubicBezTo>
                  <a:pt x="5699" y="11493"/>
                  <a:pt x="5752" y="11495"/>
                  <a:pt x="5805" y="11495"/>
                </a:cubicBezTo>
                <a:cubicBezTo>
                  <a:pt x="6708" y="11495"/>
                  <a:pt x="7431" y="10744"/>
                  <a:pt x="7431" y="9844"/>
                </a:cubicBezTo>
                <a:cubicBezTo>
                  <a:pt x="7431" y="9035"/>
                  <a:pt x="6859" y="8392"/>
                  <a:pt x="6121" y="8249"/>
                </a:cubicBezTo>
                <a:lnTo>
                  <a:pt x="6121" y="6772"/>
                </a:lnTo>
                <a:cubicBezTo>
                  <a:pt x="6430" y="6677"/>
                  <a:pt x="6669" y="6415"/>
                  <a:pt x="6788" y="6105"/>
                </a:cubicBezTo>
                <a:lnTo>
                  <a:pt x="7693" y="6105"/>
                </a:lnTo>
                <a:cubicBezTo>
                  <a:pt x="7835" y="6510"/>
                  <a:pt x="8216" y="6844"/>
                  <a:pt x="8693" y="6844"/>
                </a:cubicBezTo>
                <a:cubicBezTo>
                  <a:pt x="9169" y="6844"/>
                  <a:pt x="9574" y="6558"/>
                  <a:pt x="9717" y="6105"/>
                </a:cubicBezTo>
                <a:lnTo>
                  <a:pt x="11527" y="6105"/>
                </a:lnTo>
                <a:lnTo>
                  <a:pt x="11527" y="5439"/>
                </a:lnTo>
                <a:lnTo>
                  <a:pt x="9741" y="5439"/>
                </a:lnTo>
                <a:cubicBezTo>
                  <a:pt x="9622" y="5129"/>
                  <a:pt x="9383" y="4891"/>
                  <a:pt x="9050" y="4772"/>
                </a:cubicBezTo>
                <a:lnTo>
                  <a:pt x="9050" y="3295"/>
                </a:lnTo>
                <a:cubicBezTo>
                  <a:pt x="9860" y="3129"/>
                  <a:pt x="10431" y="2414"/>
                  <a:pt x="10360" y="1557"/>
                </a:cubicBezTo>
                <a:cubicBezTo>
                  <a:pt x="10312" y="747"/>
                  <a:pt x="9645" y="80"/>
                  <a:pt x="8859" y="33"/>
                </a:cubicBezTo>
                <a:cubicBezTo>
                  <a:pt x="8804" y="27"/>
                  <a:pt x="8750" y="25"/>
                  <a:pt x="8696" y="25"/>
                </a:cubicBezTo>
                <a:cubicBezTo>
                  <a:pt x="7775" y="25"/>
                  <a:pt x="7073" y="776"/>
                  <a:pt x="7073" y="1676"/>
                </a:cubicBezTo>
                <a:cubicBezTo>
                  <a:pt x="7073" y="2462"/>
                  <a:pt x="7621" y="3129"/>
                  <a:pt x="8383" y="3272"/>
                </a:cubicBezTo>
                <a:lnTo>
                  <a:pt x="8383" y="4724"/>
                </a:lnTo>
                <a:cubicBezTo>
                  <a:pt x="8050" y="4843"/>
                  <a:pt x="7812" y="5081"/>
                  <a:pt x="7693" y="5415"/>
                </a:cubicBezTo>
                <a:lnTo>
                  <a:pt x="6788" y="5415"/>
                </a:lnTo>
                <a:cubicBezTo>
                  <a:pt x="6645" y="5010"/>
                  <a:pt x="6264" y="4677"/>
                  <a:pt x="5787" y="4677"/>
                </a:cubicBezTo>
                <a:cubicBezTo>
                  <a:pt x="5311" y="4677"/>
                  <a:pt x="4930" y="4962"/>
                  <a:pt x="4763" y="5415"/>
                </a:cubicBezTo>
                <a:lnTo>
                  <a:pt x="3882" y="5415"/>
                </a:lnTo>
                <a:cubicBezTo>
                  <a:pt x="3763" y="5081"/>
                  <a:pt x="3525" y="4843"/>
                  <a:pt x="3192" y="4724"/>
                </a:cubicBezTo>
                <a:lnTo>
                  <a:pt x="3192" y="3272"/>
                </a:lnTo>
                <a:cubicBezTo>
                  <a:pt x="4001" y="3105"/>
                  <a:pt x="4573" y="2390"/>
                  <a:pt x="4501" y="1509"/>
                </a:cubicBezTo>
                <a:cubicBezTo>
                  <a:pt x="4454" y="723"/>
                  <a:pt x="3787" y="57"/>
                  <a:pt x="2977" y="9"/>
                </a:cubicBezTo>
                <a:cubicBezTo>
                  <a:pt x="2922" y="4"/>
                  <a:pt x="2867" y="1"/>
                  <a:pt x="28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58" name="Google Shape;4558;p54"/>
          <p:cNvGrpSpPr/>
          <p:nvPr/>
        </p:nvGrpSpPr>
        <p:grpSpPr>
          <a:xfrm>
            <a:off x="1833752" y="1922125"/>
            <a:ext cx="339154" cy="337032"/>
            <a:chOff x="2367152" y="1922125"/>
            <a:chExt cx="339154" cy="337032"/>
          </a:xfrm>
        </p:grpSpPr>
        <p:sp>
          <p:nvSpPr>
            <p:cNvPr id="4559" name="Google Shape;4559;p54"/>
            <p:cNvSpPr/>
            <p:nvPr/>
          </p:nvSpPr>
          <p:spPr>
            <a:xfrm>
              <a:off x="2367152" y="1922125"/>
              <a:ext cx="235448" cy="122652"/>
            </a:xfrm>
            <a:custGeom>
              <a:rect b="b" l="l" r="r" t="t"/>
              <a:pathLst>
                <a:path extrusionOk="0" h="4169" w="8003">
                  <a:moveTo>
                    <a:pt x="1096" y="1692"/>
                  </a:moveTo>
                  <a:cubicBezTo>
                    <a:pt x="1311" y="1692"/>
                    <a:pt x="1501" y="1859"/>
                    <a:pt x="1501" y="2073"/>
                  </a:cubicBezTo>
                  <a:cubicBezTo>
                    <a:pt x="1501" y="2287"/>
                    <a:pt x="1311" y="2454"/>
                    <a:pt x="1096" y="2454"/>
                  </a:cubicBezTo>
                  <a:cubicBezTo>
                    <a:pt x="906" y="2454"/>
                    <a:pt x="715" y="2287"/>
                    <a:pt x="715" y="2073"/>
                  </a:cubicBezTo>
                  <a:cubicBezTo>
                    <a:pt x="715" y="1859"/>
                    <a:pt x="906" y="1692"/>
                    <a:pt x="1096" y="1692"/>
                  </a:cubicBezTo>
                  <a:close/>
                  <a:moveTo>
                    <a:pt x="5716" y="1311"/>
                  </a:moveTo>
                  <a:lnTo>
                    <a:pt x="6859" y="2097"/>
                  </a:lnTo>
                  <a:lnTo>
                    <a:pt x="5716" y="2906"/>
                  </a:lnTo>
                  <a:lnTo>
                    <a:pt x="5716" y="2502"/>
                  </a:lnTo>
                  <a:lnTo>
                    <a:pt x="3930" y="2502"/>
                  </a:lnTo>
                  <a:lnTo>
                    <a:pt x="3930" y="1692"/>
                  </a:lnTo>
                  <a:lnTo>
                    <a:pt x="5716" y="1692"/>
                  </a:lnTo>
                  <a:lnTo>
                    <a:pt x="5716" y="1311"/>
                  </a:lnTo>
                  <a:close/>
                  <a:moveTo>
                    <a:pt x="5026" y="1"/>
                  </a:moveTo>
                  <a:lnTo>
                    <a:pt x="5026" y="1001"/>
                  </a:lnTo>
                  <a:lnTo>
                    <a:pt x="3240" y="1001"/>
                  </a:lnTo>
                  <a:lnTo>
                    <a:pt x="3240" y="1716"/>
                  </a:lnTo>
                  <a:lnTo>
                    <a:pt x="2120" y="1716"/>
                  </a:lnTo>
                  <a:cubicBezTo>
                    <a:pt x="1987" y="1294"/>
                    <a:pt x="1585" y="996"/>
                    <a:pt x="1126" y="996"/>
                  </a:cubicBezTo>
                  <a:cubicBezTo>
                    <a:pt x="1093" y="996"/>
                    <a:pt x="1059" y="998"/>
                    <a:pt x="1025" y="1001"/>
                  </a:cubicBezTo>
                  <a:cubicBezTo>
                    <a:pt x="501" y="1025"/>
                    <a:pt x="96" y="1477"/>
                    <a:pt x="25" y="1978"/>
                  </a:cubicBezTo>
                  <a:cubicBezTo>
                    <a:pt x="1" y="2644"/>
                    <a:pt x="477" y="3144"/>
                    <a:pt x="1096" y="3144"/>
                  </a:cubicBezTo>
                  <a:cubicBezTo>
                    <a:pt x="1573" y="3144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44"/>
                  </a:lnTo>
                  <a:lnTo>
                    <a:pt x="5026" y="3144"/>
                  </a:lnTo>
                  <a:lnTo>
                    <a:pt x="5026" y="4169"/>
                  </a:lnTo>
                  <a:lnTo>
                    <a:pt x="8003" y="2073"/>
                  </a:lnTo>
                  <a:lnTo>
                    <a:pt x="50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0" name="Google Shape;4560;p54"/>
            <p:cNvSpPr/>
            <p:nvPr/>
          </p:nvSpPr>
          <p:spPr>
            <a:xfrm>
              <a:off x="2367152" y="2028624"/>
              <a:ext cx="286580" cy="122652"/>
            </a:xfrm>
            <a:custGeom>
              <a:rect b="b" l="l" r="r" t="t"/>
              <a:pathLst>
                <a:path extrusionOk="0" h="4169" w="9741">
                  <a:moveTo>
                    <a:pt x="1096" y="1739"/>
                  </a:moveTo>
                  <a:cubicBezTo>
                    <a:pt x="1311" y="1739"/>
                    <a:pt x="1501" y="1906"/>
                    <a:pt x="1501" y="2120"/>
                  </a:cubicBezTo>
                  <a:cubicBezTo>
                    <a:pt x="1501" y="2335"/>
                    <a:pt x="1311" y="2501"/>
                    <a:pt x="1096" y="2501"/>
                  </a:cubicBezTo>
                  <a:cubicBezTo>
                    <a:pt x="906" y="2501"/>
                    <a:pt x="715" y="2311"/>
                    <a:pt x="715" y="2120"/>
                  </a:cubicBezTo>
                  <a:cubicBezTo>
                    <a:pt x="715" y="1906"/>
                    <a:pt x="906" y="1739"/>
                    <a:pt x="1096" y="1739"/>
                  </a:cubicBezTo>
                  <a:close/>
                  <a:moveTo>
                    <a:pt x="7455" y="1311"/>
                  </a:moveTo>
                  <a:lnTo>
                    <a:pt x="8574" y="2120"/>
                  </a:lnTo>
                  <a:lnTo>
                    <a:pt x="7455" y="2930"/>
                  </a:lnTo>
                  <a:lnTo>
                    <a:pt x="7455" y="2501"/>
                  </a:lnTo>
                  <a:lnTo>
                    <a:pt x="3930" y="2501"/>
                  </a:lnTo>
                  <a:lnTo>
                    <a:pt x="3930" y="1739"/>
                  </a:lnTo>
                  <a:lnTo>
                    <a:pt x="7455" y="1739"/>
                  </a:lnTo>
                  <a:lnTo>
                    <a:pt x="7455" y="1311"/>
                  </a:lnTo>
                  <a:close/>
                  <a:moveTo>
                    <a:pt x="6764" y="1"/>
                  </a:moveTo>
                  <a:lnTo>
                    <a:pt x="6764" y="1025"/>
                  </a:lnTo>
                  <a:lnTo>
                    <a:pt x="3240" y="1025"/>
                  </a:lnTo>
                  <a:lnTo>
                    <a:pt x="3240" y="1715"/>
                  </a:lnTo>
                  <a:lnTo>
                    <a:pt x="2120" y="1715"/>
                  </a:lnTo>
                  <a:cubicBezTo>
                    <a:pt x="1991" y="1326"/>
                    <a:pt x="1605" y="1015"/>
                    <a:pt x="1161" y="1015"/>
                  </a:cubicBezTo>
                  <a:cubicBezTo>
                    <a:pt x="1116" y="1015"/>
                    <a:pt x="1071" y="1018"/>
                    <a:pt x="1025" y="1025"/>
                  </a:cubicBezTo>
                  <a:cubicBezTo>
                    <a:pt x="501" y="1049"/>
                    <a:pt x="96" y="1501"/>
                    <a:pt x="25" y="2001"/>
                  </a:cubicBezTo>
                  <a:cubicBezTo>
                    <a:pt x="1" y="2644"/>
                    <a:pt x="477" y="3168"/>
                    <a:pt x="1096" y="3168"/>
                  </a:cubicBezTo>
                  <a:cubicBezTo>
                    <a:pt x="1573" y="3168"/>
                    <a:pt x="1977" y="2859"/>
                    <a:pt x="2120" y="2406"/>
                  </a:cubicBezTo>
                  <a:lnTo>
                    <a:pt x="3240" y="2406"/>
                  </a:lnTo>
                  <a:lnTo>
                    <a:pt x="3240" y="3168"/>
                  </a:lnTo>
                  <a:lnTo>
                    <a:pt x="6764" y="3168"/>
                  </a:lnTo>
                  <a:lnTo>
                    <a:pt x="6764" y="4168"/>
                  </a:lnTo>
                  <a:lnTo>
                    <a:pt x="9741" y="2096"/>
                  </a:lnTo>
                  <a:lnTo>
                    <a:pt x="67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1" name="Google Shape;4561;p54"/>
            <p:cNvSpPr/>
            <p:nvPr/>
          </p:nvSpPr>
          <p:spPr>
            <a:xfrm>
              <a:off x="2367152" y="2136535"/>
              <a:ext cx="339154" cy="122623"/>
            </a:xfrm>
            <a:custGeom>
              <a:rect b="b" l="l" r="r" t="t"/>
              <a:pathLst>
                <a:path extrusionOk="0" h="4168" w="11528">
                  <a:moveTo>
                    <a:pt x="1096" y="1715"/>
                  </a:moveTo>
                  <a:cubicBezTo>
                    <a:pt x="1311" y="1715"/>
                    <a:pt x="1501" y="1905"/>
                    <a:pt x="1501" y="2120"/>
                  </a:cubicBezTo>
                  <a:cubicBezTo>
                    <a:pt x="1501" y="2310"/>
                    <a:pt x="1311" y="2501"/>
                    <a:pt x="1096" y="2501"/>
                  </a:cubicBezTo>
                  <a:cubicBezTo>
                    <a:pt x="906" y="2501"/>
                    <a:pt x="715" y="2310"/>
                    <a:pt x="715" y="2120"/>
                  </a:cubicBezTo>
                  <a:cubicBezTo>
                    <a:pt x="715" y="1905"/>
                    <a:pt x="906" y="1715"/>
                    <a:pt x="1096" y="1715"/>
                  </a:cubicBezTo>
                  <a:close/>
                  <a:moveTo>
                    <a:pt x="9193" y="1286"/>
                  </a:moveTo>
                  <a:lnTo>
                    <a:pt x="10336" y="2072"/>
                  </a:lnTo>
                  <a:lnTo>
                    <a:pt x="9193" y="2882"/>
                  </a:lnTo>
                  <a:lnTo>
                    <a:pt x="9193" y="2477"/>
                  </a:lnTo>
                  <a:lnTo>
                    <a:pt x="3930" y="2477"/>
                  </a:lnTo>
                  <a:lnTo>
                    <a:pt x="3930" y="1691"/>
                  </a:lnTo>
                  <a:lnTo>
                    <a:pt x="9193" y="1691"/>
                  </a:lnTo>
                  <a:lnTo>
                    <a:pt x="9193" y="1286"/>
                  </a:lnTo>
                  <a:close/>
                  <a:moveTo>
                    <a:pt x="8550" y="0"/>
                  </a:moveTo>
                  <a:lnTo>
                    <a:pt x="8550" y="1000"/>
                  </a:lnTo>
                  <a:lnTo>
                    <a:pt x="3287" y="1000"/>
                  </a:lnTo>
                  <a:lnTo>
                    <a:pt x="3287" y="1762"/>
                  </a:lnTo>
                  <a:lnTo>
                    <a:pt x="2144" y="1762"/>
                  </a:lnTo>
                  <a:cubicBezTo>
                    <a:pt x="2014" y="1351"/>
                    <a:pt x="1629" y="1038"/>
                    <a:pt x="1184" y="1038"/>
                  </a:cubicBezTo>
                  <a:cubicBezTo>
                    <a:pt x="1139" y="1038"/>
                    <a:pt x="1094" y="1042"/>
                    <a:pt x="1049" y="1048"/>
                  </a:cubicBezTo>
                  <a:cubicBezTo>
                    <a:pt x="549" y="1072"/>
                    <a:pt x="120" y="1524"/>
                    <a:pt x="72" y="2024"/>
                  </a:cubicBezTo>
                  <a:cubicBezTo>
                    <a:pt x="1" y="2644"/>
                    <a:pt x="501" y="3191"/>
                    <a:pt x="1144" y="3191"/>
                  </a:cubicBezTo>
                  <a:cubicBezTo>
                    <a:pt x="1620" y="3191"/>
                    <a:pt x="2001" y="2882"/>
                    <a:pt x="2144" y="2429"/>
                  </a:cubicBezTo>
                  <a:lnTo>
                    <a:pt x="3287" y="2429"/>
                  </a:lnTo>
                  <a:lnTo>
                    <a:pt x="3287" y="3144"/>
                  </a:lnTo>
                  <a:lnTo>
                    <a:pt x="8550" y="3144"/>
                  </a:lnTo>
                  <a:lnTo>
                    <a:pt x="8550" y="4168"/>
                  </a:lnTo>
                  <a:lnTo>
                    <a:pt x="11527" y="2072"/>
                  </a:lnTo>
                  <a:lnTo>
                    <a:pt x="85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62" name="Google Shape;4562;p54"/>
          <p:cNvSpPr/>
          <p:nvPr/>
        </p:nvSpPr>
        <p:spPr>
          <a:xfrm>
            <a:off x="2599197" y="1955781"/>
            <a:ext cx="304115" cy="338418"/>
          </a:xfrm>
          <a:custGeom>
            <a:rect b="b" l="l" r="r" t="t"/>
            <a:pathLst>
              <a:path extrusionOk="0" h="11503" w="10337">
                <a:moveTo>
                  <a:pt x="5216" y="1643"/>
                </a:moveTo>
                <a:lnTo>
                  <a:pt x="5883" y="3215"/>
                </a:lnTo>
                <a:lnTo>
                  <a:pt x="4501" y="3215"/>
                </a:lnTo>
                <a:lnTo>
                  <a:pt x="5216" y="1643"/>
                </a:lnTo>
                <a:close/>
                <a:moveTo>
                  <a:pt x="6216" y="3882"/>
                </a:moveTo>
                <a:lnTo>
                  <a:pt x="6764" y="5120"/>
                </a:lnTo>
                <a:lnTo>
                  <a:pt x="3644" y="5120"/>
                </a:lnTo>
                <a:lnTo>
                  <a:pt x="4192" y="3882"/>
                </a:lnTo>
                <a:close/>
                <a:moveTo>
                  <a:pt x="7050" y="5811"/>
                </a:moveTo>
                <a:lnTo>
                  <a:pt x="7621" y="7073"/>
                </a:lnTo>
                <a:lnTo>
                  <a:pt x="2763" y="7073"/>
                </a:lnTo>
                <a:lnTo>
                  <a:pt x="3335" y="5811"/>
                </a:lnTo>
                <a:close/>
                <a:moveTo>
                  <a:pt x="7931" y="7716"/>
                </a:moveTo>
                <a:lnTo>
                  <a:pt x="8478" y="8978"/>
                </a:lnTo>
                <a:lnTo>
                  <a:pt x="1906" y="8978"/>
                </a:lnTo>
                <a:lnTo>
                  <a:pt x="2477" y="7716"/>
                </a:lnTo>
                <a:close/>
                <a:moveTo>
                  <a:pt x="8764" y="9597"/>
                </a:moveTo>
                <a:lnTo>
                  <a:pt x="9312" y="10836"/>
                </a:lnTo>
                <a:lnTo>
                  <a:pt x="1025" y="10836"/>
                </a:lnTo>
                <a:lnTo>
                  <a:pt x="1572" y="9597"/>
                </a:lnTo>
                <a:close/>
                <a:moveTo>
                  <a:pt x="5192" y="0"/>
                </a:moveTo>
                <a:lnTo>
                  <a:pt x="1" y="11502"/>
                </a:lnTo>
                <a:lnTo>
                  <a:pt x="10336" y="11502"/>
                </a:lnTo>
                <a:lnTo>
                  <a:pt x="519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63" name="Google Shape;4563;p54"/>
          <p:cNvSpPr/>
          <p:nvPr/>
        </p:nvSpPr>
        <p:spPr>
          <a:xfrm>
            <a:off x="3282649" y="1948073"/>
            <a:ext cx="337742" cy="339124"/>
          </a:xfrm>
          <a:custGeom>
            <a:rect b="b" l="l" r="r" t="t"/>
            <a:pathLst>
              <a:path extrusionOk="0" h="11527" w="11480">
                <a:moveTo>
                  <a:pt x="8336" y="667"/>
                </a:moveTo>
                <a:lnTo>
                  <a:pt x="8336" y="1762"/>
                </a:lnTo>
                <a:lnTo>
                  <a:pt x="6097" y="1762"/>
                </a:lnTo>
                <a:lnTo>
                  <a:pt x="6097" y="667"/>
                </a:lnTo>
                <a:close/>
                <a:moveTo>
                  <a:pt x="7669" y="4191"/>
                </a:moveTo>
                <a:lnTo>
                  <a:pt x="7669" y="4977"/>
                </a:lnTo>
                <a:lnTo>
                  <a:pt x="3764" y="4977"/>
                </a:lnTo>
                <a:lnTo>
                  <a:pt x="3764" y="4191"/>
                </a:lnTo>
                <a:close/>
                <a:moveTo>
                  <a:pt x="8503" y="5668"/>
                </a:moveTo>
                <a:lnTo>
                  <a:pt x="8503" y="6430"/>
                </a:lnTo>
                <a:lnTo>
                  <a:pt x="2978" y="6430"/>
                </a:lnTo>
                <a:lnTo>
                  <a:pt x="2978" y="5668"/>
                </a:lnTo>
                <a:close/>
                <a:moveTo>
                  <a:pt x="9241" y="7121"/>
                </a:moveTo>
                <a:lnTo>
                  <a:pt x="9241" y="7883"/>
                </a:lnTo>
                <a:lnTo>
                  <a:pt x="2168" y="7883"/>
                </a:lnTo>
                <a:lnTo>
                  <a:pt x="2168" y="7121"/>
                </a:lnTo>
                <a:close/>
                <a:moveTo>
                  <a:pt x="10003" y="8573"/>
                </a:moveTo>
                <a:lnTo>
                  <a:pt x="10003" y="9359"/>
                </a:lnTo>
                <a:lnTo>
                  <a:pt x="1454" y="9359"/>
                </a:lnTo>
                <a:lnTo>
                  <a:pt x="1454" y="8573"/>
                </a:lnTo>
                <a:close/>
                <a:moveTo>
                  <a:pt x="10789" y="10074"/>
                </a:moveTo>
                <a:lnTo>
                  <a:pt x="10789" y="10836"/>
                </a:lnTo>
                <a:lnTo>
                  <a:pt x="644" y="10836"/>
                </a:lnTo>
                <a:lnTo>
                  <a:pt x="644" y="10074"/>
                </a:lnTo>
                <a:close/>
                <a:moveTo>
                  <a:pt x="5383" y="0"/>
                </a:moveTo>
                <a:lnTo>
                  <a:pt x="5383" y="3548"/>
                </a:lnTo>
                <a:lnTo>
                  <a:pt x="3097" y="3548"/>
                </a:lnTo>
                <a:lnTo>
                  <a:pt x="3097" y="5001"/>
                </a:lnTo>
                <a:lnTo>
                  <a:pt x="2287" y="5001"/>
                </a:lnTo>
                <a:lnTo>
                  <a:pt x="2287" y="6454"/>
                </a:lnTo>
                <a:lnTo>
                  <a:pt x="1501" y="6454"/>
                </a:lnTo>
                <a:lnTo>
                  <a:pt x="1501" y="7930"/>
                </a:lnTo>
                <a:lnTo>
                  <a:pt x="787" y="7930"/>
                </a:lnTo>
                <a:lnTo>
                  <a:pt x="787" y="9383"/>
                </a:lnTo>
                <a:lnTo>
                  <a:pt x="1" y="9383"/>
                </a:lnTo>
                <a:lnTo>
                  <a:pt x="1" y="11526"/>
                </a:lnTo>
                <a:lnTo>
                  <a:pt x="11479" y="11526"/>
                </a:lnTo>
                <a:lnTo>
                  <a:pt x="11479" y="9383"/>
                </a:lnTo>
                <a:lnTo>
                  <a:pt x="10670" y="9383"/>
                </a:lnTo>
                <a:lnTo>
                  <a:pt x="10670" y="7930"/>
                </a:lnTo>
                <a:lnTo>
                  <a:pt x="9955" y="7930"/>
                </a:lnTo>
                <a:lnTo>
                  <a:pt x="9955" y="6454"/>
                </a:lnTo>
                <a:lnTo>
                  <a:pt x="9169" y="6454"/>
                </a:lnTo>
                <a:lnTo>
                  <a:pt x="9169" y="5001"/>
                </a:lnTo>
                <a:lnTo>
                  <a:pt x="8360" y="5001"/>
                </a:lnTo>
                <a:lnTo>
                  <a:pt x="8360" y="3548"/>
                </a:lnTo>
                <a:lnTo>
                  <a:pt x="6074" y="3548"/>
                </a:lnTo>
                <a:lnTo>
                  <a:pt x="6074" y="2453"/>
                </a:lnTo>
                <a:lnTo>
                  <a:pt x="8979" y="2453"/>
                </a:lnTo>
                <a:lnTo>
                  <a:pt x="897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64" name="Google Shape;4564;p54"/>
          <p:cNvGrpSpPr/>
          <p:nvPr/>
        </p:nvGrpSpPr>
        <p:grpSpPr>
          <a:xfrm>
            <a:off x="4046005" y="1953663"/>
            <a:ext cx="339830" cy="338418"/>
            <a:chOff x="4122205" y="1953663"/>
            <a:chExt cx="339830" cy="338418"/>
          </a:xfrm>
        </p:grpSpPr>
        <p:sp>
          <p:nvSpPr>
            <p:cNvPr id="4565" name="Google Shape;4565;p54"/>
            <p:cNvSpPr/>
            <p:nvPr/>
          </p:nvSpPr>
          <p:spPr>
            <a:xfrm>
              <a:off x="4122205" y="1953663"/>
              <a:ext cx="339830" cy="338418"/>
            </a:xfrm>
            <a:custGeom>
              <a:rect b="b" l="l" r="r" t="t"/>
              <a:pathLst>
                <a:path extrusionOk="0" h="11503" w="11551">
                  <a:moveTo>
                    <a:pt x="9621" y="1858"/>
                  </a:moveTo>
                  <a:lnTo>
                    <a:pt x="9621" y="2644"/>
                  </a:lnTo>
                  <a:cubicBezTo>
                    <a:pt x="9621" y="4168"/>
                    <a:pt x="8407" y="5383"/>
                    <a:pt x="6883" y="5383"/>
                  </a:cubicBezTo>
                  <a:lnTo>
                    <a:pt x="6097" y="5383"/>
                  </a:lnTo>
                  <a:lnTo>
                    <a:pt x="6097" y="4597"/>
                  </a:lnTo>
                  <a:cubicBezTo>
                    <a:pt x="6097" y="3120"/>
                    <a:pt x="7359" y="1858"/>
                    <a:pt x="8835" y="1858"/>
                  </a:cubicBezTo>
                  <a:close/>
                  <a:moveTo>
                    <a:pt x="1881" y="667"/>
                  </a:moveTo>
                  <a:cubicBezTo>
                    <a:pt x="3834" y="667"/>
                    <a:pt x="5430" y="2263"/>
                    <a:pt x="5430" y="4216"/>
                  </a:cubicBezTo>
                  <a:lnTo>
                    <a:pt x="5430" y="4597"/>
                  </a:lnTo>
                  <a:lnTo>
                    <a:pt x="5430" y="5407"/>
                  </a:lnTo>
                  <a:lnTo>
                    <a:pt x="4239" y="5407"/>
                  </a:lnTo>
                  <a:cubicBezTo>
                    <a:pt x="4225" y="5407"/>
                    <a:pt x="4210" y="5407"/>
                    <a:pt x="4196" y="5407"/>
                  </a:cubicBezTo>
                  <a:cubicBezTo>
                    <a:pt x="2263" y="5407"/>
                    <a:pt x="691" y="3820"/>
                    <a:pt x="691" y="1858"/>
                  </a:cubicBezTo>
                  <a:lnTo>
                    <a:pt x="691" y="667"/>
                  </a:lnTo>
                  <a:close/>
                  <a:moveTo>
                    <a:pt x="5430" y="6121"/>
                  </a:moveTo>
                  <a:lnTo>
                    <a:pt x="5430" y="6907"/>
                  </a:lnTo>
                  <a:cubicBezTo>
                    <a:pt x="5430" y="8383"/>
                    <a:pt x="4191" y="9645"/>
                    <a:pt x="2691" y="9645"/>
                  </a:cubicBezTo>
                  <a:lnTo>
                    <a:pt x="1905" y="9645"/>
                  </a:lnTo>
                  <a:lnTo>
                    <a:pt x="1905" y="8860"/>
                  </a:lnTo>
                  <a:cubicBezTo>
                    <a:pt x="1905" y="7335"/>
                    <a:pt x="3120" y="6121"/>
                    <a:pt x="4644" y="6121"/>
                  </a:cubicBezTo>
                  <a:close/>
                  <a:moveTo>
                    <a:pt x="7335" y="6097"/>
                  </a:moveTo>
                  <a:cubicBezTo>
                    <a:pt x="9288" y="6097"/>
                    <a:pt x="10860" y="7669"/>
                    <a:pt x="10860" y="9645"/>
                  </a:cubicBezTo>
                  <a:lnTo>
                    <a:pt x="10860" y="10836"/>
                  </a:lnTo>
                  <a:lnTo>
                    <a:pt x="9669" y="10836"/>
                  </a:lnTo>
                  <a:cubicBezTo>
                    <a:pt x="7716" y="10836"/>
                    <a:pt x="6144" y="9241"/>
                    <a:pt x="6144" y="7288"/>
                  </a:cubicBezTo>
                  <a:lnTo>
                    <a:pt x="6144" y="6097"/>
                  </a:lnTo>
                  <a:close/>
                  <a:moveTo>
                    <a:pt x="0" y="1"/>
                  </a:moveTo>
                  <a:lnTo>
                    <a:pt x="0" y="1858"/>
                  </a:lnTo>
                  <a:cubicBezTo>
                    <a:pt x="0" y="3740"/>
                    <a:pt x="1215" y="5311"/>
                    <a:pt x="2929" y="5883"/>
                  </a:cubicBezTo>
                  <a:cubicBezTo>
                    <a:pt x="1905" y="6478"/>
                    <a:pt x="1215" y="7574"/>
                    <a:pt x="1215" y="8836"/>
                  </a:cubicBezTo>
                  <a:lnTo>
                    <a:pt x="1215" y="10288"/>
                  </a:lnTo>
                  <a:lnTo>
                    <a:pt x="2644" y="10288"/>
                  </a:lnTo>
                  <a:cubicBezTo>
                    <a:pt x="3930" y="10288"/>
                    <a:pt x="5025" y="9598"/>
                    <a:pt x="5620" y="8598"/>
                  </a:cubicBezTo>
                  <a:cubicBezTo>
                    <a:pt x="6192" y="10288"/>
                    <a:pt x="7764" y="11503"/>
                    <a:pt x="9669" y="11503"/>
                  </a:cubicBezTo>
                  <a:lnTo>
                    <a:pt x="11550" y="11503"/>
                  </a:lnTo>
                  <a:lnTo>
                    <a:pt x="11550" y="9645"/>
                  </a:lnTo>
                  <a:cubicBezTo>
                    <a:pt x="11526" y="7764"/>
                    <a:pt x="10312" y="6145"/>
                    <a:pt x="8597" y="5621"/>
                  </a:cubicBezTo>
                  <a:cubicBezTo>
                    <a:pt x="9621" y="5025"/>
                    <a:pt x="10312" y="3930"/>
                    <a:pt x="10312" y="2644"/>
                  </a:cubicBezTo>
                  <a:lnTo>
                    <a:pt x="10312" y="1215"/>
                  </a:lnTo>
                  <a:lnTo>
                    <a:pt x="8835" y="1215"/>
                  </a:lnTo>
                  <a:cubicBezTo>
                    <a:pt x="7573" y="1215"/>
                    <a:pt x="6454" y="1906"/>
                    <a:pt x="5859" y="2906"/>
                  </a:cubicBezTo>
                  <a:cubicBezTo>
                    <a:pt x="5311" y="1215"/>
                    <a:pt x="3715" y="1"/>
                    <a:pt x="18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6" name="Google Shape;4566;p54"/>
            <p:cNvSpPr/>
            <p:nvPr/>
          </p:nvSpPr>
          <p:spPr>
            <a:xfrm>
              <a:off x="4190840" y="2014620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7" name="Google Shape;4567;p54"/>
            <p:cNvSpPr/>
            <p:nvPr/>
          </p:nvSpPr>
          <p:spPr>
            <a:xfrm>
              <a:off x="4190840" y="2053866"/>
              <a:ext cx="49073" cy="20329"/>
            </a:xfrm>
            <a:custGeom>
              <a:rect b="b" l="l" r="r" t="t"/>
              <a:pathLst>
                <a:path extrusionOk="0" h="691" w="1668">
                  <a:moveTo>
                    <a:pt x="1" y="0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8" name="Google Shape;4568;p54"/>
            <p:cNvSpPr/>
            <p:nvPr/>
          </p:nvSpPr>
          <p:spPr>
            <a:xfrm>
              <a:off x="4343587" y="2170867"/>
              <a:ext cx="49073" cy="19623"/>
            </a:xfrm>
            <a:custGeom>
              <a:rect b="b" l="l" r="r" t="t"/>
              <a:pathLst>
                <a:path extrusionOk="0" h="667" w="1668">
                  <a:moveTo>
                    <a:pt x="1" y="0"/>
                  </a:moveTo>
                  <a:lnTo>
                    <a:pt x="1" y="667"/>
                  </a:lnTo>
                  <a:lnTo>
                    <a:pt x="1668" y="667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69" name="Google Shape;4569;p54"/>
            <p:cNvSpPr/>
            <p:nvPr/>
          </p:nvSpPr>
          <p:spPr>
            <a:xfrm>
              <a:off x="4343587" y="2210083"/>
              <a:ext cx="49073" cy="20359"/>
            </a:xfrm>
            <a:custGeom>
              <a:rect b="b" l="l" r="r" t="t"/>
              <a:pathLst>
                <a:path extrusionOk="0" h="692" w="1668">
                  <a:moveTo>
                    <a:pt x="1" y="1"/>
                  </a:moveTo>
                  <a:lnTo>
                    <a:pt x="1" y="691"/>
                  </a:lnTo>
                  <a:lnTo>
                    <a:pt x="1668" y="691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70" name="Google Shape;4570;p54"/>
          <p:cNvSpPr/>
          <p:nvPr/>
        </p:nvSpPr>
        <p:spPr>
          <a:xfrm>
            <a:off x="4780588" y="1943866"/>
            <a:ext cx="339154" cy="337712"/>
          </a:xfrm>
          <a:custGeom>
            <a:rect b="b" l="l" r="r" t="t"/>
            <a:pathLst>
              <a:path extrusionOk="0" h="11479" w="11528">
                <a:moveTo>
                  <a:pt x="1073" y="1953"/>
                </a:moveTo>
                <a:cubicBezTo>
                  <a:pt x="1287" y="1953"/>
                  <a:pt x="1477" y="2144"/>
                  <a:pt x="1477" y="2358"/>
                </a:cubicBezTo>
                <a:cubicBezTo>
                  <a:pt x="1477" y="2548"/>
                  <a:pt x="1287" y="2739"/>
                  <a:pt x="1073" y="2739"/>
                </a:cubicBezTo>
                <a:cubicBezTo>
                  <a:pt x="882" y="2739"/>
                  <a:pt x="692" y="2548"/>
                  <a:pt x="692" y="2358"/>
                </a:cubicBezTo>
                <a:cubicBezTo>
                  <a:pt x="692" y="2144"/>
                  <a:pt x="882" y="1953"/>
                  <a:pt x="1073" y="1953"/>
                </a:cubicBezTo>
                <a:close/>
                <a:moveTo>
                  <a:pt x="10456" y="1953"/>
                </a:moveTo>
                <a:cubicBezTo>
                  <a:pt x="10670" y="1953"/>
                  <a:pt x="10837" y="2144"/>
                  <a:pt x="10837" y="2358"/>
                </a:cubicBezTo>
                <a:cubicBezTo>
                  <a:pt x="10837" y="2548"/>
                  <a:pt x="10670" y="2739"/>
                  <a:pt x="10456" y="2739"/>
                </a:cubicBezTo>
                <a:cubicBezTo>
                  <a:pt x="10241" y="2739"/>
                  <a:pt x="10075" y="2548"/>
                  <a:pt x="10075" y="2358"/>
                </a:cubicBezTo>
                <a:cubicBezTo>
                  <a:pt x="10075" y="2144"/>
                  <a:pt x="10217" y="1953"/>
                  <a:pt x="10456" y="1953"/>
                </a:cubicBezTo>
                <a:close/>
                <a:moveTo>
                  <a:pt x="9408" y="2715"/>
                </a:moveTo>
                <a:cubicBezTo>
                  <a:pt x="9527" y="3025"/>
                  <a:pt x="9765" y="3263"/>
                  <a:pt x="10098" y="3382"/>
                </a:cubicBezTo>
                <a:lnTo>
                  <a:pt x="10098" y="4715"/>
                </a:lnTo>
                <a:cubicBezTo>
                  <a:pt x="9765" y="4835"/>
                  <a:pt x="9527" y="5097"/>
                  <a:pt x="9408" y="5406"/>
                </a:cubicBezTo>
                <a:lnTo>
                  <a:pt x="8217" y="5406"/>
                </a:lnTo>
                <a:cubicBezTo>
                  <a:pt x="7860" y="5406"/>
                  <a:pt x="7503" y="5263"/>
                  <a:pt x="7264" y="5025"/>
                </a:cubicBezTo>
                <a:lnTo>
                  <a:pt x="6764" y="4549"/>
                </a:lnTo>
                <a:lnTo>
                  <a:pt x="7431" y="3334"/>
                </a:lnTo>
                <a:cubicBezTo>
                  <a:pt x="7622" y="2953"/>
                  <a:pt x="8050" y="2715"/>
                  <a:pt x="8455" y="2715"/>
                </a:cubicBezTo>
                <a:close/>
                <a:moveTo>
                  <a:pt x="1073" y="5335"/>
                </a:moveTo>
                <a:cubicBezTo>
                  <a:pt x="1287" y="5335"/>
                  <a:pt x="1477" y="5501"/>
                  <a:pt x="1477" y="5716"/>
                </a:cubicBezTo>
                <a:cubicBezTo>
                  <a:pt x="1477" y="5930"/>
                  <a:pt x="1287" y="6097"/>
                  <a:pt x="1073" y="6097"/>
                </a:cubicBezTo>
                <a:cubicBezTo>
                  <a:pt x="882" y="6097"/>
                  <a:pt x="692" y="5906"/>
                  <a:pt x="692" y="5716"/>
                </a:cubicBezTo>
                <a:cubicBezTo>
                  <a:pt x="692" y="5501"/>
                  <a:pt x="882" y="5335"/>
                  <a:pt x="1073" y="5335"/>
                </a:cubicBezTo>
                <a:close/>
                <a:moveTo>
                  <a:pt x="10456" y="5358"/>
                </a:moveTo>
                <a:cubicBezTo>
                  <a:pt x="10670" y="5358"/>
                  <a:pt x="10837" y="5525"/>
                  <a:pt x="10837" y="5740"/>
                </a:cubicBezTo>
                <a:cubicBezTo>
                  <a:pt x="10837" y="5954"/>
                  <a:pt x="10670" y="6121"/>
                  <a:pt x="10456" y="6121"/>
                </a:cubicBezTo>
                <a:cubicBezTo>
                  <a:pt x="10241" y="6121"/>
                  <a:pt x="10075" y="5954"/>
                  <a:pt x="10075" y="5740"/>
                </a:cubicBezTo>
                <a:cubicBezTo>
                  <a:pt x="10075" y="5525"/>
                  <a:pt x="10241" y="5358"/>
                  <a:pt x="10456" y="5358"/>
                </a:cubicBezTo>
                <a:close/>
                <a:moveTo>
                  <a:pt x="3428" y="2707"/>
                </a:moveTo>
                <a:cubicBezTo>
                  <a:pt x="3726" y="2707"/>
                  <a:pt x="4032" y="2862"/>
                  <a:pt x="4264" y="3072"/>
                </a:cubicBezTo>
                <a:lnTo>
                  <a:pt x="5955" y="4668"/>
                </a:lnTo>
                <a:lnTo>
                  <a:pt x="5121" y="6240"/>
                </a:lnTo>
                <a:lnTo>
                  <a:pt x="4716" y="5859"/>
                </a:lnTo>
                <a:cubicBezTo>
                  <a:pt x="4335" y="5501"/>
                  <a:pt x="3811" y="5287"/>
                  <a:pt x="3287" y="5287"/>
                </a:cubicBezTo>
                <a:lnTo>
                  <a:pt x="2073" y="5287"/>
                </a:lnTo>
                <a:cubicBezTo>
                  <a:pt x="1954" y="5025"/>
                  <a:pt x="1716" y="4811"/>
                  <a:pt x="1430" y="4739"/>
                </a:cubicBezTo>
                <a:lnTo>
                  <a:pt x="1430" y="3382"/>
                </a:lnTo>
                <a:cubicBezTo>
                  <a:pt x="1763" y="3263"/>
                  <a:pt x="2001" y="3025"/>
                  <a:pt x="2120" y="2715"/>
                </a:cubicBezTo>
                <a:lnTo>
                  <a:pt x="3311" y="2715"/>
                </a:lnTo>
                <a:cubicBezTo>
                  <a:pt x="3350" y="2710"/>
                  <a:pt x="3389" y="2707"/>
                  <a:pt x="3428" y="2707"/>
                </a:cubicBezTo>
                <a:close/>
                <a:moveTo>
                  <a:pt x="6455" y="5168"/>
                </a:moveTo>
                <a:lnTo>
                  <a:pt x="6836" y="5525"/>
                </a:lnTo>
                <a:cubicBezTo>
                  <a:pt x="7217" y="5882"/>
                  <a:pt x="7717" y="6097"/>
                  <a:pt x="8241" y="6097"/>
                </a:cubicBezTo>
                <a:lnTo>
                  <a:pt x="9408" y="6097"/>
                </a:lnTo>
                <a:cubicBezTo>
                  <a:pt x="9527" y="6430"/>
                  <a:pt x="9765" y="6668"/>
                  <a:pt x="10098" y="6787"/>
                </a:cubicBezTo>
                <a:lnTo>
                  <a:pt x="10098" y="8121"/>
                </a:lnTo>
                <a:cubicBezTo>
                  <a:pt x="9836" y="8216"/>
                  <a:pt x="9598" y="8407"/>
                  <a:pt x="9479" y="8692"/>
                </a:cubicBezTo>
                <a:lnTo>
                  <a:pt x="8241" y="8692"/>
                </a:lnTo>
                <a:cubicBezTo>
                  <a:pt x="7931" y="8669"/>
                  <a:pt x="7574" y="8550"/>
                  <a:pt x="7312" y="8264"/>
                </a:cubicBezTo>
                <a:lnTo>
                  <a:pt x="5645" y="6716"/>
                </a:lnTo>
                <a:lnTo>
                  <a:pt x="6455" y="5168"/>
                </a:lnTo>
                <a:close/>
                <a:moveTo>
                  <a:pt x="3287" y="5954"/>
                </a:moveTo>
                <a:cubicBezTo>
                  <a:pt x="3645" y="5954"/>
                  <a:pt x="4002" y="6097"/>
                  <a:pt x="4240" y="6335"/>
                </a:cubicBezTo>
                <a:lnTo>
                  <a:pt x="4764" y="6835"/>
                </a:lnTo>
                <a:lnTo>
                  <a:pt x="4097" y="8121"/>
                </a:lnTo>
                <a:cubicBezTo>
                  <a:pt x="3883" y="8502"/>
                  <a:pt x="3502" y="8740"/>
                  <a:pt x="3049" y="8740"/>
                </a:cubicBezTo>
                <a:lnTo>
                  <a:pt x="2097" y="8740"/>
                </a:lnTo>
                <a:cubicBezTo>
                  <a:pt x="1978" y="8431"/>
                  <a:pt x="1739" y="8192"/>
                  <a:pt x="1406" y="8073"/>
                </a:cubicBezTo>
                <a:lnTo>
                  <a:pt x="1406" y="6716"/>
                </a:lnTo>
                <a:cubicBezTo>
                  <a:pt x="1763" y="6597"/>
                  <a:pt x="2025" y="6311"/>
                  <a:pt x="2120" y="5954"/>
                </a:cubicBezTo>
                <a:close/>
                <a:moveTo>
                  <a:pt x="1073" y="8716"/>
                </a:moveTo>
                <a:cubicBezTo>
                  <a:pt x="1287" y="8716"/>
                  <a:pt x="1477" y="8907"/>
                  <a:pt x="1477" y="9097"/>
                </a:cubicBezTo>
                <a:cubicBezTo>
                  <a:pt x="1477" y="9312"/>
                  <a:pt x="1287" y="9502"/>
                  <a:pt x="1073" y="9502"/>
                </a:cubicBezTo>
                <a:cubicBezTo>
                  <a:pt x="882" y="9502"/>
                  <a:pt x="692" y="9312"/>
                  <a:pt x="692" y="9097"/>
                </a:cubicBezTo>
                <a:cubicBezTo>
                  <a:pt x="692" y="8907"/>
                  <a:pt x="882" y="8716"/>
                  <a:pt x="1073" y="8716"/>
                </a:cubicBezTo>
                <a:close/>
                <a:moveTo>
                  <a:pt x="10456" y="8716"/>
                </a:moveTo>
                <a:cubicBezTo>
                  <a:pt x="10670" y="8716"/>
                  <a:pt x="10837" y="8907"/>
                  <a:pt x="10837" y="9097"/>
                </a:cubicBezTo>
                <a:cubicBezTo>
                  <a:pt x="10837" y="9312"/>
                  <a:pt x="10670" y="9502"/>
                  <a:pt x="10456" y="9502"/>
                </a:cubicBezTo>
                <a:cubicBezTo>
                  <a:pt x="10241" y="9502"/>
                  <a:pt x="10075" y="9312"/>
                  <a:pt x="10075" y="9097"/>
                </a:cubicBezTo>
                <a:cubicBezTo>
                  <a:pt x="10075" y="8907"/>
                  <a:pt x="10241" y="8716"/>
                  <a:pt x="10456" y="8716"/>
                </a:cubicBezTo>
                <a:close/>
                <a:moveTo>
                  <a:pt x="763" y="0"/>
                </a:moveTo>
                <a:lnTo>
                  <a:pt x="763" y="1358"/>
                </a:lnTo>
                <a:cubicBezTo>
                  <a:pt x="334" y="1524"/>
                  <a:pt x="1" y="1905"/>
                  <a:pt x="1" y="2382"/>
                </a:cubicBezTo>
                <a:cubicBezTo>
                  <a:pt x="1" y="2858"/>
                  <a:pt x="311" y="3239"/>
                  <a:pt x="763" y="3382"/>
                </a:cubicBezTo>
                <a:lnTo>
                  <a:pt x="763" y="4739"/>
                </a:lnTo>
                <a:cubicBezTo>
                  <a:pt x="334" y="4882"/>
                  <a:pt x="1" y="5263"/>
                  <a:pt x="1" y="5740"/>
                </a:cubicBezTo>
                <a:cubicBezTo>
                  <a:pt x="1" y="6216"/>
                  <a:pt x="311" y="6597"/>
                  <a:pt x="763" y="6764"/>
                </a:cubicBezTo>
                <a:lnTo>
                  <a:pt x="763" y="8097"/>
                </a:lnTo>
                <a:cubicBezTo>
                  <a:pt x="334" y="8240"/>
                  <a:pt x="1" y="8621"/>
                  <a:pt x="1" y="9097"/>
                </a:cubicBezTo>
                <a:cubicBezTo>
                  <a:pt x="1" y="9574"/>
                  <a:pt x="311" y="9955"/>
                  <a:pt x="763" y="10121"/>
                </a:cubicBezTo>
                <a:lnTo>
                  <a:pt x="763" y="11479"/>
                </a:lnTo>
                <a:lnTo>
                  <a:pt x="1430" y="11479"/>
                </a:lnTo>
                <a:lnTo>
                  <a:pt x="1430" y="10121"/>
                </a:lnTo>
                <a:cubicBezTo>
                  <a:pt x="1430" y="10121"/>
                  <a:pt x="2001" y="9764"/>
                  <a:pt x="2097" y="9455"/>
                </a:cubicBezTo>
                <a:lnTo>
                  <a:pt x="3049" y="9455"/>
                </a:lnTo>
                <a:cubicBezTo>
                  <a:pt x="3740" y="9455"/>
                  <a:pt x="4359" y="9074"/>
                  <a:pt x="4692" y="8454"/>
                </a:cubicBezTo>
                <a:lnTo>
                  <a:pt x="5288" y="7335"/>
                </a:lnTo>
                <a:lnTo>
                  <a:pt x="6836" y="8764"/>
                </a:lnTo>
                <a:cubicBezTo>
                  <a:pt x="7217" y="9121"/>
                  <a:pt x="8241" y="9335"/>
                  <a:pt x="8241" y="9335"/>
                </a:cubicBezTo>
                <a:lnTo>
                  <a:pt x="9408" y="9335"/>
                </a:lnTo>
                <a:cubicBezTo>
                  <a:pt x="9503" y="9693"/>
                  <a:pt x="9765" y="10002"/>
                  <a:pt x="10122" y="10121"/>
                </a:cubicBezTo>
                <a:lnTo>
                  <a:pt x="10122" y="11479"/>
                </a:lnTo>
                <a:lnTo>
                  <a:pt x="10789" y="11479"/>
                </a:lnTo>
                <a:lnTo>
                  <a:pt x="10789" y="10121"/>
                </a:lnTo>
                <a:cubicBezTo>
                  <a:pt x="11218" y="9955"/>
                  <a:pt x="11527" y="9574"/>
                  <a:pt x="11527" y="9097"/>
                </a:cubicBezTo>
                <a:cubicBezTo>
                  <a:pt x="11527" y="8621"/>
                  <a:pt x="11218" y="8240"/>
                  <a:pt x="10813" y="8097"/>
                </a:cubicBezTo>
                <a:lnTo>
                  <a:pt x="10813" y="6740"/>
                </a:lnTo>
                <a:cubicBezTo>
                  <a:pt x="11194" y="6597"/>
                  <a:pt x="11527" y="6192"/>
                  <a:pt x="11527" y="5740"/>
                </a:cubicBezTo>
                <a:cubicBezTo>
                  <a:pt x="11527" y="5263"/>
                  <a:pt x="11241" y="4882"/>
                  <a:pt x="10813" y="4739"/>
                </a:cubicBezTo>
                <a:lnTo>
                  <a:pt x="10813" y="3382"/>
                </a:lnTo>
                <a:cubicBezTo>
                  <a:pt x="11241" y="3239"/>
                  <a:pt x="11527" y="2858"/>
                  <a:pt x="11527" y="2382"/>
                </a:cubicBezTo>
                <a:cubicBezTo>
                  <a:pt x="11527" y="1905"/>
                  <a:pt x="11241" y="1524"/>
                  <a:pt x="10813" y="1358"/>
                </a:cubicBezTo>
                <a:lnTo>
                  <a:pt x="10813" y="0"/>
                </a:lnTo>
                <a:lnTo>
                  <a:pt x="10122" y="0"/>
                </a:lnTo>
                <a:lnTo>
                  <a:pt x="10122" y="1358"/>
                </a:lnTo>
                <a:cubicBezTo>
                  <a:pt x="9813" y="1477"/>
                  <a:pt x="9574" y="1715"/>
                  <a:pt x="9455" y="2048"/>
                </a:cubicBezTo>
                <a:lnTo>
                  <a:pt x="8503" y="2048"/>
                </a:lnTo>
                <a:cubicBezTo>
                  <a:pt x="7812" y="2048"/>
                  <a:pt x="7193" y="2429"/>
                  <a:pt x="6860" y="3025"/>
                </a:cubicBezTo>
                <a:lnTo>
                  <a:pt x="6288" y="4073"/>
                </a:lnTo>
                <a:lnTo>
                  <a:pt x="4716" y="2620"/>
                </a:lnTo>
                <a:cubicBezTo>
                  <a:pt x="4335" y="2263"/>
                  <a:pt x="3811" y="2048"/>
                  <a:pt x="3287" y="2048"/>
                </a:cubicBezTo>
                <a:lnTo>
                  <a:pt x="2097" y="2048"/>
                </a:lnTo>
                <a:cubicBezTo>
                  <a:pt x="1978" y="1715"/>
                  <a:pt x="1739" y="1477"/>
                  <a:pt x="1406" y="1358"/>
                </a:cubicBezTo>
                <a:lnTo>
                  <a:pt x="140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71" name="Google Shape;4571;p54"/>
          <p:cNvSpPr/>
          <p:nvPr/>
        </p:nvSpPr>
        <p:spPr>
          <a:xfrm>
            <a:off x="5513112" y="1934746"/>
            <a:ext cx="337712" cy="339124"/>
          </a:xfrm>
          <a:custGeom>
            <a:rect b="b" l="l" r="r" t="t"/>
            <a:pathLst>
              <a:path extrusionOk="0" h="11527" w="11479">
                <a:moveTo>
                  <a:pt x="4644" y="2430"/>
                </a:moveTo>
                <a:lnTo>
                  <a:pt x="4644" y="10812"/>
                </a:lnTo>
                <a:lnTo>
                  <a:pt x="3858" y="10812"/>
                </a:lnTo>
                <a:lnTo>
                  <a:pt x="3858" y="4692"/>
                </a:lnTo>
                <a:lnTo>
                  <a:pt x="3858" y="2430"/>
                </a:lnTo>
                <a:close/>
                <a:moveTo>
                  <a:pt x="3192" y="5359"/>
                </a:moveTo>
                <a:lnTo>
                  <a:pt x="3192" y="10836"/>
                </a:lnTo>
                <a:lnTo>
                  <a:pt x="2406" y="10836"/>
                </a:lnTo>
                <a:lnTo>
                  <a:pt x="2406" y="5359"/>
                </a:lnTo>
                <a:close/>
                <a:moveTo>
                  <a:pt x="6097" y="3906"/>
                </a:moveTo>
                <a:lnTo>
                  <a:pt x="6097" y="10836"/>
                </a:lnTo>
                <a:lnTo>
                  <a:pt x="5335" y="10836"/>
                </a:lnTo>
                <a:lnTo>
                  <a:pt x="5335" y="3906"/>
                </a:lnTo>
                <a:close/>
                <a:moveTo>
                  <a:pt x="7597" y="691"/>
                </a:moveTo>
                <a:lnTo>
                  <a:pt x="7597" y="10836"/>
                </a:lnTo>
                <a:lnTo>
                  <a:pt x="6811" y="10836"/>
                </a:lnTo>
                <a:lnTo>
                  <a:pt x="6811" y="691"/>
                </a:lnTo>
                <a:close/>
                <a:moveTo>
                  <a:pt x="9050" y="2454"/>
                </a:moveTo>
                <a:lnTo>
                  <a:pt x="9050" y="10836"/>
                </a:lnTo>
                <a:lnTo>
                  <a:pt x="8264" y="10836"/>
                </a:lnTo>
                <a:lnTo>
                  <a:pt x="8264" y="2454"/>
                </a:lnTo>
                <a:close/>
                <a:moveTo>
                  <a:pt x="6121" y="1"/>
                </a:moveTo>
                <a:lnTo>
                  <a:pt x="6121" y="3263"/>
                </a:lnTo>
                <a:lnTo>
                  <a:pt x="5359" y="3263"/>
                </a:lnTo>
                <a:lnTo>
                  <a:pt x="5359" y="1787"/>
                </a:lnTo>
                <a:lnTo>
                  <a:pt x="3215" y="1787"/>
                </a:lnTo>
                <a:lnTo>
                  <a:pt x="3215" y="4692"/>
                </a:lnTo>
                <a:lnTo>
                  <a:pt x="1739" y="4692"/>
                </a:lnTo>
                <a:lnTo>
                  <a:pt x="1739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40" y="10836"/>
                </a:lnTo>
                <a:lnTo>
                  <a:pt x="9740" y="1763"/>
                </a:lnTo>
                <a:lnTo>
                  <a:pt x="8264" y="1763"/>
                </a:lnTo>
                <a:lnTo>
                  <a:pt x="82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72" name="Google Shape;4572;p54"/>
          <p:cNvGrpSpPr/>
          <p:nvPr/>
        </p:nvGrpSpPr>
        <p:grpSpPr>
          <a:xfrm>
            <a:off x="6252608" y="1967666"/>
            <a:ext cx="338448" cy="313908"/>
            <a:chOff x="5871608" y="1967666"/>
            <a:chExt cx="338448" cy="313908"/>
          </a:xfrm>
        </p:grpSpPr>
        <p:sp>
          <p:nvSpPr>
            <p:cNvPr id="4573" name="Google Shape;4573;p54"/>
            <p:cNvSpPr/>
            <p:nvPr/>
          </p:nvSpPr>
          <p:spPr>
            <a:xfrm>
              <a:off x="5871608" y="2046158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7693" y="691"/>
                  </a:moveTo>
                  <a:lnTo>
                    <a:pt x="8074" y="1072"/>
                  </a:lnTo>
                  <a:lnTo>
                    <a:pt x="7693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715"/>
                  </a:moveTo>
                  <a:lnTo>
                    <a:pt x="10860" y="1500"/>
                  </a:lnTo>
                  <a:lnTo>
                    <a:pt x="8669" y="1500"/>
                  </a:lnTo>
                  <a:lnTo>
                    <a:pt x="9074" y="1096"/>
                  </a:lnTo>
                  <a:lnTo>
                    <a:pt x="8669" y="715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74" name="Google Shape;4574;p54"/>
            <p:cNvSpPr/>
            <p:nvPr/>
          </p:nvSpPr>
          <p:spPr>
            <a:xfrm>
              <a:off x="5871608" y="2133034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5955" y="643"/>
                  </a:moveTo>
                  <a:lnTo>
                    <a:pt x="6359" y="1048"/>
                  </a:lnTo>
                  <a:lnTo>
                    <a:pt x="5955" y="1429"/>
                  </a:lnTo>
                  <a:lnTo>
                    <a:pt x="668" y="1429"/>
                  </a:lnTo>
                  <a:lnTo>
                    <a:pt x="668" y="643"/>
                  </a:lnTo>
                  <a:close/>
                  <a:moveTo>
                    <a:pt x="10860" y="691"/>
                  </a:moveTo>
                  <a:lnTo>
                    <a:pt x="10860" y="1453"/>
                  </a:lnTo>
                  <a:lnTo>
                    <a:pt x="6955" y="1453"/>
                  </a:lnTo>
                  <a:lnTo>
                    <a:pt x="7336" y="1072"/>
                  </a:lnTo>
                  <a:lnTo>
                    <a:pt x="6955" y="691"/>
                  </a:lnTo>
                  <a:close/>
                  <a:moveTo>
                    <a:pt x="1" y="0"/>
                  </a:moveTo>
                  <a:lnTo>
                    <a:pt x="1" y="2143"/>
                  </a:lnTo>
                  <a:lnTo>
                    <a:pt x="11503" y="2143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75" name="Google Shape;4575;p54"/>
            <p:cNvSpPr/>
            <p:nvPr/>
          </p:nvSpPr>
          <p:spPr>
            <a:xfrm>
              <a:off x="5871608" y="2218497"/>
              <a:ext cx="338448" cy="63076"/>
            </a:xfrm>
            <a:custGeom>
              <a:rect b="b" l="l" r="r" t="t"/>
              <a:pathLst>
                <a:path extrusionOk="0" h="2144" w="11504">
                  <a:moveTo>
                    <a:pt x="4002" y="691"/>
                  </a:moveTo>
                  <a:lnTo>
                    <a:pt x="4383" y="1072"/>
                  </a:lnTo>
                  <a:lnTo>
                    <a:pt x="4002" y="1453"/>
                  </a:lnTo>
                  <a:lnTo>
                    <a:pt x="668" y="1453"/>
                  </a:lnTo>
                  <a:lnTo>
                    <a:pt x="668" y="691"/>
                  </a:lnTo>
                  <a:close/>
                  <a:moveTo>
                    <a:pt x="10860" y="691"/>
                  </a:moveTo>
                  <a:lnTo>
                    <a:pt x="10860" y="1477"/>
                  </a:lnTo>
                  <a:lnTo>
                    <a:pt x="4978" y="1477"/>
                  </a:lnTo>
                  <a:lnTo>
                    <a:pt x="5359" y="1072"/>
                  </a:lnTo>
                  <a:lnTo>
                    <a:pt x="4978" y="691"/>
                  </a:lnTo>
                  <a:close/>
                  <a:moveTo>
                    <a:pt x="1" y="0"/>
                  </a:moveTo>
                  <a:lnTo>
                    <a:pt x="1" y="2144"/>
                  </a:lnTo>
                  <a:lnTo>
                    <a:pt x="11503" y="2144"/>
                  </a:lnTo>
                  <a:lnTo>
                    <a:pt x="11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76" name="Google Shape;4576;p54"/>
            <p:cNvSpPr/>
            <p:nvPr/>
          </p:nvSpPr>
          <p:spPr>
            <a:xfrm>
              <a:off x="6149770" y="2006912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7"/>
                  </a:lnTo>
                  <a:lnTo>
                    <a:pt x="2048" y="66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77" name="Google Shape;4577;p54"/>
            <p:cNvSpPr/>
            <p:nvPr/>
          </p:nvSpPr>
          <p:spPr>
            <a:xfrm>
              <a:off x="6149770" y="1967666"/>
              <a:ext cx="60282" cy="19653"/>
            </a:xfrm>
            <a:custGeom>
              <a:rect b="b" l="l" r="r" t="t"/>
              <a:pathLst>
                <a:path extrusionOk="0" h="668" w="2049">
                  <a:moveTo>
                    <a:pt x="0" y="1"/>
                  </a:moveTo>
                  <a:lnTo>
                    <a:pt x="0" y="668"/>
                  </a:lnTo>
                  <a:lnTo>
                    <a:pt x="2048" y="668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78" name="Google Shape;4578;p54"/>
            <p:cNvSpPr/>
            <p:nvPr/>
          </p:nvSpPr>
          <p:spPr>
            <a:xfrm>
              <a:off x="6109141" y="2006912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79" name="Google Shape;4579;p54"/>
            <p:cNvSpPr/>
            <p:nvPr/>
          </p:nvSpPr>
          <p:spPr>
            <a:xfrm>
              <a:off x="6109141" y="1967666"/>
              <a:ext cx="20329" cy="19653"/>
            </a:xfrm>
            <a:custGeom>
              <a:rect b="b" l="l" r="r" t="t"/>
              <a:pathLst>
                <a:path extrusionOk="0" h="668" w="691">
                  <a:moveTo>
                    <a:pt x="0" y="1"/>
                  </a:moveTo>
                  <a:lnTo>
                    <a:pt x="0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80" name="Google Shape;4580;p54"/>
          <p:cNvSpPr/>
          <p:nvPr/>
        </p:nvSpPr>
        <p:spPr>
          <a:xfrm>
            <a:off x="6974629" y="1923508"/>
            <a:ext cx="343331" cy="337065"/>
          </a:xfrm>
          <a:custGeom>
            <a:rect b="b" l="l" r="r" t="t"/>
            <a:pathLst>
              <a:path extrusionOk="0" h="11457" w="11670">
                <a:moveTo>
                  <a:pt x="4406" y="668"/>
                </a:moveTo>
                <a:cubicBezTo>
                  <a:pt x="4763" y="668"/>
                  <a:pt x="5025" y="930"/>
                  <a:pt x="5025" y="1288"/>
                </a:cubicBezTo>
                <a:cubicBezTo>
                  <a:pt x="5025" y="1645"/>
                  <a:pt x="4763" y="1907"/>
                  <a:pt x="4406" y="1907"/>
                </a:cubicBezTo>
                <a:cubicBezTo>
                  <a:pt x="4049" y="1907"/>
                  <a:pt x="3787" y="1621"/>
                  <a:pt x="3787" y="1288"/>
                </a:cubicBezTo>
                <a:cubicBezTo>
                  <a:pt x="3787" y="930"/>
                  <a:pt x="4049" y="668"/>
                  <a:pt x="4406" y="668"/>
                </a:cubicBezTo>
                <a:close/>
                <a:moveTo>
                  <a:pt x="10336" y="1621"/>
                </a:moveTo>
                <a:cubicBezTo>
                  <a:pt x="10693" y="1621"/>
                  <a:pt x="10955" y="1883"/>
                  <a:pt x="10955" y="2240"/>
                </a:cubicBezTo>
                <a:cubicBezTo>
                  <a:pt x="10955" y="2597"/>
                  <a:pt x="10693" y="2859"/>
                  <a:pt x="10336" y="2859"/>
                </a:cubicBezTo>
                <a:cubicBezTo>
                  <a:pt x="9978" y="2859"/>
                  <a:pt x="9716" y="2597"/>
                  <a:pt x="9716" y="2240"/>
                </a:cubicBezTo>
                <a:cubicBezTo>
                  <a:pt x="9716" y="1883"/>
                  <a:pt x="9978" y="1621"/>
                  <a:pt x="10336" y="1621"/>
                </a:cubicBezTo>
                <a:close/>
                <a:moveTo>
                  <a:pt x="1429" y="3574"/>
                </a:moveTo>
                <a:cubicBezTo>
                  <a:pt x="1786" y="3574"/>
                  <a:pt x="2048" y="3836"/>
                  <a:pt x="2048" y="4193"/>
                </a:cubicBezTo>
                <a:cubicBezTo>
                  <a:pt x="2048" y="4550"/>
                  <a:pt x="1786" y="4836"/>
                  <a:pt x="1429" y="4836"/>
                </a:cubicBezTo>
                <a:cubicBezTo>
                  <a:pt x="1072" y="4836"/>
                  <a:pt x="810" y="4550"/>
                  <a:pt x="810" y="4193"/>
                </a:cubicBezTo>
                <a:cubicBezTo>
                  <a:pt x="810" y="3836"/>
                  <a:pt x="1072" y="3574"/>
                  <a:pt x="1429" y="3574"/>
                </a:cubicBezTo>
                <a:close/>
                <a:moveTo>
                  <a:pt x="7359" y="4383"/>
                </a:moveTo>
                <a:cubicBezTo>
                  <a:pt x="7716" y="4383"/>
                  <a:pt x="7978" y="4645"/>
                  <a:pt x="7978" y="5003"/>
                </a:cubicBezTo>
                <a:cubicBezTo>
                  <a:pt x="7978" y="5360"/>
                  <a:pt x="7716" y="5622"/>
                  <a:pt x="7359" y="5622"/>
                </a:cubicBezTo>
                <a:cubicBezTo>
                  <a:pt x="7025" y="5622"/>
                  <a:pt x="6740" y="5336"/>
                  <a:pt x="6740" y="5003"/>
                </a:cubicBezTo>
                <a:cubicBezTo>
                  <a:pt x="6740" y="4645"/>
                  <a:pt x="7002" y="4383"/>
                  <a:pt x="7359" y="4383"/>
                </a:cubicBezTo>
                <a:close/>
                <a:moveTo>
                  <a:pt x="2858" y="9718"/>
                </a:moveTo>
                <a:lnTo>
                  <a:pt x="2858" y="10813"/>
                </a:lnTo>
                <a:lnTo>
                  <a:pt x="810" y="10813"/>
                </a:lnTo>
                <a:lnTo>
                  <a:pt x="810" y="9718"/>
                </a:lnTo>
                <a:close/>
                <a:moveTo>
                  <a:pt x="5573" y="9718"/>
                </a:moveTo>
                <a:lnTo>
                  <a:pt x="5573" y="10813"/>
                </a:lnTo>
                <a:lnTo>
                  <a:pt x="3525" y="10813"/>
                </a:lnTo>
                <a:lnTo>
                  <a:pt x="3525" y="9718"/>
                </a:lnTo>
                <a:close/>
                <a:moveTo>
                  <a:pt x="8240" y="9718"/>
                </a:moveTo>
                <a:lnTo>
                  <a:pt x="8240" y="10813"/>
                </a:lnTo>
                <a:lnTo>
                  <a:pt x="6192" y="10813"/>
                </a:lnTo>
                <a:lnTo>
                  <a:pt x="6192" y="9718"/>
                </a:lnTo>
                <a:close/>
                <a:moveTo>
                  <a:pt x="10955" y="9718"/>
                </a:moveTo>
                <a:lnTo>
                  <a:pt x="10955" y="10813"/>
                </a:lnTo>
                <a:lnTo>
                  <a:pt x="8907" y="10813"/>
                </a:lnTo>
                <a:lnTo>
                  <a:pt x="8907" y="9718"/>
                </a:lnTo>
                <a:close/>
                <a:moveTo>
                  <a:pt x="4339" y="1"/>
                </a:moveTo>
                <a:cubicBezTo>
                  <a:pt x="3619" y="1"/>
                  <a:pt x="3001" y="587"/>
                  <a:pt x="3001" y="1311"/>
                </a:cubicBezTo>
                <a:cubicBezTo>
                  <a:pt x="3001" y="1907"/>
                  <a:pt x="3429" y="2407"/>
                  <a:pt x="3953" y="2574"/>
                </a:cubicBezTo>
                <a:lnTo>
                  <a:pt x="3953" y="9051"/>
                </a:lnTo>
                <a:lnTo>
                  <a:pt x="1667" y="9027"/>
                </a:lnTo>
                <a:lnTo>
                  <a:pt x="1667" y="5455"/>
                </a:lnTo>
                <a:cubicBezTo>
                  <a:pt x="2239" y="5312"/>
                  <a:pt x="2643" y="4765"/>
                  <a:pt x="2620" y="4145"/>
                </a:cubicBezTo>
                <a:cubicBezTo>
                  <a:pt x="2596" y="3479"/>
                  <a:pt x="2048" y="2931"/>
                  <a:pt x="1381" y="2883"/>
                </a:cubicBezTo>
                <a:cubicBezTo>
                  <a:pt x="1367" y="2883"/>
                  <a:pt x="1352" y="2882"/>
                  <a:pt x="1337" y="2882"/>
                </a:cubicBezTo>
                <a:cubicBezTo>
                  <a:pt x="595" y="2882"/>
                  <a:pt x="0" y="3469"/>
                  <a:pt x="0" y="4193"/>
                </a:cubicBezTo>
                <a:cubicBezTo>
                  <a:pt x="0" y="4788"/>
                  <a:pt x="429" y="5312"/>
                  <a:pt x="953" y="5455"/>
                </a:cubicBezTo>
                <a:lnTo>
                  <a:pt x="953" y="9027"/>
                </a:lnTo>
                <a:lnTo>
                  <a:pt x="0" y="9027"/>
                </a:lnTo>
                <a:lnTo>
                  <a:pt x="0" y="11456"/>
                </a:lnTo>
                <a:lnTo>
                  <a:pt x="11502" y="11456"/>
                </a:lnTo>
                <a:lnTo>
                  <a:pt x="11502" y="9027"/>
                </a:lnTo>
                <a:lnTo>
                  <a:pt x="10550" y="9051"/>
                </a:lnTo>
                <a:lnTo>
                  <a:pt x="10550" y="3526"/>
                </a:lnTo>
                <a:lnTo>
                  <a:pt x="10693" y="3526"/>
                </a:lnTo>
                <a:cubicBezTo>
                  <a:pt x="11264" y="3359"/>
                  <a:pt x="11669" y="2836"/>
                  <a:pt x="11645" y="2216"/>
                </a:cubicBezTo>
                <a:cubicBezTo>
                  <a:pt x="11622" y="1550"/>
                  <a:pt x="11074" y="978"/>
                  <a:pt x="10383" y="954"/>
                </a:cubicBezTo>
                <a:cubicBezTo>
                  <a:pt x="10369" y="954"/>
                  <a:pt x="10355" y="954"/>
                  <a:pt x="10340" y="954"/>
                </a:cubicBezTo>
                <a:cubicBezTo>
                  <a:pt x="9621" y="954"/>
                  <a:pt x="9026" y="1540"/>
                  <a:pt x="9026" y="2264"/>
                </a:cubicBezTo>
                <a:cubicBezTo>
                  <a:pt x="9026" y="2859"/>
                  <a:pt x="9431" y="3359"/>
                  <a:pt x="9978" y="3526"/>
                </a:cubicBezTo>
                <a:lnTo>
                  <a:pt x="9978" y="9051"/>
                </a:lnTo>
                <a:lnTo>
                  <a:pt x="7692" y="9051"/>
                </a:lnTo>
                <a:lnTo>
                  <a:pt x="7692" y="6265"/>
                </a:lnTo>
                <a:cubicBezTo>
                  <a:pt x="8240" y="6098"/>
                  <a:pt x="8669" y="5574"/>
                  <a:pt x="8645" y="4955"/>
                </a:cubicBezTo>
                <a:cubicBezTo>
                  <a:pt x="8597" y="4288"/>
                  <a:pt x="8073" y="3717"/>
                  <a:pt x="7383" y="3693"/>
                </a:cubicBezTo>
                <a:cubicBezTo>
                  <a:pt x="7368" y="3692"/>
                  <a:pt x="7354" y="3692"/>
                  <a:pt x="7340" y="3692"/>
                </a:cubicBezTo>
                <a:cubicBezTo>
                  <a:pt x="6621" y="3692"/>
                  <a:pt x="6025" y="4279"/>
                  <a:pt x="6025" y="5003"/>
                </a:cubicBezTo>
                <a:cubicBezTo>
                  <a:pt x="6025" y="5598"/>
                  <a:pt x="6430" y="6098"/>
                  <a:pt x="6978" y="6265"/>
                </a:cubicBezTo>
                <a:lnTo>
                  <a:pt x="6978" y="9051"/>
                </a:lnTo>
                <a:lnTo>
                  <a:pt x="4668" y="9051"/>
                </a:lnTo>
                <a:lnTo>
                  <a:pt x="4668" y="2574"/>
                </a:lnTo>
                <a:cubicBezTo>
                  <a:pt x="5239" y="2407"/>
                  <a:pt x="5668" y="1883"/>
                  <a:pt x="5620" y="1264"/>
                </a:cubicBezTo>
                <a:cubicBezTo>
                  <a:pt x="5596" y="597"/>
                  <a:pt x="5073" y="25"/>
                  <a:pt x="4382" y="2"/>
                </a:cubicBezTo>
                <a:cubicBezTo>
                  <a:pt x="4368" y="1"/>
                  <a:pt x="4353" y="1"/>
                  <a:pt x="433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81" name="Google Shape;4581;p54"/>
          <p:cNvGrpSpPr/>
          <p:nvPr/>
        </p:nvGrpSpPr>
        <p:grpSpPr>
          <a:xfrm>
            <a:off x="7709919" y="1934040"/>
            <a:ext cx="340537" cy="339830"/>
            <a:chOff x="7024119" y="1934040"/>
            <a:chExt cx="340537" cy="339830"/>
          </a:xfrm>
        </p:grpSpPr>
        <p:sp>
          <p:nvSpPr>
            <p:cNvPr id="4582" name="Google Shape;4582;p54"/>
            <p:cNvSpPr/>
            <p:nvPr/>
          </p:nvSpPr>
          <p:spPr>
            <a:xfrm>
              <a:off x="7024119" y="1934040"/>
              <a:ext cx="340537" cy="339830"/>
            </a:xfrm>
            <a:custGeom>
              <a:rect b="b" l="l" r="r" t="t"/>
              <a:pathLst>
                <a:path extrusionOk="0" h="11551" w="11575">
                  <a:moveTo>
                    <a:pt x="5811" y="691"/>
                  </a:moveTo>
                  <a:cubicBezTo>
                    <a:pt x="8503" y="691"/>
                    <a:pt x="10693" y="2763"/>
                    <a:pt x="10884" y="5431"/>
                  </a:cubicBezTo>
                  <a:lnTo>
                    <a:pt x="9788" y="5431"/>
                  </a:lnTo>
                  <a:cubicBezTo>
                    <a:pt x="9598" y="3359"/>
                    <a:pt x="7907" y="1763"/>
                    <a:pt x="5811" y="1763"/>
                  </a:cubicBezTo>
                  <a:cubicBezTo>
                    <a:pt x="3740" y="1763"/>
                    <a:pt x="2001" y="3359"/>
                    <a:pt x="1858" y="5431"/>
                  </a:cubicBezTo>
                  <a:lnTo>
                    <a:pt x="763" y="5431"/>
                  </a:lnTo>
                  <a:cubicBezTo>
                    <a:pt x="906" y="2811"/>
                    <a:pt x="3120" y="691"/>
                    <a:pt x="5811" y="691"/>
                  </a:cubicBezTo>
                  <a:close/>
                  <a:moveTo>
                    <a:pt x="5811" y="3930"/>
                  </a:moveTo>
                  <a:cubicBezTo>
                    <a:pt x="6835" y="3930"/>
                    <a:pt x="7669" y="4764"/>
                    <a:pt x="7669" y="5788"/>
                  </a:cubicBezTo>
                  <a:cubicBezTo>
                    <a:pt x="7669" y="6788"/>
                    <a:pt x="6835" y="7621"/>
                    <a:pt x="5811" y="7621"/>
                  </a:cubicBezTo>
                  <a:cubicBezTo>
                    <a:pt x="4811" y="7621"/>
                    <a:pt x="3978" y="6788"/>
                    <a:pt x="3978" y="5788"/>
                  </a:cubicBezTo>
                  <a:cubicBezTo>
                    <a:pt x="3978" y="4764"/>
                    <a:pt x="4811" y="3930"/>
                    <a:pt x="5811" y="3930"/>
                  </a:cubicBezTo>
                  <a:close/>
                  <a:moveTo>
                    <a:pt x="5454" y="2478"/>
                  </a:moveTo>
                  <a:lnTo>
                    <a:pt x="5454" y="3287"/>
                  </a:lnTo>
                  <a:cubicBezTo>
                    <a:pt x="4240" y="3454"/>
                    <a:pt x="3263" y="4502"/>
                    <a:pt x="3263" y="5788"/>
                  </a:cubicBezTo>
                  <a:cubicBezTo>
                    <a:pt x="3263" y="7050"/>
                    <a:pt x="4216" y="8122"/>
                    <a:pt x="5454" y="8288"/>
                  </a:cubicBezTo>
                  <a:lnTo>
                    <a:pt x="5454" y="9074"/>
                  </a:lnTo>
                  <a:cubicBezTo>
                    <a:pt x="3787" y="8907"/>
                    <a:pt x="2477" y="7502"/>
                    <a:pt x="2477" y="5788"/>
                  </a:cubicBezTo>
                  <a:cubicBezTo>
                    <a:pt x="2477" y="4049"/>
                    <a:pt x="3787" y="2644"/>
                    <a:pt x="5454" y="2478"/>
                  </a:cubicBezTo>
                  <a:close/>
                  <a:moveTo>
                    <a:pt x="6145" y="2478"/>
                  </a:moveTo>
                  <a:cubicBezTo>
                    <a:pt x="7812" y="2644"/>
                    <a:pt x="9122" y="4049"/>
                    <a:pt x="9122" y="5788"/>
                  </a:cubicBezTo>
                  <a:cubicBezTo>
                    <a:pt x="9122" y="7502"/>
                    <a:pt x="7812" y="8907"/>
                    <a:pt x="6145" y="9074"/>
                  </a:cubicBezTo>
                  <a:lnTo>
                    <a:pt x="6145" y="8288"/>
                  </a:lnTo>
                  <a:cubicBezTo>
                    <a:pt x="7359" y="8098"/>
                    <a:pt x="8360" y="7050"/>
                    <a:pt x="8360" y="5788"/>
                  </a:cubicBezTo>
                  <a:cubicBezTo>
                    <a:pt x="8360" y="4502"/>
                    <a:pt x="7407" y="3430"/>
                    <a:pt x="6145" y="3287"/>
                  </a:cubicBezTo>
                  <a:lnTo>
                    <a:pt x="6145" y="2478"/>
                  </a:lnTo>
                  <a:close/>
                  <a:moveTo>
                    <a:pt x="10884" y="6145"/>
                  </a:moveTo>
                  <a:cubicBezTo>
                    <a:pt x="10693" y="8765"/>
                    <a:pt x="8503" y="10860"/>
                    <a:pt x="5811" y="10860"/>
                  </a:cubicBezTo>
                  <a:cubicBezTo>
                    <a:pt x="3144" y="10860"/>
                    <a:pt x="929" y="8788"/>
                    <a:pt x="763" y="6145"/>
                  </a:cubicBezTo>
                  <a:lnTo>
                    <a:pt x="1858" y="6145"/>
                  </a:lnTo>
                  <a:cubicBezTo>
                    <a:pt x="2049" y="8193"/>
                    <a:pt x="3740" y="9789"/>
                    <a:pt x="5811" y="9789"/>
                  </a:cubicBezTo>
                  <a:cubicBezTo>
                    <a:pt x="7907" y="9789"/>
                    <a:pt x="9622" y="8193"/>
                    <a:pt x="9788" y="6145"/>
                  </a:cubicBezTo>
                  <a:close/>
                  <a:moveTo>
                    <a:pt x="5788" y="1"/>
                  </a:moveTo>
                  <a:cubicBezTo>
                    <a:pt x="4240" y="1"/>
                    <a:pt x="2811" y="596"/>
                    <a:pt x="1715" y="1692"/>
                  </a:cubicBezTo>
                  <a:cubicBezTo>
                    <a:pt x="644" y="2763"/>
                    <a:pt x="1" y="4240"/>
                    <a:pt x="1" y="5788"/>
                  </a:cubicBezTo>
                  <a:cubicBezTo>
                    <a:pt x="1" y="7336"/>
                    <a:pt x="596" y="8765"/>
                    <a:pt x="1715" y="9860"/>
                  </a:cubicBezTo>
                  <a:cubicBezTo>
                    <a:pt x="2787" y="10932"/>
                    <a:pt x="4240" y="11551"/>
                    <a:pt x="5788" y="11551"/>
                  </a:cubicBezTo>
                  <a:cubicBezTo>
                    <a:pt x="7336" y="11551"/>
                    <a:pt x="8764" y="10955"/>
                    <a:pt x="9860" y="9860"/>
                  </a:cubicBezTo>
                  <a:cubicBezTo>
                    <a:pt x="10932" y="8788"/>
                    <a:pt x="11575" y="7336"/>
                    <a:pt x="11575" y="5788"/>
                  </a:cubicBezTo>
                  <a:cubicBezTo>
                    <a:pt x="11575" y="4240"/>
                    <a:pt x="10979" y="2811"/>
                    <a:pt x="9860" y="1692"/>
                  </a:cubicBezTo>
                  <a:cubicBezTo>
                    <a:pt x="8788" y="620"/>
                    <a:pt x="7336" y="1"/>
                    <a:pt x="57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3" name="Google Shape;4583;p54"/>
            <p:cNvSpPr/>
            <p:nvPr/>
          </p:nvSpPr>
          <p:spPr>
            <a:xfrm>
              <a:off x="7170540" y="2073459"/>
              <a:ext cx="48396" cy="20359"/>
            </a:xfrm>
            <a:custGeom>
              <a:rect b="b" l="l" r="r" t="t"/>
              <a:pathLst>
                <a:path extrusionOk="0" h="692" w="1645">
                  <a:moveTo>
                    <a:pt x="1" y="1"/>
                  </a:moveTo>
                  <a:lnTo>
                    <a:pt x="1" y="692"/>
                  </a:lnTo>
                  <a:lnTo>
                    <a:pt x="1644" y="692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4" name="Google Shape;4584;p54"/>
            <p:cNvSpPr/>
            <p:nvPr/>
          </p:nvSpPr>
          <p:spPr>
            <a:xfrm>
              <a:off x="7170540" y="2114794"/>
              <a:ext cx="48396" cy="19653"/>
            </a:xfrm>
            <a:custGeom>
              <a:rect b="b" l="l" r="r" t="t"/>
              <a:pathLst>
                <a:path extrusionOk="0" h="668" w="1645">
                  <a:moveTo>
                    <a:pt x="1" y="1"/>
                  </a:moveTo>
                  <a:lnTo>
                    <a:pt x="1" y="668"/>
                  </a:lnTo>
                  <a:lnTo>
                    <a:pt x="1644" y="668"/>
                  </a:lnTo>
                  <a:lnTo>
                    <a:pt x="1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585" name="Google Shape;4585;p54"/>
          <p:cNvGrpSpPr/>
          <p:nvPr/>
        </p:nvGrpSpPr>
        <p:grpSpPr>
          <a:xfrm>
            <a:off x="7711330" y="2456707"/>
            <a:ext cx="337712" cy="339119"/>
            <a:chOff x="7025530" y="2456707"/>
            <a:chExt cx="337712" cy="339119"/>
          </a:xfrm>
        </p:grpSpPr>
        <p:sp>
          <p:nvSpPr>
            <p:cNvPr id="4586" name="Google Shape;4586;p54"/>
            <p:cNvSpPr/>
            <p:nvPr/>
          </p:nvSpPr>
          <p:spPr>
            <a:xfrm>
              <a:off x="7025530" y="2456707"/>
              <a:ext cx="337712" cy="287286"/>
            </a:xfrm>
            <a:custGeom>
              <a:rect b="b" l="l" r="r" t="t"/>
              <a:pathLst>
                <a:path extrusionOk="0" h="9765" w="11479">
                  <a:moveTo>
                    <a:pt x="9074" y="691"/>
                  </a:moveTo>
                  <a:lnTo>
                    <a:pt x="9074" y="4406"/>
                  </a:lnTo>
                  <a:lnTo>
                    <a:pt x="8312" y="4406"/>
                  </a:lnTo>
                  <a:lnTo>
                    <a:pt x="8312" y="691"/>
                  </a:lnTo>
                  <a:close/>
                  <a:moveTo>
                    <a:pt x="6121" y="2144"/>
                  </a:moveTo>
                  <a:lnTo>
                    <a:pt x="6121" y="5883"/>
                  </a:lnTo>
                  <a:lnTo>
                    <a:pt x="5359" y="5883"/>
                  </a:lnTo>
                  <a:lnTo>
                    <a:pt x="5359" y="2144"/>
                  </a:lnTo>
                  <a:close/>
                  <a:moveTo>
                    <a:pt x="3215" y="3620"/>
                  </a:moveTo>
                  <a:lnTo>
                    <a:pt x="3215" y="7335"/>
                  </a:lnTo>
                  <a:lnTo>
                    <a:pt x="2429" y="7335"/>
                  </a:lnTo>
                  <a:lnTo>
                    <a:pt x="2429" y="3620"/>
                  </a:lnTo>
                  <a:close/>
                  <a:moveTo>
                    <a:pt x="3215" y="7978"/>
                  </a:moveTo>
                  <a:lnTo>
                    <a:pt x="3215" y="9097"/>
                  </a:lnTo>
                  <a:lnTo>
                    <a:pt x="2429" y="9097"/>
                  </a:lnTo>
                  <a:lnTo>
                    <a:pt x="2429" y="7978"/>
                  </a:lnTo>
                  <a:close/>
                  <a:moveTo>
                    <a:pt x="6121" y="6525"/>
                  </a:moveTo>
                  <a:lnTo>
                    <a:pt x="6121" y="9097"/>
                  </a:lnTo>
                  <a:lnTo>
                    <a:pt x="5359" y="9097"/>
                  </a:lnTo>
                  <a:lnTo>
                    <a:pt x="5359" y="6525"/>
                  </a:lnTo>
                  <a:close/>
                  <a:moveTo>
                    <a:pt x="9050" y="5073"/>
                  </a:moveTo>
                  <a:lnTo>
                    <a:pt x="9050" y="9097"/>
                  </a:lnTo>
                  <a:lnTo>
                    <a:pt x="8264" y="9097"/>
                  </a:lnTo>
                  <a:lnTo>
                    <a:pt x="8264" y="5073"/>
                  </a:lnTo>
                  <a:close/>
                  <a:moveTo>
                    <a:pt x="7597" y="0"/>
                  </a:moveTo>
                  <a:lnTo>
                    <a:pt x="7597" y="9097"/>
                  </a:lnTo>
                  <a:lnTo>
                    <a:pt x="6811" y="9097"/>
                  </a:lnTo>
                  <a:lnTo>
                    <a:pt x="6811" y="1477"/>
                  </a:lnTo>
                  <a:lnTo>
                    <a:pt x="4668" y="1477"/>
                  </a:lnTo>
                  <a:lnTo>
                    <a:pt x="4668" y="9097"/>
                  </a:lnTo>
                  <a:lnTo>
                    <a:pt x="3882" y="9097"/>
                  </a:lnTo>
                  <a:lnTo>
                    <a:pt x="3882" y="2930"/>
                  </a:lnTo>
                  <a:lnTo>
                    <a:pt x="1739" y="2930"/>
                  </a:lnTo>
                  <a:lnTo>
                    <a:pt x="1739" y="9097"/>
                  </a:lnTo>
                  <a:lnTo>
                    <a:pt x="0" y="9097"/>
                  </a:lnTo>
                  <a:lnTo>
                    <a:pt x="0" y="9764"/>
                  </a:lnTo>
                  <a:lnTo>
                    <a:pt x="11479" y="9764"/>
                  </a:lnTo>
                  <a:lnTo>
                    <a:pt x="11479" y="9097"/>
                  </a:lnTo>
                  <a:lnTo>
                    <a:pt x="9740" y="9097"/>
                  </a:lnTo>
                  <a:lnTo>
                    <a:pt x="97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7" name="Google Shape;4587;p54"/>
            <p:cNvSpPr/>
            <p:nvPr/>
          </p:nvSpPr>
          <p:spPr>
            <a:xfrm>
              <a:off x="7087870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8" name="Google Shape;4588;p54"/>
            <p:cNvSpPr/>
            <p:nvPr/>
          </p:nvSpPr>
          <p:spPr>
            <a:xfrm>
              <a:off x="7173364" y="2775468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89" name="Google Shape;4589;p54"/>
            <p:cNvSpPr/>
            <p:nvPr/>
          </p:nvSpPr>
          <p:spPr>
            <a:xfrm>
              <a:off x="7259534" y="2775468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2"/>
                  </a:lnTo>
                  <a:lnTo>
                    <a:pt x="1453" y="692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590" name="Google Shape;4590;p54"/>
          <p:cNvGrpSpPr/>
          <p:nvPr/>
        </p:nvGrpSpPr>
        <p:grpSpPr>
          <a:xfrm>
            <a:off x="6978130" y="2434996"/>
            <a:ext cx="339124" cy="339124"/>
            <a:chOff x="6444730" y="2434996"/>
            <a:chExt cx="339124" cy="339124"/>
          </a:xfrm>
        </p:grpSpPr>
        <p:sp>
          <p:nvSpPr>
            <p:cNvPr id="4591" name="Google Shape;4591;p54"/>
            <p:cNvSpPr/>
            <p:nvPr/>
          </p:nvSpPr>
          <p:spPr>
            <a:xfrm>
              <a:off x="6444730" y="2434996"/>
              <a:ext cx="339124" cy="339124"/>
            </a:xfrm>
            <a:custGeom>
              <a:rect b="b" l="l" r="r" t="t"/>
              <a:pathLst>
                <a:path extrusionOk="0" h="11527" w="11527">
                  <a:moveTo>
                    <a:pt x="5454" y="1429"/>
                  </a:moveTo>
                  <a:lnTo>
                    <a:pt x="5454" y="5454"/>
                  </a:lnTo>
                  <a:lnTo>
                    <a:pt x="1429" y="5454"/>
                  </a:lnTo>
                  <a:cubicBezTo>
                    <a:pt x="1620" y="3310"/>
                    <a:pt x="3310" y="1619"/>
                    <a:pt x="5454" y="1429"/>
                  </a:cubicBezTo>
                  <a:close/>
                  <a:moveTo>
                    <a:pt x="6097" y="715"/>
                  </a:moveTo>
                  <a:cubicBezTo>
                    <a:pt x="8645" y="905"/>
                    <a:pt x="10669" y="2929"/>
                    <a:pt x="10836" y="5454"/>
                  </a:cubicBezTo>
                  <a:lnTo>
                    <a:pt x="6097" y="5454"/>
                  </a:lnTo>
                  <a:lnTo>
                    <a:pt x="6097" y="715"/>
                  </a:lnTo>
                  <a:close/>
                  <a:moveTo>
                    <a:pt x="10121" y="6097"/>
                  </a:moveTo>
                  <a:cubicBezTo>
                    <a:pt x="9955" y="8240"/>
                    <a:pt x="8240" y="9955"/>
                    <a:pt x="6097" y="10121"/>
                  </a:cubicBezTo>
                  <a:lnTo>
                    <a:pt x="6097" y="6097"/>
                  </a:lnTo>
                  <a:close/>
                  <a:moveTo>
                    <a:pt x="5454" y="6097"/>
                  </a:moveTo>
                  <a:lnTo>
                    <a:pt x="5454" y="10836"/>
                  </a:lnTo>
                  <a:cubicBezTo>
                    <a:pt x="2929" y="10669"/>
                    <a:pt x="905" y="8645"/>
                    <a:pt x="715" y="6097"/>
                  </a:cubicBezTo>
                  <a:close/>
                  <a:moveTo>
                    <a:pt x="5406" y="0"/>
                  </a:moveTo>
                  <a:lnTo>
                    <a:pt x="5406" y="738"/>
                  </a:lnTo>
                  <a:cubicBezTo>
                    <a:pt x="4192" y="834"/>
                    <a:pt x="3072" y="1334"/>
                    <a:pt x="2191" y="2191"/>
                  </a:cubicBezTo>
                  <a:cubicBezTo>
                    <a:pt x="1334" y="3072"/>
                    <a:pt x="834" y="4191"/>
                    <a:pt x="738" y="5406"/>
                  </a:cubicBezTo>
                  <a:lnTo>
                    <a:pt x="0" y="5406"/>
                  </a:lnTo>
                  <a:lnTo>
                    <a:pt x="0" y="5739"/>
                  </a:lnTo>
                  <a:cubicBezTo>
                    <a:pt x="0" y="7287"/>
                    <a:pt x="596" y="8716"/>
                    <a:pt x="1691" y="9835"/>
                  </a:cubicBezTo>
                  <a:cubicBezTo>
                    <a:pt x="2763" y="10907"/>
                    <a:pt x="4239" y="11526"/>
                    <a:pt x="5787" y="11526"/>
                  </a:cubicBezTo>
                  <a:lnTo>
                    <a:pt x="6097" y="11526"/>
                  </a:lnTo>
                  <a:lnTo>
                    <a:pt x="6097" y="10788"/>
                  </a:lnTo>
                  <a:cubicBezTo>
                    <a:pt x="7335" y="10693"/>
                    <a:pt x="8454" y="10193"/>
                    <a:pt x="9312" y="9312"/>
                  </a:cubicBezTo>
                  <a:cubicBezTo>
                    <a:pt x="10193" y="8454"/>
                    <a:pt x="10693" y="7335"/>
                    <a:pt x="10788" y="6097"/>
                  </a:cubicBezTo>
                  <a:lnTo>
                    <a:pt x="11526" y="6097"/>
                  </a:lnTo>
                  <a:lnTo>
                    <a:pt x="11526" y="5787"/>
                  </a:lnTo>
                  <a:cubicBezTo>
                    <a:pt x="11526" y="4239"/>
                    <a:pt x="10931" y="2810"/>
                    <a:pt x="9836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2" name="Google Shape;4592;p54"/>
            <p:cNvSpPr/>
            <p:nvPr/>
          </p:nvSpPr>
          <p:spPr>
            <a:xfrm>
              <a:off x="6532283" y="2638167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3" name="Google Shape;4593;p54"/>
            <p:cNvSpPr/>
            <p:nvPr/>
          </p:nvSpPr>
          <p:spPr>
            <a:xfrm>
              <a:off x="6532283" y="2680208"/>
              <a:ext cx="48396" cy="20329"/>
            </a:xfrm>
            <a:custGeom>
              <a:rect b="b" l="l" r="r" t="t"/>
              <a:pathLst>
                <a:path extrusionOk="0" h="691" w="1645">
                  <a:moveTo>
                    <a:pt x="1" y="0"/>
                  </a:moveTo>
                  <a:lnTo>
                    <a:pt x="1" y="691"/>
                  </a:lnTo>
                  <a:lnTo>
                    <a:pt x="1644" y="691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4" name="Google Shape;4594;p54"/>
            <p:cNvSpPr/>
            <p:nvPr/>
          </p:nvSpPr>
          <p:spPr>
            <a:xfrm>
              <a:off x="6648608" y="2509251"/>
              <a:ext cx="48366" cy="20359"/>
            </a:xfrm>
            <a:custGeom>
              <a:rect b="b" l="l" r="r" t="t"/>
              <a:pathLst>
                <a:path extrusionOk="0" h="692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595" name="Google Shape;4595;p54"/>
            <p:cNvSpPr/>
            <p:nvPr/>
          </p:nvSpPr>
          <p:spPr>
            <a:xfrm>
              <a:off x="6648608" y="2551291"/>
              <a:ext cx="48366" cy="20329"/>
            </a:xfrm>
            <a:custGeom>
              <a:rect b="b" l="l" r="r" t="t"/>
              <a:pathLst>
                <a:path extrusionOk="0" h="691" w="1644">
                  <a:moveTo>
                    <a:pt x="0" y="0"/>
                  </a:moveTo>
                  <a:lnTo>
                    <a:pt x="0" y="691"/>
                  </a:lnTo>
                  <a:lnTo>
                    <a:pt x="1643" y="691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596" name="Google Shape;4596;p54"/>
          <p:cNvSpPr/>
          <p:nvPr/>
        </p:nvSpPr>
        <p:spPr>
          <a:xfrm>
            <a:off x="6254020" y="2497336"/>
            <a:ext cx="337742" cy="280990"/>
          </a:xfrm>
          <a:custGeom>
            <a:rect b="b" l="l" r="r" t="t"/>
            <a:pathLst>
              <a:path extrusionOk="0" h="9551" w="11480">
                <a:moveTo>
                  <a:pt x="5716" y="644"/>
                </a:moveTo>
                <a:cubicBezTo>
                  <a:pt x="5978" y="644"/>
                  <a:pt x="6192" y="858"/>
                  <a:pt x="6192" y="1120"/>
                </a:cubicBezTo>
                <a:cubicBezTo>
                  <a:pt x="6192" y="1406"/>
                  <a:pt x="5978" y="1596"/>
                  <a:pt x="5716" y="1596"/>
                </a:cubicBezTo>
                <a:cubicBezTo>
                  <a:pt x="5454" y="1596"/>
                  <a:pt x="5240" y="1406"/>
                  <a:pt x="5240" y="1120"/>
                </a:cubicBezTo>
                <a:cubicBezTo>
                  <a:pt x="5240" y="882"/>
                  <a:pt x="5454" y="644"/>
                  <a:pt x="5716" y="644"/>
                </a:cubicBezTo>
                <a:close/>
                <a:moveTo>
                  <a:pt x="8860" y="2287"/>
                </a:moveTo>
                <a:cubicBezTo>
                  <a:pt x="9145" y="2287"/>
                  <a:pt x="9336" y="2501"/>
                  <a:pt x="9336" y="2763"/>
                </a:cubicBezTo>
                <a:cubicBezTo>
                  <a:pt x="9336" y="3025"/>
                  <a:pt x="9145" y="3239"/>
                  <a:pt x="8860" y="3239"/>
                </a:cubicBezTo>
                <a:cubicBezTo>
                  <a:pt x="8598" y="3239"/>
                  <a:pt x="8383" y="3025"/>
                  <a:pt x="8383" y="2763"/>
                </a:cubicBezTo>
                <a:cubicBezTo>
                  <a:pt x="8383" y="2501"/>
                  <a:pt x="8598" y="2287"/>
                  <a:pt x="8860" y="2287"/>
                </a:cubicBezTo>
                <a:close/>
                <a:moveTo>
                  <a:pt x="2501" y="3549"/>
                </a:moveTo>
                <a:cubicBezTo>
                  <a:pt x="2763" y="3549"/>
                  <a:pt x="2977" y="3739"/>
                  <a:pt x="2977" y="4025"/>
                </a:cubicBezTo>
                <a:cubicBezTo>
                  <a:pt x="2977" y="4287"/>
                  <a:pt x="2763" y="4502"/>
                  <a:pt x="2501" y="4502"/>
                </a:cubicBezTo>
                <a:cubicBezTo>
                  <a:pt x="2239" y="4502"/>
                  <a:pt x="2025" y="4287"/>
                  <a:pt x="2025" y="4025"/>
                </a:cubicBezTo>
                <a:cubicBezTo>
                  <a:pt x="2025" y="3787"/>
                  <a:pt x="2239" y="3549"/>
                  <a:pt x="2501" y="3549"/>
                </a:cubicBezTo>
                <a:close/>
                <a:moveTo>
                  <a:pt x="6621" y="1787"/>
                </a:moveTo>
                <a:lnTo>
                  <a:pt x="7740" y="2549"/>
                </a:lnTo>
                <a:cubicBezTo>
                  <a:pt x="7740" y="2620"/>
                  <a:pt x="7693" y="2668"/>
                  <a:pt x="7693" y="2739"/>
                </a:cubicBezTo>
                <a:cubicBezTo>
                  <a:pt x="7693" y="3216"/>
                  <a:pt x="7978" y="3597"/>
                  <a:pt x="8383" y="3787"/>
                </a:cubicBezTo>
                <a:lnTo>
                  <a:pt x="7407" y="6454"/>
                </a:lnTo>
                <a:lnTo>
                  <a:pt x="6216" y="2144"/>
                </a:lnTo>
                <a:cubicBezTo>
                  <a:pt x="6407" y="2049"/>
                  <a:pt x="6502" y="1930"/>
                  <a:pt x="6621" y="1787"/>
                </a:cubicBezTo>
                <a:close/>
                <a:moveTo>
                  <a:pt x="4906" y="1953"/>
                </a:moveTo>
                <a:cubicBezTo>
                  <a:pt x="5002" y="2049"/>
                  <a:pt x="5121" y="2144"/>
                  <a:pt x="5240" y="2192"/>
                </a:cubicBezTo>
                <a:lnTo>
                  <a:pt x="3954" y="6788"/>
                </a:lnTo>
                <a:lnTo>
                  <a:pt x="3120" y="4978"/>
                </a:lnTo>
                <a:cubicBezTo>
                  <a:pt x="3430" y="4763"/>
                  <a:pt x="3620" y="4406"/>
                  <a:pt x="3620" y="4025"/>
                </a:cubicBezTo>
                <a:cubicBezTo>
                  <a:pt x="3620" y="3859"/>
                  <a:pt x="3597" y="3692"/>
                  <a:pt x="3549" y="3573"/>
                </a:cubicBezTo>
                <a:lnTo>
                  <a:pt x="4906" y="1953"/>
                </a:lnTo>
                <a:close/>
                <a:moveTo>
                  <a:pt x="2572" y="5406"/>
                </a:moveTo>
                <a:lnTo>
                  <a:pt x="3644" y="7788"/>
                </a:lnTo>
                <a:lnTo>
                  <a:pt x="3358" y="8931"/>
                </a:lnTo>
                <a:lnTo>
                  <a:pt x="1001" y="8931"/>
                </a:lnTo>
                <a:lnTo>
                  <a:pt x="2572" y="5406"/>
                </a:lnTo>
                <a:close/>
                <a:moveTo>
                  <a:pt x="5740" y="2906"/>
                </a:moveTo>
                <a:lnTo>
                  <a:pt x="7407" y="8931"/>
                </a:lnTo>
                <a:lnTo>
                  <a:pt x="4073" y="8931"/>
                </a:lnTo>
                <a:lnTo>
                  <a:pt x="5740" y="2906"/>
                </a:lnTo>
                <a:close/>
                <a:moveTo>
                  <a:pt x="8860" y="4502"/>
                </a:moveTo>
                <a:lnTo>
                  <a:pt x="10503" y="8907"/>
                </a:lnTo>
                <a:lnTo>
                  <a:pt x="8097" y="8907"/>
                </a:lnTo>
                <a:lnTo>
                  <a:pt x="8097" y="8931"/>
                </a:lnTo>
                <a:lnTo>
                  <a:pt x="7740" y="7597"/>
                </a:lnTo>
                <a:lnTo>
                  <a:pt x="8860" y="4502"/>
                </a:lnTo>
                <a:close/>
                <a:moveTo>
                  <a:pt x="5740" y="1"/>
                </a:moveTo>
                <a:cubicBezTo>
                  <a:pt x="5121" y="1"/>
                  <a:pt x="4621" y="501"/>
                  <a:pt x="4621" y="1120"/>
                </a:cubicBezTo>
                <a:lnTo>
                  <a:pt x="4621" y="1287"/>
                </a:lnTo>
                <a:lnTo>
                  <a:pt x="3120" y="3025"/>
                </a:lnTo>
                <a:cubicBezTo>
                  <a:pt x="2906" y="2906"/>
                  <a:pt x="2715" y="2858"/>
                  <a:pt x="2430" y="2858"/>
                </a:cubicBezTo>
                <a:cubicBezTo>
                  <a:pt x="1882" y="2882"/>
                  <a:pt x="1406" y="3358"/>
                  <a:pt x="1358" y="3930"/>
                </a:cubicBezTo>
                <a:cubicBezTo>
                  <a:pt x="1334" y="4406"/>
                  <a:pt x="1644" y="4859"/>
                  <a:pt x="2049" y="5025"/>
                </a:cubicBezTo>
                <a:lnTo>
                  <a:pt x="1" y="9550"/>
                </a:lnTo>
                <a:lnTo>
                  <a:pt x="11479" y="9550"/>
                </a:lnTo>
                <a:lnTo>
                  <a:pt x="9336" y="3811"/>
                </a:lnTo>
                <a:cubicBezTo>
                  <a:pt x="9764" y="3620"/>
                  <a:pt x="10026" y="3216"/>
                  <a:pt x="10026" y="2739"/>
                </a:cubicBezTo>
                <a:cubicBezTo>
                  <a:pt x="10026" y="2144"/>
                  <a:pt x="9550" y="1644"/>
                  <a:pt x="8955" y="1596"/>
                </a:cubicBezTo>
                <a:cubicBezTo>
                  <a:pt x="8929" y="1594"/>
                  <a:pt x="8903" y="1594"/>
                  <a:pt x="8878" y="1594"/>
                </a:cubicBezTo>
                <a:cubicBezTo>
                  <a:pt x="8553" y="1594"/>
                  <a:pt x="8271" y="1733"/>
                  <a:pt x="8050" y="1953"/>
                </a:cubicBezTo>
                <a:lnTo>
                  <a:pt x="6859" y="1120"/>
                </a:lnTo>
                <a:cubicBezTo>
                  <a:pt x="6859" y="501"/>
                  <a:pt x="6359" y="1"/>
                  <a:pt x="57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597" name="Google Shape;4597;p54"/>
          <p:cNvSpPr/>
          <p:nvPr/>
        </p:nvSpPr>
        <p:spPr>
          <a:xfrm>
            <a:off x="5512405" y="2458090"/>
            <a:ext cx="339830" cy="337742"/>
          </a:xfrm>
          <a:custGeom>
            <a:rect b="b" l="l" r="r" t="t"/>
            <a:pathLst>
              <a:path extrusionOk="0" h="11480" w="11551">
                <a:moveTo>
                  <a:pt x="6883" y="644"/>
                </a:moveTo>
                <a:lnTo>
                  <a:pt x="6883" y="1716"/>
                </a:lnTo>
                <a:lnTo>
                  <a:pt x="4668" y="1716"/>
                </a:lnTo>
                <a:lnTo>
                  <a:pt x="4668" y="644"/>
                </a:lnTo>
                <a:close/>
                <a:moveTo>
                  <a:pt x="2406" y="3883"/>
                </a:moveTo>
                <a:lnTo>
                  <a:pt x="2406" y="4669"/>
                </a:lnTo>
                <a:lnTo>
                  <a:pt x="715" y="4669"/>
                </a:lnTo>
                <a:lnTo>
                  <a:pt x="715" y="3883"/>
                </a:lnTo>
                <a:close/>
                <a:moveTo>
                  <a:pt x="6597" y="3883"/>
                </a:moveTo>
                <a:lnTo>
                  <a:pt x="6597" y="4669"/>
                </a:lnTo>
                <a:lnTo>
                  <a:pt x="4906" y="4669"/>
                </a:lnTo>
                <a:lnTo>
                  <a:pt x="4906" y="3883"/>
                </a:lnTo>
                <a:close/>
                <a:moveTo>
                  <a:pt x="10860" y="3883"/>
                </a:moveTo>
                <a:lnTo>
                  <a:pt x="10860" y="4669"/>
                </a:lnTo>
                <a:lnTo>
                  <a:pt x="9169" y="4669"/>
                </a:lnTo>
                <a:lnTo>
                  <a:pt x="9169" y="3883"/>
                </a:lnTo>
                <a:close/>
                <a:moveTo>
                  <a:pt x="2406" y="6812"/>
                </a:moveTo>
                <a:lnTo>
                  <a:pt x="2406" y="7574"/>
                </a:lnTo>
                <a:lnTo>
                  <a:pt x="715" y="7574"/>
                </a:lnTo>
                <a:lnTo>
                  <a:pt x="715" y="6812"/>
                </a:lnTo>
                <a:close/>
                <a:moveTo>
                  <a:pt x="6597" y="6812"/>
                </a:moveTo>
                <a:lnTo>
                  <a:pt x="6597" y="7574"/>
                </a:lnTo>
                <a:lnTo>
                  <a:pt x="4906" y="7574"/>
                </a:lnTo>
                <a:lnTo>
                  <a:pt x="4906" y="6812"/>
                </a:lnTo>
                <a:close/>
                <a:moveTo>
                  <a:pt x="10836" y="6812"/>
                </a:moveTo>
                <a:lnTo>
                  <a:pt x="10836" y="7574"/>
                </a:lnTo>
                <a:lnTo>
                  <a:pt x="9122" y="7574"/>
                </a:lnTo>
                <a:lnTo>
                  <a:pt x="9122" y="6812"/>
                </a:lnTo>
                <a:close/>
                <a:moveTo>
                  <a:pt x="1548" y="9717"/>
                </a:moveTo>
                <a:cubicBezTo>
                  <a:pt x="1834" y="9717"/>
                  <a:pt x="2072" y="9955"/>
                  <a:pt x="2072" y="10265"/>
                </a:cubicBezTo>
                <a:cubicBezTo>
                  <a:pt x="2072" y="10551"/>
                  <a:pt x="1834" y="10789"/>
                  <a:pt x="1548" y="10789"/>
                </a:cubicBezTo>
                <a:cubicBezTo>
                  <a:pt x="1239" y="10789"/>
                  <a:pt x="1001" y="10551"/>
                  <a:pt x="1001" y="10265"/>
                </a:cubicBezTo>
                <a:cubicBezTo>
                  <a:pt x="1001" y="9955"/>
                  <a:pt x="1239" y="9717"/>
                  <a:pt x="1548" y="9717"/>
                </a:cubicBezTo>
                <a:close/>
                <a:moveTo>
                  <a:pt x="5764" y="9717"/>
                </a:moveTo>
                <a:cubicBezTo>
                  <a:pt x="6073" y="9717"/>
                  <a:pt x="6288" y="9955"/>
                  <a:pt x="6288" y="10265"/>
                </a:cubicBezTo>
                <a:cubicBezTo>
                  <a:pt x="6288" y="10551"/>
                  <a:pt x="6073" y="10789"/>
                  <a:pt x="5764" y="10789"/>
                </a:cubicBezTo>
                <a:cubicBezTo>
                  <a:pt x="5478" y="10789"/>
                  <a:pt x="5240" y="10551"/>
                  <a:pt x="5240" y="10265"/>
                </a:cubicBezTo>
                <a:cubicBezTo>
                  <a:pt x="5240" y="9955"/>
                  <a:pt x="5478" y="9717"/>
                  <a:pt x="5764" y="9717"/>
                </a:cubicBezTo>
                <a:close/>
                <a:moveTo>
                  <a:pt x="10003" y="9717"/>
                </a:moveTo>
                <a:cubicBezTo>
                  <a:pt x="10288" y="9717"/>
                  <a:pt x="10527" y="9955"/>
                  <a:pt x="10527" y="10265"/>
                </a:cubicBezTo>
                <a:cubicBezTo>
                  <a:pt x="10527" y="10551"/>
                  <a:pt x="10288" y="10789"/>
                  <a:pt x="10003" y="10789"/>
                </a:cubicBezTo>
                <a:cubicBezTo>
                  <a:pt x="9693" y="10789"/>
                  <a:pt x="9455" y="10551"/>
                  <a:pt x="9455" y="10265"/>
                </a:cubicBezTo>
                <a:cubicBezTo>
                  <a:pt x="9455" y="9955"/>
                  <a:pt x="9693" y="9717"/>
                  <a:pt x="10003" y="9717"/>
                </a:cubicBezTo>
                <a:close/>
                <a:moveTo>
                  <a:pt x="3978" y="1"/>
                </a:moveTo>
                <a:lnTo>
                  <a:pt x="3978" y="2430"/>
                </a:lnTo>
                <a:lnTo>
                  <a:pt x="5430" y="2430"/>
                </a:lnTo>
                <a:lnTo>
                  <a:pt x="5430" y="3216"/>
                </a:lnTo>
                <a:lnTo>
                  <a:pt x="4240" y="3216"/>
                </a:lnTo>
                <a:lnTo>
                  <a:pt x="4240" y="3930"/>
                </a:lnTo>
                <a:lnTo>
                  <a:pt x="3049" y="3930"/>
                </a:lnTo>
                <a:lnTo>
                  <a:pt x="3049" y="3216"/>
                </a:lnTo>
                <a:lnTo>
                  <a:pt x="1" y="3216"/>
                </a:lnTo>
                <a:lnTo>
                  <a:pt x="1" y="5359"/>
                </a:lnTo>
                <a:lnTo>
                  <a:pt x="1191" y="5359"/>
                </a:lnTo>
                <a:lnTo>
                  <a:pt x="1191" y="6121"/>
                </a:lnTo>
                <a:lnTo>
                  <a:pt x="1" y="6121"/>
                </a:lnTo>
                <a:lnTo>
                  <a:pt x="1" y="8265"/>
                </a:lnTo>
                <a:lnTo>
                  <a:pt x="1191" y="8265"/>
                </a:lnTo>
                <a:lnTo>
                  <a:pt x="1191" y="9098"/>
                </a:lnTo>
                <a:cubicBezTo>
                  <a:pt x="667" y="9241"/>
                  <a:pt x="286" y="9717"/>
                  <a:pt x="286" y="10265"/>
                </a:cubicBezTo>
                <a:cubicBezTo>
                  <a:pt x="286" y="10956"/>
                  <a:pt x="834" y="11480"/>
                  <a:pt x="1501" y="11480"/>
                </a:cubicBezTo>
                <a:cubicBezTo>
                  <a:pt x="2191" y="11480"/>
                  <a:pt x="2739" y="10956"/>
                  <a:pt x="2739" y="10265"/>
                </a:cubicBezTo>
                <a:cubicBezTo>
                  <a:pt x="2739" y="9693"/>
                  <a:pt x="2334" y="9241"/>
                  <a:pt x="1834" y="9098"/>
                </a:cubicBezTo>
                <a:lnTo>
                  <a:pt x="1834" y="8265"/>
                </a:lnTo>
                <a:lnTo>
                  <a:pt x="3025" y="8265"/>
                </a:lnTo>
                <a:lnTo>
                  <a:pt x="3025" y="6121"/>
                </a:lnTo>
                <a:lnTo>
                  <a:pt x="1834" y="6121"/>
                </a:lnTo>
                <a:lnTo>
                  <a:pt x="1834" y="5359"/>
                </a:lnTo>
                <a:lnTo>
                  <a:pt x="3025" y="5359"/>
                </a:lnTo>
                <a:lnTo>
                  <a:pt x="3025" y="4597"/>
                </a:lnTo>
                <a:lnTo>
                  <a:pt x="4216" y="4597"/>
                </a:lnTo>
                <a:lnTo>
                  <a:pt x="4216" y="5359"/>
                </a:lnTo>
                <a:lnTo>
                  <a:pt x="5406" y="5359"/>
                </a:lnTo>
                <a:lnTo>
                  <a:pt x="5406" y="6121"/>
                </a:lnTo>
                <a:lnTo>
                  <a:pt x="4216" y="6121"/>
                </a:lnTo>
                <a:lnTo>
                  <a:pt x="4216" y="8265"/>
                </a:lnTo>
                <a:lnTo>
                  <a:pt x="5406" y="8265"/>
                </a:lnTo>
                <a:lnTo>
                  <a:pt x="5406" y="9098"/>
                </a:lnTo>
                <a:cubicBezTo>
                  <a:pt x="4906" y="9241"/>
                  <a:pt x="4525" y="9717"/>
                  <a:pt x="4525" y="10265"/>
                </a:cubicBezTo>
                <a:cubicBezTo>
                  <a:pt x="4525" y="10956"/>
                  <a:pt x="5049" y="11480"/>
                  <a:pt x="5740" y="11480"/>
                </a:cubicBezTo>
                <a:cubicBezTo>
                  <a:pt x="6430" y="11480"/>
                  <a:pt x="6954" y="10956"/>
                  <a:pt x="6954" y="10265"/>
                </a:cubicBezTo>
                <a:cubicBezTo>
                  <a:pt x="6954" y="9693"/>
                  <a:pt x="6073" y="9098"/>
                  <a:pt x="6073" y="9098"/>
                </a:cubicBezTo>
                <a:lnTo>
                  <a:pt x="6073" y="8265"/>
                </a:lnTo>
                <a:lnTo>
                  <a:pt x="7264" y="8265"/>
                </a:lnTo>
                <a:lnTo>
                  <a:pt x="7264" y="6121"/>
                </a:lnTo>
                <a:lnTo>
                  <a:pt x="6073" y="6121"/>
                </a:lnTo>
                <a:lnTo>
                  <a:pt x="6073" y="5359"/>
                </a:lnTo>
                <a:lnTo>
                  <a:pt x="7264" y="5359"/>
                </a:lnTo>
                <a:lnTo>
                  <a:pt x="7264" y="4597"/>
                </a:lnTo>
                <a:lnTo>
                  <a:pt x="8455" y="4597"/>
                </a:lnTo>
                <a:lnTo>
                  <a:pt x="8455" y="5359"/>
                </a:lnTo>
                <a:lnTo>
                  <a:pt x="9645" y="5359"/>
                </a:lnTo>
                <a:lnTo>
                  <a:pt x="9645" y="6121"/>
                </a:lnTo>
                <a:lnTo>
                  <a:pt x="8455" y="6121"/>
                </a:lnTo>
                <a:lnTo>
                  <a:pt x="8455" y="8265"/>
                </a:lnTo>
                <a:lnTo>
                  <a:pt x="9645" y="8265"/>
                </a:lnTo>
                <a:lnTo>
                  <a:pt x="9645" y="9098"/>
                </a:lnTo>
                <a:cubicBezTo>
                  <a:pt x="9122" y="9241"/>
                  <a:pt x="8740" y="9717"/>
                  <a:pt x="8740" y="10265"/>
                </a:cubicBezTo>
                <a:cubicBezTo>
                  <a:pt x="8740" y="10956"/>
                  <a:pt x="9288" y="11480"/>
                  <a:pt x="9955" y="11480"/>
                </a:cubicBezTo>
                <a:cubicBezTo>
                  <a:pt x="10646" y="11480"/>
                  <a:pt x="11193" y="10956"/>
                  <a:pt x="11193" y="10265"/>
                </a:cubicBezTo>
                <a:cubicBezTo>
                  <a:pt x="11193" y="9693"/>
                  <a:pt x="10789" y="9241"/>
                  <a:pt x="10288" y="9098"/>
                </a:cubicBezTo>
                <a:lnTo>
                  <a:pt x="10288" y="8265"/>
                </a:lnTo>
                <a:lnTo>
                  <a:pt x="11479" y="8265"/>
                </a:lnTo>
                <a:lnTo>
                  <a:pt x="11479" y="6121"/>
                </a:lnTo>
                <a:lnTo>
                  <a:pt x="10288" y="6121"/>
                </a:lnTo>
                <a:lnTo>
                  <a:pt x="10288" y="5359"/>
                </a:lnTo>
                <a:lnTo>
                  <a:pt x="11551" y="5359"/>
                </a:lnTo>
                <a:lnTo>
                  <a:pt x="11551" y="3192"/>
                </a:lnTo>
                <a:lnTo>
                  <a:pt x="8479" y="3192"/>
                </a:lnTo>
                <a:lnTo>
                  <a:pt x="8479" y="3907"/>
                </a:lnTo>
                <a:lnTo>
                  <a:pt x="7288" y="3907"/>
                </a:lnTo>
                <a:lnTo>
                  <a:pt x="7288" y="3192"/>
                </a:lnTo>
                <a:lnTo>
                  <a:pt x="6097" y="3192"/>
                </a:lnTo>
                <a:lnTo>
                  <a:pt x="6097" y="2430"/>
                </a:lnTo>
                <a:lnTo>
                  <a:pt x="7574" y="2430"/>
                </a:lnTo>
                <a:lnTo>
                  <a:pt x="757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598" name="Google Shape;4598;p54"/>
          <p:cNvGrpSpPr/>
          <p:nvPr/>
        </p:nvGrpSpPr>
        <p:grpSpPr>
          <a:xfrm>
            <a:off x="4782000" y="2470711"/>
            <a:ext cx="337737" cy="334913"/>
            <a:chOff x="4705800" y="2470711"/>
            <a:chExt cx="337737" cy="334913"/>
          </a:xfrm>
        </p:grpSpPr>
        <p:grpSp>
          <p:nvGrpSpPr>
            <p:cNvPr id="4599" name="Google Shape;4599;p54"/>
            <p:cNvGrpSpPr/>
            <p:nvPr/>
          </p:nvGrpSpPr>
          <p:grpSpPr>
            <a:xfrm>
              <a:off x="4705800" y="2501543"/>
              <a:ext cx="337737" cy="304082"/>
              <a:chOff x="4705800" y="2501543"/>
              <a:chExt cx="337737" cy="304082"/>
            </a:xfrm>
          </p:grpSpPr>
          <p:sp>
            <p:nvSpPr>
              <p:cNvPr id="4600" name="Google Shape;4600;p54"/>
              <p:cNvSpPr/>
              <p:nvPr/>
            </p:nvSpPr>
            <p:spPr>
              <a:xfrm>
                <a:off x="4923681" y="2502955"/>
                <a:ext cx="74315" cy="74286"/>
              </a:xfrm>
              <a:custGeom>
                <a:rect b="b" l="l" r="r" t="t"/>
                <a:pathLst>
                  <a:path extrusionOk="0" h="2525" w="2526">
                    <a:moveTo>
                      <a:pt x="1263" y="667"/>
                    </a:moveTo>
                    <a:cubicBezTo>
                      <a:pt x="1596" y="667"/>
                      <a:pt x="1835" y="929"/>
                      <a:pt x="1835" y="1238"/>
                    </a:cubicBezTo>
                    <a:cubicBezTo>
                      <a:pt x="1835" y="1572"/>
                      <a:pt x="1573" y="1810"/>
                      <a:pt x="1263" y="1810"/>
                    </a:cubicBezTo>
                    <a:cubicBezTo>
                      <a:pt x="953" y="1810"/>
                      <a:pt x="715" y="1524"/>
                      <a:pt x="715" y="1238"/>
                    </a:cubicBezTo>
                    <a:cubicBezTo>
                      <a:pt x="668" y="929"/>
                      <a:pt x="953" y="667"/>
                      <a:pt x="1263" y="667"/>
                    </a:cubicBezTo>
                    <a:close/>
                    <a:moveTo>
                      <a:pt x="1263" y="0"/>
                    </a:moveTo>
                    <a:cubicBezTo>
                      <a:pt x="596" y="0"/>
                      <a:pt x="25" y="572"/>
                      <a:pt x="25" y="1262"/>
                    </a:cubicBezTo>
                    <a:cubicBezTo>
                      <a:pt x="1" y="1953"/>
                      <a:pt x="572" y="2524"/>
                      <a:pt x="1263" y="2524"/>
                    </a:cubicBezTo>
                    <a:cubicBezTo>
                      <a:pt x="1954" y="2524"/>
                      <a:pt x="2525" y="1953"/>
                      <a:pt x="2525" y="1262"/>
                    </a:cubicBezTo>
                    <a:cubicBezTo>
                      <a:pt x="2525" y="572"/>
                      <a:pt x="1954" y="0"/>
                      <a:pt x="1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1" name="Google Shape;4601;p54"/>
              <p:cNvSpPr/>
              <p:nvPr/>
            </p:nvSpPr>
            <p:spPr>
              <a:xfrm>
                <a:off x="4969929" y="2582800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63" y="692"/>
                    </a:moveTo>
                    <a:cubicBezTo>
                      <a:pt x="1549" y="692"/>
                      <a:pt x="1811" y="954"/>
                      <a:pt x="1811" y="1263"/>
                    </a:cubicBezTo>
                    <a:cubicBezTo>
                      <a:pt x="1811" y="1549"/>
                      <a:pt x="1549" y="1835"/>
                      <a:pt x="1263" y="1835"/>
                    </a:cubicBezTo>
                    <a:cubicBezTo>
                      <a:pt x="929" y="1835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3" y="692"/>
                    </a:cubicBezTo>
                    <a:close/>
                    <a:moveTo>
                      <a:pt x="1263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63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49"/>
                      <a:pt x="1930" y="1"/>
                      <a:pt x="12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2" name="Google Shape;4602;p54"/>
              <p:cNvSpPr/>
              <p:nvPr/>
            </p:nvSpPr>
            <p:spPr>
              <a:xfrm>
                <a:off x="4952424" y="2673176"/>
                <a:ext cx="74286" cy="73609"/>
              </a:xfrm>
              <a:custGeom>
                <a:rect b="b" l="l" r="r" t="t"/>
                <a:pathLst>
                  <a:path extrusionOk="0" h="2502" w="2525">
                    <a:moveTo>
                      <a:pt x="1262" y="692"/>
                    </a:moveTo>
                    <a:cubicBezTo>
                      <a:pt x="1572" y="692"/>
                      <a:pt x="1810" y="954"/>
                      <a:pt x="1810" y="1263"/>
                    </a:cubicBezTo>
                    <a:cubicBezTo>
                      <a:pt x="1858" y="1573"/>
                      <a:pt x="1572" y="1811"/>
                      <a:pt x="1262" y="1811"/>
                    </a:cubicBezTo>
                    <a:cubicBezTo>
                      <a:pt x="929" y="1811"/>
                      <a:pt x="691" y="1549"/>
                      <a:pt x="691" y="1263"/>
                    </a:cubicBezTo>
                    <a:cubicBezTo>
                      <a:pt x="691" y="930"/>
                      <a:pt x="953" y="692"/>
                      <a:pt x="1262" y="692"/>
                    </a:cubicBezTo>
                    <a:close/>
                    <a:moveTo>
                      <a:pt x="1262" y="1"/>
                    </a:moveTo>
                    <a:cubicBezTo>
                      <a:pt x="572" y="1"/>
                      <a:pt x="0" y="573"/>
                      <a:pt x="0" y="1263"/>
                    </a:cubicBezTo>
                    <a:cubicBezTo>
                      <a:pt x="0" y="1930"/>
                      <a:pt x="572" y="2502"/>
                      <a:pt x="1262" y="2502"/>
                    </a:cubicBezTo>
                    <a:cubicBezTo>
                      <a:pt x="1929" y="2502"/>
                      <a:pt x="2501" y="1930"/>
                      <a:pt x="2501" y="1263"/>
                    </a:cubicBezTo>
                    <a:cubicBezTo>
                      <a:pt x="2525" y="573"/>
                      <a:pt x="1977" y="1"/>
                      <a:pt x="12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3" name="Google Shape;4603;p54"/>
              <p:cNvSpPr/>
              <p:nvPr/>
            </p:nvSpPr>
            <p:spPr>
              <a:xfrm>
                <a:off x="4881670" y="2732045"/>
                <a:ext cx="74286" cy="73579"/>
              </a:xfrm>
              <a:custGeom>
                <a:rect b="b" l="l" r="r" t="t"/>
                <a:pathLst>
                  <a:path extrusionOk="0" h="2501" w="2525">
                    <a:moveTo>
                      <a:pt x="1238" y="691"/>
                    </a:moveTo>
                    <a:cubicBezTo>
                      <a:pt x="1572" y="691"/>
                      <a:pt x="1810" y="953"/>
                      <a:pt x="1810" y="1239"/>
                    </a:cubicBezTo>
                    <a:cubicBezTo>
                      <a:pt x="1810" y="1548"/>
                      <a:pt x="1572" y="1810"/>
                      <a:pt x="1238" y="1810"/>
                    </a:cubicBezTo>
                    <a:cubicBezTo>
                      <a:pt x="905" y="1810"/>
                      <a:pt x="691" y="1548"/>
                      <a:pt x="691" y="1239"/>
                    </a:cubicBezTo>
                    <a:cubicBezTo>
                      <a:pt x="691" y="929"/>
                      <a:pt x="953" y="691"/>
                      <a:pt x="1238" y="691"/>
                    </a:cubicBezTo>
                    <a:close/>
                    <a:moveTo>
                      <a:pt x="1238" y="0"/>
                    </a:moveTo>
                    <a:cubicBezTo>
                      <a:pt x="572" y="0"/>
                      <a:pt x="0" y="572"/>
                      <a:pt x="0" y="1239"/>
                    </a:cubicBezTo>
                    <a:cubicBezTo>
                      <a:pt x="0" y="1929"/>
                      <a:pt x="548" y="2501"/>
                      <a:pt x="1238" y="2501"/>
                    </a:cubicBezTo>
                    <a:cubicBezTo>
                      <a:pt x="1929" y="2501"/>
                      <a:pt x="2501" y="1929"/>
                      <a:pt x="2501" y="1239"/>
                    </a:cubicBezTo>
                    <a:cubicBezTo>
                      <a:pt x="2524" y="572"/>
                      <a:pt x="1953" y="0"/>
                      <a:pt x="12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4" name="Google Shape;4604;p54"/>
              <p:cNvSpPr/>
              <p:nvPr/>
            </p:nvSpPr>
            <p:spPr>
              <a:xfrm>
                <a:off x="4789881" y="2731339"/>
                <a:ext cx="73579" cy="73609"/>
              </a:xfrm>
              <a:custGeom>
                <a:rect b="b" l="l" r="r" t="t"/>
                <a:pathLst>
                  <a:path extrusionOk="0" h="2502" w="2501">
                    <a:moveTo>
                      <a:pt x="1239" y="667"/>
                    </a:moveTo>
                    <a:cubicBezTo>
                      <a:pt x="1548" y="667"/>
                      <a:pt x="1810" y="953"/>
                      <a:pt x="1810" y="1239"/>
                    </a:cubicBezTo>
                    <a:cubicBezTo>
                      <a:pt x="1810" y="1549"/>
                      <a:pt x="1572" y="1810"/>
                      <a:pt x="1239" y="1810"/>
                    </a:cubicBezTo>
                    <a:cubicBezTo>
                      <a:pt x="905" y="1810"/>
                      <a:pt x="667" y="1549"/>
                      <a:pt x="667" y="1239"/>
                    </a:cubicBezTo>
                    <a:cubicBezTo>
                      <a:pt x="667" y="906"/>
                      <a:pt x="953" y="667"/>
                      <a:pt x="1239" y="667"/>
                    </a:cubicBezTo>
                    <a:close/>
                    <a:moveTo>
                      <a:pt x="1239" y="1"/>
                    </a:moveTo>
                    <a:cubicBezTo>
                      <a:pt x="548" y="1"/>
                      <a:pt x="0" y="548"/>
                      <a:pt x="0" y="1239"/>
                    </a:cubicBezTo>
                    <a:cubicBezTo>
                      <a:pt x="0" y="1930"/>
                      <a:pt x="548" y="2501"/>
                      <a:pt x="1239" y="2501"/>
                    </a:cubicBezTo>
                    <a:cubicBezTo>
                      <a:pt x="1929" y="2501"/>
                      <a:pt x="2501" y="1930"/>
                      <a:pt x="2501" y="1239"/>
                    </a:cubicBezTo>
                    <a:cubicBezTo>
                      <a:pt x="2501" y="548"/>
                      <a:pt x="1953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5" name="Google Shape;4605;p54"/>
              <p:cNvSpPr/>
              <p:nvPr/>
            </p:nvSpPr>
            <p:spPr>
              <a:xfrm>
                <a:off x="4720510" y="2670382"/>
                <a:ext cx="73609" cy="73609"/>
              </a:xfrm>
              <a:custGeom>
                <a:rect b="b" l="l" r="r" t="t"/>
                <a:pathLst>
                  <a:path extrusionOk="0" h="2502" w="2502">
                    <a:moveTo>
                      <a:pt x="1239" y="691"/>
                    </a:moveTo>
                    <a:cubicBezTo>
                      <a:pt x="1549" y="691"/>
                      <a:pt x="1811" y="953"/>
                      <a:pt x="1811" y="1263"/>
                    </a:cubicBezTo>
                    <a:cubicBezTo>
                      <a:pt x="1811" y="1596"/>
                      <a:pt x="1549" y="1834"/>
                      <a:pt x="1239" y="1834"/>
                    </a:cubicBezTo>
                    <a:cubicBezTo>
                      <a:pt x="929" y="1834"/>
                      <a:pt x="691" y="1549"/>
                      <a:pt x="691" y="1263"/>
                    </a:cubicBezTo>
                    <a:cubicBezTo>
                      <a:pt x="691" y="953"/>
                      <a:pt x="953" y="691"/>
                      <a:pt x="1239" y="691"/>
                    </a:cubicBezTo>
                    <a:close/>
                    <a:moveTo>
                      <a:pt x="1239" y="1"/>
                    </a:moveTo>
                    <a:cubicBezTo>
                      <a:pt x="572" y="1"/>
                      <a:pt x="1" y="572"/>
                      <a:pt x="1" y="1263"/>
                    </a:cubicBezTo>
                    <a:cubicBezTo>
                      <a:pt x="1" y="1954"/>
                      <a:pt x="572" y="2501"/>
                      <a:pt x="1239" y="2501"/>
                    </a:cubicBezTo>
                    <a:cubicBezTo>
                      <a:pt x="1930" y="2501"/>
                      <a:pt x="2501" y="1954"/>
                      <a:pt x="2501" y="1263"/>
                    </a:cubicBezTo>
                    <a:cubicBezTo>
                      <a:pt x="2501" y="572"/>
                      <a:pt x="1930" y="1"/>
                      <a:pt x="1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6" name="Google Shape;4606;p54"/>
              <p:cNvSpPr/>
              <p:nvPr/>
            </p:nvSpPr>
            <p:spPr>
              <a:xfrm>
                <a:off x="4705800" y="2580711"/>
                <a:ext cx="73609" cy="73579"/>
              </a:xfrm>
              <a:custGeom>
                <a:rect b="b" l="l" r="r" t="t"/>
                <a:pathLst>
                  <a:path extrusionOk="0" h="2501" w="2502">
                    <a:moveTo>
                      <a:pt x="1215" y="667"/>
                    </a:moveTo>
                    <a:cubicBezTo>
                      <a:pt x="1549" y="667"/>
                      <a:pt x="1787" y="953"/>
                      <a:pt x="1787" y="1239"/>
                    </a:cubicBezTo>
                    <a:cubicBezTo>
                      <a:pt x="1787" y="1572"/>
                      <a:pt x="1501" y="1810"/>
                      <a:pt x="1215" y="1810"/>
                    </a:cubicBezTo>
                    <a:cubicBezTo>
                      <a:pt x="906" y="1810"/>
                      <a:pt x="644" y="1548"/>
                      <a:pt x="644" y="1239"/>
                    </a:cubicBezTo>
                    <a:cubicBezTo>
                      <a:pt x="644" y="905"/>
                      <a:pt x="906" y="667"/>
                      <a:pt x="1215" y="667"/>
                    </a:cubicBezTo>
                    <a:close/>
                    <a:moveTo>
                      <a:pt x="1239" y="0"/>
                    </a:moveTo>
                    <a:cubicBezTo>
                      <a:pt x="548" y="0"/>
                      <a:pt x="1" y="548"/>
                      <a:pt x="1" y="1239"/>
                    </a:cubicBezTo>
                    <a:cubicBezTo>
                      <a:pt x="1" y="1929"/>
                      <a:pt x="548" y="2501"/>
                      <a:pt x="1239" y="2501"/>
                    </a:cubicBezTo>
                    <a:cubicBezTo>
                      <a:pt x="1930" y="2501"/>
                      <a:pt x="2501" y="1929"/>
                      <a:pt x="2501" y="1239"/>
                    </a:cubicBezTo>
                    <a:cubicBezTo>
                      <a:pt x="2501" y="548"/>
                      <a:pt x="1930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7" name="Google Shape;4607;p54"/>
              <p:cNvSpPr/>
              <p:nvPr/>
            </p:nvSpPr>
            <p:spPr>
              <a:xfrm>
                <a:off x="4752047" y="2501543"/>
                <a:ext cx="73579" cy="73579"/>
              </a:xfrm>
              <a:custGeom>
                <a:rect b="b" l="l" r="r" t="t"/>
                <a:pathLst>
                  <a:path extrusionOk="0" h="2501" w="2501">
                    <a:moveTo>
                      <a:pt x="1239" y="667"/>
                    </a:moveTo>
                    <a:cubicBezTo>
                      <a:pt x="1572" y="667"/>
                      <a:pt x="1810" y="929"/>
                      <a:pt x="1810" y="1215"/>
                    </a:cubicBezTo>
                    <a:cubicBezTo>
                      <a:pt x="1810" y="1525"/>
                      <a:pt x="1548" y="1787"/>
                      <a:pt x="1239" y="1787"/>
                    </a:cubicBezTo>
                    <a:cubicBezTo>
                      <a:pt x="929" y="1787"/>
                      <a:pt x="691" y="1525"/>
                      <a:pt x="691" y="1215"/>
                    </a:cubicBezTo>
                    <a:cubicBezTo>
                      <a:pt x="691" y="929"/>
                      <a:pt x="953" y="667"/>
                      <a:pt x="1239" y="667"/>
                    </a:cubicBezTo>
                    <a:close/>
                    <a:moveTo>
                      <a:pt x="1239" y="0"/>
                    </a:moveTo>
                    <a:cubicBezTo>
                      <a:pt x="572" y="0"/>
                      <a:pt x="0" y="572"/>
                      <a:pt x="0" y="1263"/>
                    </a:cubicBezTo>
                    <a:cubicBezTo>
                      <a:pt x="0" y="1929"/>
                      <a:pt x="572" y="2501"/>
                      <a:pt x="1239" y="2501"/>
                    </a:cubicBezTo>
                    <a:cubicBezTo>
                      <a:pt x="1929" y="2501"/>
                      <a:pt x="2501" y="1929"/>
                      <a:pt x="2501" y="1263"/>
                    </a:cubicBezTo>
                    <a:cubicBezTo>
                      <a:pt x="2501" y="572"/>
                      <a:pt x="1929" y="0"/>
                      <a:pt x="123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8" name="Google Shape;4608;p54"/>
              <p:cNvSpPr/>
              <p:nvPr/>
            </p:nvSpPr>
            <p:spPr>
              <a:xfrm>
                <a:off x="4864136" y="2654289"/>
                <a:ext cx="61694" cy="19623"/>
              </a:xfrm>
              <a:custGeom>
                <a:rect b="b" l="l" r="r" t="t"/>
                <a:pathLst>
                  <a:path extrusionOk="0" h="667" w="2097">
                    <a:moveTo>
                      <a:pt x="1" y="0"/>
                    </a:moveTo>
                    <a:lnTo>
                      <a:pt x="1" y="667"/>
                    </a:lnTo>
                    <a:lnTo>
                      <a:pt x="2096" y="667"/>
                    </a:lnTo>
                    <a:lnTo>
                      <a:pt x="2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09" name="Google Shape;4609;p54"/>
              <p:cNvSpPr/>
              <p:nvPr/>
            </p:nvSpPr>
            <p:spPr>
              <a:xfrm>
                <a:off x="4864136" y="2613631"/>
                <a:ext cx="61694" cy="20359"/>
              </a:xfrm>
              <a:custGeom>
                <a:rect b="b" l="l" r="r" t="t"/>
                <a:pathLst>
                  <a:path extrusionOk="0" h="692" w="2097">
                    <a:moveTo>
                      <a:pt x="1" y="1"/>
                    </a:moveTo>
                    <a:lnTo>
                      <a:pt x="1" y="691"/>
                    </a:lnTo>
                    <a:lnTo>
                      <a:pt x="2096" y="691"/>
                    </a:lnTo>
                    <a:lnTo>
                      <a:pt x="2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10" name="Google Shape;4610;p54"/>
              <p:cNvSpPr/>
              <p:nvPr/>
            </p:nvSpPr>
            <p:spPr>
              <a:xfrm>
                <a:off x="4822802" y="2654289"/>
                <a:ext cx="20359" cy="19623"/>
              </a:xfrm>
              <a:custGeom>
                <a:rect b="b" l="l" r="r" t="t"/>
                <a:pathLst>
                  <a:path extrusionOk="0" h="667" w="692">
                    <a:moveTo>
                      <a:pt x="1" y="0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11" name="Google Shape;4611;p54"/>
              <p:cNvSpPr/>
              <p:nvPr/>
            </p:nvSpPr>
            <p:spPr>
              <a:xfrm>
                <a:off x="4822802" y="261363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4612" name="Google Shape;4612;p54"/>
            <p:cNvSpPr/>
            <p:nvPr/>
          </p:nvSpPr>
          <p:spPr>
            <a:xfrm>
              <a:off x="4837511" y="2470711"/>
              <a:ext cx="73609" cy="73609"/>
            </a:xfrm>
            <a:custGeom>
              <a:rect b="b" l="l" r="r" t="t"/>
              <a:pathLst>
                <a:path extrusionOk="0" h="2502" w="2502">
                  <a:moveTo>
                    <a:pt x="1263" y="691"/>
                  </a:moveTo>
                  <a:cubicBezTo>
                    <a:pt x="1596" y="691"/>
                    <a:pt x="1811" y="953"/>
                    <a:pt x="1811" y="1263"/>
                  </a:cubicBezTo>
                  <a:cubicBezTo>
                    <a:pt x="1811" y="1596"/>
                    <a:pt x="1549" y="1834"/>
                    <a:pt x="1263" y="1834"/>
                  </a:cubicBezTo>
                  <a:cubicBezTo>
                    <a:pt x="929" y="1834"/>
                    <a:pt x="691" y="1549"/>
                    <a:pt x="691" y="1263"/>
                  </a:cubicBezTo>
                  <a:cubicBezTo>
                    <a:pt x="691" y="929"/>
                    <a:pt x="953" y="691"/>
                    <a:pt x="1263" y="691"/>
                  </a:cubicBezTo>
                  <a:close/>
                  <a:moveTo>
                    <a:pt x="1263" y="1"/>
                  </a:moveTo>
                  <a:cubicBezTo>
                    <a:pt x="572" y="1"/>
                    <a:pt x="1" y="572"/>
                    <a:pt x="1" y="1263"/>
                  </a:cubicBezTo>
                  <a:cubicBezTo>
                    <a:pt x="1" y="1953"/>
                    <a:pt x="572" y="2501"/>
                    <a:pt x="1263" y="2501"/>
                  </a:cubicBezTo>
                  <a:cubicBezTo>
                    <a:pt x="1930" y="2501"/>
                    <a:pt x="2501" y="1953"/>
                    <a:pt x="2501" y="1263"/>
                  </a:cubicBezTo>
                  <a:cubicBezTo>
                    <a:pt x="2501" y="572"/>
                    <a:pt x="1954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13" name="Google Shape;4613;p54"/>
          <p:cNvGrpSpPr/>
          <p:nvPr/>
        </p:nvGrpSpPr>
        <p:grpSpPr>
          <a:xfrm>
            <a:off x="4042504" y="2489628"/>
            <a:ext cx="346832" cy="319498"/>
            <a:chOff x="4118704" y="2489628"/>
            <a:chExt cx="346832" cy="319498"/>
          </a:xfrm>
        </p:grpSpPr>
        <p:sp>
          <p:nvSpPr>
            <p:cNvPr id="4614" name="Google Shape;4614;p54"/>
            <p:cNvSpPr/>
            <p:nvPr/>
          </p:nvSpPr>
          <p:spPr>
            <a:xfrm>
              <a:off x="4118704" y="2489628"/>
              <a:ext cx="346126" cy="97174"/>
            </a:xfrm>
            <a:custGeom>
              <a:rect b="b" l="l" r="r" t="t"/>
              <a:pathLst>
                <a:path extrusionOk="0" h="3303" w="11765">
                  <a:moveTo>
                    <a:pt x="10431" y="1120"/>
                  </a:moveTo>
                  <a:cubicBezTo>
                    <a:pt x="10788" y="1120"/>
                    <a:pt x="11050" y="1453"/>
                    <a:pt x="10955" y="1811"/>
                  </a:cubicBezTo>
                  <a:cubicBezTo>
                    <a:pt x="10931" y="2025"/>
                    <a:pt x="10669" y="2215"/>
                    <a:pt x="10431" y="2215"/>
                  </a:cubicBezTo>
                  <a:lnTo>
                    <a:pt x="9883" y="2215"/>
                  </a:lnTo>
                  <a:lnTo>
                    <a:pt x="9883" y="1120"/>
                  </a:lnTo>
                  <a:close/>
                  <a:moveTo>
                    <a:pt x="9240" y="1144"/>
                  </a:moveTo>
                  <a:lnTo>
                    <a:pt x="9240" y="2263"/>
                  </a:lnTo>
                  <a:lnTo>
                    <a:pt x="3310" y="2263"/>
                  </a:lnTo>
                  <a:lnTo>
                    <a:pt x="3310" y="2215"/>
                  </a:lnTo>
                  <a:cubicBezTo>
                    <a:pt x="3358" y="2049"/>
                    <a:pt x="3406" y="1858"/>
                    <a:pt x="3406" y="1691"/>
                  </a:cubicBezTo>
                  <a:cubicBezTo>
                    <a:pt x="3406" y="1501"/>
                    <a:pt x="3358" y="1310"/>
                    <a:pt x="3310" y="1144"/>
                  </a:cubicBezTo>
                  <a:close/>
                  <a:moveTo>
                    <a:pt x="1786" y="667"/>
                  </a:moveTo>
                  <a:cubicBezTo>
                    <a:pt x="2334" y="667"/>
                    <a:pt x="2763" y="1120"/>
                    <a:pt x="2763" y="1668"/>
                  </a:cubicBezTo>
                  <a:cubicBezTo>
                    <a:pt x="2763" y="2192"/>
                    <a:pt x="2334" y="2644"/>
                    <a:pt x="1786" y="2644"/>
                  </a:cubicBezTo>
                  <a:cubicBezTo>
                    <a:pt x="1262" y="2644"/>
                    <a:pt x="810" y="2192"/>
                    <a:pt x="810" y="1668"/>
                  </a:cubicBezTo>
                  <a:cubicBezTo>
                    <a:pt x="810" y="1120"/>
                    <a:pt x="1262" y="667"/>
                    <a:pt x="1786" y="667"/>
                  </a:cubicBezTo>
                  <a:close/>
                  <a:moveTo>
                    <a:pt x="1739" y="1"/>
                  </a:moveTo>
                  <a:cubicBezTo>
                    <a:pt x="786" y="1"/>
                    <a:pt x="0" y="834"/>
                    <a:pt x="48" y="1811"/>
                  </a:cubicBezTo>
                  <a:cubicBezTo>
                    <a:pt x="191" y="2573"/>
                    <a:pt x="786" y="3216"/>
                    <a:pt x="1572" y="3287"/>
                  </a:cubicBezTo>
                  <a:cubicBezTo>
                    <a:pt x="1647" y="3297"/>
                    <a:pt x="1721" y="3302"/>
                    <a:pt x="1793" y="3302"/>
                  </a:cubicBezTo>
                  <a:cubicBezTo>
                    <a:pt x="2228" y="3302"/>
                    <a:pt x="2616" y="3127"/>
                    <a:pt x="2882" y="2882"/>
                  </a:cubicBezTo>
                  <a:lnTo>
                    <a:pt x="10431" y="2882"/>
                  </a:lnTo>
                  <a:cubicBezTo>
                    <a:pt x="11026" y="2882"/>
                    <a:pt x="11550" y="2430"/>
                    <a:pt x="11645" y="1834"/>
                  </a:cubicBezTo>
                  <a:cubicBezTo>
                    <a:pt x="11764" y="1096"/>
                    <a:pt x="11169" y="429"/>
                    <a:pt x="10431" y="429"/>
                  </a:cubicBezTo>
                  <a:lnTo>
                    <a:pt x="2858" y="429"/>
                  </a:lnTo>
                  <a:cubicBezTo>
                    <a:pt x="2572" y="167"/>
                    <a:pt x="2167" y="1"/>
                    <a:pt x="17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5" name="Google Shape;4615;p54"/>
            <p:cNvSpPr/>
            <p:nvPr/>
          </p:nvSpPr>
          <p:spPr>
            <a:xfrm>
              <a:off x="4119380" y="2601275"/>
              <a:ext cx="346156" cy="97174"/>
            </a:xfrm>
            <a:custGeom>
              <a:rect b="b" l="l" r="r" t="t"/>
              <a:pathLst>
                <a:path extrusionOk="0" h="3303" w="11766">
                  <a:moveTo>
                    <a:pt x="8455" y="1040"/>
                  </a:moveTo>
                  <a:lnTo>
                    <a:pt x="8455" y="1088"/>
                  </a:lnTo>
                  <a:cubicBezTo>
                    <a:pt x="8407" y="1254"/>
                    <a:pt x="8384" y="1445"/>
                    <a:pt x="8384" y="1611"/>
                  </a:cubicBezTo>
                  <a:cubicBezTo>
                    <a:pt x="8384" y="1778"/>
                    <a:pt x="8407" y="1993"/>
                    <a:pt x="8455" y="2135"/>
                  </a:cubicBezTo>
                  <a:lnTo>
                    <a:pt x="2549" y="2135"/>
                  </a:lnTo>
                  <a:lnTo>
                    <a:pt x="2549" y="1040"/>
                  </a:lnTo>
                  <a:close/>
                  <a:moveTo>
                    <a:pt x="1882" y="1088"/>
                  </a:moveTo>
                  <a:lnTo>
                    <a:pt x="1882" y="2183"/>
                  </a:lnTo>
                  <a:lnTo>
                    <a:pt x="1358" y="2183"/>
                  </a:lnTo>
                  <a:cubicBezTo>
                    <a:pt x="1001" y="2183"/>
                    <a:pt x="715" y="1850"/>
                    <a:pt x="811" y="1492"/>
                  </a:cubicBezTo>
                  <a:cubicBezTo>
                    <a:pt x="834" y="1278"/>
                    <a:pt x="1120" y="1088"/>
                    <a:pt x="1358" y="1088"/>
                  </a:cubicBezTo>
                  <a:close/>
                  <a:moveTo>
                    <a:pt x="9955" y="635"/>
                  </a:moveTo>
                  <a:cubicBezTo>
                    <a:pt x="10479" y="635"/>
                    <a:pt x="10932" y="1088"/>
                    <a:pt x="10932" y="1611"/>
                  </a:cubicBezTo>
                  <a:cubicBezTo>
                    <a:pt x="10932" y="2159"/>
                    <a:pt x="10479" y="2588"/>
                    <a:pt x="9955" y="2588"/>
                  </a:cubicBezTo>
                  <a:cubicBezTo>
                    <a:pt x="9408" y="2588"/>
                    <a:pt x="8979" y="2159"/>
                    <a:pt x="8979" y="1611"/>
                  </a:cubicBezTo>
                  <a:cubicBezTo>
                    <a:pt x="8979" y="1088"/>
                    <a:pt x="9408" y="635"/>
                    <a:pt x="9955" y="635"/>
                  </a:cubicBezTo>
                  <a:close/>
                  <a:moveTo>
                    <a:pt x="9981" y="1"/>
                  </a:moveTo>
                  <a:cubicBezTo>
                    <a:pt x="9560" y="1"/>
                    <a:pt x="9169" y="176"/>
                    <a:pt x="8884" y="421"/>
                  </a:cubicBezTo>
                  <a:lnTo>
                    <a:pt x="1358" y="421"/>
                  </a:lnTo>
                  <a:cubicBezTo>
                    <a:pt x="763" y="421"/>
                    <a:pt x="215" y="873"/>
                    <a:pt x="120" y="1469"/>
                  </a:cubicBezTo>
                  <a:cubicBezTo>
                    <a:pt x="1" y="2207"/>
                    <a:pt x="596" y="2874"/>
                    <a:pt x="1358" y="2874"/>
                  </a:cubicBezTo>
                  <a:lnTo>
                    <a:pt x="8907" y="2874"/>
                  </a:lnTo>
                  <a:cubicBezTo>
                    <a:pt x="9217" y="3136"/>
                    <a:pt x="9598" y="3302"/>
                    <a:pt x="10051" y="3302"/>
                  </a:cubicBezTo>
                  <a:cubicBezTo>
                    <a:pt x="11003" y="3302"/>
                    <a:pt x="11765" y="2469"/>
                    <a:pt x="11718" y="1492"/>
                  </a:cubicBezTo>
                  <a:cubicBezTo>
                    <a:pt x="11551" y="730"/>
                    <a:pt x="10956" y="87"/>
                    <a:pt x="10193" y="16"/>
                  </a:cubicBezTo>
                  <a:cubicBezTo>
                    <a:pt x="10122" y="6"/>
                    <a:pt x="10051" y="1"/>
                    <a:pt x="9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6" name="Google Shape;4616;p54"/>
            <p:cNvSpPr/>
            <p:nvPr/>
          </p:nvSpPr>
          <p:spPr>
            <a:xfrm>
              <a:off x="4119380" y="2711481"/>
              <a:ext cx="346156" cy="97645"/>
            </a:xfrm>
            <a:custGeom>
              <a:rect b="b" l="l" r="r" t="t"/>
              <a:pathLst>
                <a:path extrusionOk="0" h="3319" w="11766">
                  <a:moveTo>
                    <a:pt x="9169" y="1104"/>
                  </a:moveTo>
                  <a:lnTo>
                    <a:pt x="9169" y="2176"/>
                  </a:lnTo>
                  <a:lnTo>
                    <a:pt x="3263" y="2176"/>
                  </a:lnTo>
                  <a:cubicBezTo>
                    <a:pt x="3311" y="2009"/>
                    <a:pt x="3335" y="1819"/>
                    <a:pt x="3335" y="1652"/>
                  </a:cubicBezTo>
                  <a:cubicBezTo>
                    <a:pt x="3335" y="1461"/>
                    <a:pt x="3311" y="1271"/>
                    <a:pt x="3263" y="1104"/>
                  </a:cubicBezTo>
                  <a:close/>
                  <a:moveTo>
                    <a:pt x="10408" y="1080"/>
                  </a:moveTo>
                  <a:cubicBezTo>
                    <a:pt x="10765" y="1080"/>
                    <a:pt x="11027" y="1414"/>
                    <a:pt x="10932" y="1771"/>
                  </a:cubicBezTo>
                  <a:cubicBezTo>
                    <a:pt x="10908" y="2009"/>
                    <a:pt x="10646" y="2176"/>
                    <a:pt x="10408" y="2176"/>
                  </a:cubicBezTo>
                  <a:lnTo>
                    <a:pt x="9860" y="2176"/>
                  </a:lnTo>
                  <a:lnTo>
                    <a:pt x="9860" y="1080"/>
                  </a:lnTo>
                  <a:close/>
                  <a:moveTo>
                    <a:pt x="1763" y="676"/>
                  </a:moveTo>
                  <a:cubicBezTo>
                    <a:pt x="2311" y="676"/>
                    <a:pt x="2740" y="1104"/>
                    <a:pt x="2740" y="1652"/>
                  </a:cubicBezTo>
                  <a:cubicBezTo>
                    <a:pt x="2740" y="2176"/>
                    <a:pt x="2311" y="2628"/>
                    <a:pt x="1763" y="2628"/>
                  </a:cubicBezTo>
                  <a:cubicBezTo>
                    <a:pt x="1239" y="2628"/>
                    <a:pt x="787" y="2176"/>
                    <a:pt x="787" y="1652"/>
                  </a:cubicBezTo>
                  <a:cubicBezTo>
                    <a:pt x="787" y="1104"/>
                    <a:pt x="1239" y="676"/>
                    <a:pt x="1763" y="676"/>
                  </a:cubicBezTo>
                  <a:close/>
                  <a:moveTo>
                    <a:pt x="1725" y="1"/>
                  </a:moveTo>
                  <a:cubicBezTo>
                    <a:pt x="1667" y="1"/>
                    <a:pt x="1608" y="3"/>
                    <a:pt x="1549" y="9"/>
                  </a:cubicBezTo>
                  <a:cubicBezTo>
                    <a:pt x="787" y="104"/>
                    <a:pt x="168" y="723"/>
                    <a:pt x="96" y="1509"/>
                  </a:cubicBezTo>
                  <a:cubicBezTo>
                    <a:pt x="1" y="2485"/>
                    <a:pt x="787" y="3319"/>
                    <a:pt x="1763" y="3319"/>
                  </a:cubicBezTo>
                  <a:cubicBezTo>
                    <a:pt x="2192" y="3319"/>
                    <a:pt x="2597" y="3128"/>
                    <a:pt x="2906" y="2867"/>
                  </a:cubicBezTo>
                  <a:lnTo>
                    <a:pt x="10455" y="2867"/>
                  </a:lnTo>
                  <a:cubicBezTo>
                    <a:pt x="11194" y="2867"/>
                    <a:pt x="11765" y="2224"/>
                    <a:pt x="11670" y="1461"/>
                  </a:cubicBezTo>
                  <a:cubicBezTo>
                    <a:pt x="11527" y="866"/>
                    <a:pt x="11027" y="437"/>
                    <a:pt x="10408" y="437"/>
                  </a:cubicBezTo>
                  <a:lnTo>
                    <a:pt x="2859" y="437"/>
                  </a:lnTo>
                  <a:cubicBezTo>
                    <a:pt x="2584" y="163"/>
                    <a:pt x="2178" y="1"/>
                    <a:pt x="17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17" name="Google Shape;4617;p54"/>
          <p:cNvGrpSpPr/>
          <p:nvPr/>
        </p:nvGrpSpPr>
        <p:grpSpPr>
          <a:xfrm>
            <a:off x="3281266" y="2480537"/>
            <a:ext cx="339124" cy="292876"/>
            <a:chOff x="3509866" y="2480537"/>
            <a:chExt cx="339124" cy="292876"/>
          </a:xfrm>
        </p:grpSpPr>
        <p:sp>
          <p:nvSpPr>
            <p:cNvPr id="4618" name="Google Shape;4618;p54"/>
            <p:cNvSpPr/>
            <p:nvPr/>
          </p:nvSpPr>
          <p:spPr>
            <a:xfrm>
              <a:off x="3669585" y="263675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7"/>
                  </a:lnTo>
                  <a:lnTo>
                    <a:pt x="2049" y="667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19" name="Google Shape;4619;p54"/>
            <p:cNvSpPr/>
            <p:nvPr/>
          </p:nvSpPr>
          <p:spPr>
            <a:xfrm>
              <a:off x="3669585" y="2598215"/>
              <a:ext cx="60311" cy="19653"/>
            </a:xfrm>
            <a:custGeom>
              <a:rect b="b" l="l" r="r" t="t"/>
              <a:pathLst>
                <a:path extrusionOk="0" h="668" w="2050">
                  <a:moveTo>
                    <a:pt x="1" y="1"/>
                  </a:moveTo>
                  <a:lnTo>
                    <a:pt x="1" y="668"/>
                  </a:lnTo>
                  <a:lnTo>
                    <a:pt x="2049" y="668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20" name="Google Shape;4620;p54"/>
            <p:cNvSpPr/>
            <p:nvPr/>
          </p:nvSpPr>
          <p:spPr>
            <a:xfrm>
              <a:off x="3628957" y="263675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21" name="Google Shape;4621;p54"/>
            <p:cNvSpPr/>
            <p:nvPr/>
          </p:nvSpPr>
          <p:spPr>
            <a:xfrm>
              <a:off x="3628957" y="2598215"/>
              <a:ext cx="20359" cy="19653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22" name="Google Shape;4622;p54"/>
            <p:cNvSpPr/>
            <p:nvPr/>
          </p:nvSpPr>
          <p:spPr>
            <a:xfrm>
              <a:off x="3509866" y="2480537"/>
              <a:ext cx="339124" cy="292876"/>
            </a:xfrm>
            <a:custGeom>
              <a:rect b="b" l="l" r="r" t="t"/>
              <a:pathLst>
                <a:path extrusionOk="0" h="9955" w="11527">
                  <a:moveTo>
                    <a:pt x="7907" y="667"/>
                  </a:moveTo>
                  <a:lnTo>
                    <a:pt x="7216" y="1858"/>
                  </a:lnTo>
                  <a:lnTo>
                    <a:pt x="4358" y="1858"/>
                  </a:lnTo>
                  <a:lnTo>
                    <a:pt x="3668" y="667"/>
                  </a:lnTo>
                  <a:close/>
                  <a:moveTo>
                    <a:pt x="3072" y="1024"/>
                  </a:moveTo>
                  <a:lnTo>
                    <a:pt x="3787" y="2167"/>
                  </a:lnTo>
                  <a:lnTo>
                    <a:pt x="2358" y="4644"/>
                  </a:lnTo>
                  <a:lnTo>
                    <a:pt x="1000" y="4644"/>
                  </a:lnTo>
                  <a:lnTo>
                    <a:pt x="3072" y="1024"/>
                  </a:lnTo>
                  <a:close/>
                  <a:moveTo>
                    <a:pt x="8431" y="1024"/>
                  </a:moveTo>
                  <a:lnTo>
                    <a:pt x="10526" y="4644"/>
                  </a:lnTo>
                  <a:lnTo>
                    <a:pt x="9169" y="4644"/>
                  </a:lnTo>
                  <a:lnTo>
                    <a:pt x="7740" y="2215"/>
                  </a:lnTo>
                  <a:lnTo>
                    <a:pt x="8431" y="1024"/>
                  </a:lnTo>
                  <a:close/>
                  <a:moveTo>
                    <a:pt x="7192" y="2524"/>
                  </a:moveTo>
                  <a:lnTo>
                    <a:pt x="8573" y="4977"/>
                  </a:lnTo>
                  <a:lnTo>
                    <a:pt x="7192" y="7406"/>
                  </a:lnTo>
                  <a:lnTo>
                    <a:pt x="4358" y="7406"/>
                  </a:lnTo>
                  <a:lnTo>
                    <a:pt x="2953" y="4977"/>
                  </a:lnTo>
                  <a:lnTo>
                    <a:pt x="4358" y="2524"/>
                  </a:lnTo>
                  <a:close/>
                  <a:moveTo>
                    <a:pt x="2358" y="5311"/>
                  </a:moveTo>
                  <a:lnTo>
                    <a:pt x="3787" y="7740"/>
                  </a:lnTo>
                  <a:lnTo>
                    <a:pt x="3096" y="8930"/>
                  </a:lnTo>
                  <a:lnTo>
                    <a:pt x="1024" y="5311"/>
                  </a:lnTo>
                  <a:close/>
                  <a:moveTo>
                    <a:pt x="10574" y="5334"/>
                  </a:moveTo>
                  <a:lnTo>
                    <a:pt x="8502" y="8954"/>
                  </a:lnTo>
                  <a:lnTo>
                    <a:pt x="7788" y="7764"/>
                  </a:lnTo>
                  <a:lnTo>
                    <a:pt x="9216" y="5334"/>
                  </a:lnTo>
                  <a:close/>
                  <a:moveTo>
                    <a:pt x="7216" y="8097"/>
                  </a:moveTo>
                  <a:lnTo>
                    <a:pt x="7907" y="9288"/>
                  </a:lnTo>
                  <a:lnTo>
                    <a:pt x="3668" y="9288"/>
                  </a:lnTo>
                  <a:lnTo>
                    <a:pt x="4358" y="8097"/>
                  </a:lnTo>
                  <a:close/>
                  <a:moveTo>
                    <a:pt x="2906" y="0"/>
                  </a:moveTo>
                  <a:lnTo>
                    <a:pt x="0" y="4977"/>
                  </a:lnTo>
                  <a:lnTo>
                    <a:pt x="2906" y="9954"/>
                  </a:lnTo>
                  <a:lnTo>
                    <a:pt x="8645" y="9954"/>
                  </a:lnTo>
                  <a:lnTo>
                    <a:pt x="11526" y="49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23" name="Google Shape;4623;p54"/>
          <p:cNvGrpSpPr/>
          <p:nvPr/>
        </p:nvGrpSpPr>
        <p:grpSpPr>
          <a:xfrm>
            <a:off x="2583781" y="2545672"/>
            <a:ext cx="338418" cy="194113"/>
            <a:chOff x="2964781" y="2545672"/>
            <a:chExt cx="338418" cy="194113"/>
          </a:xfrm>
        </p:grpSpPr>
        <p:sp>
          <p:nvSpPr>
            <p:cNvPr id="4624" name="Google Shape;4624;p54"/>
            <p:cNvSpPr/>
            <p:nvPr/>
          </p:nvSpPr>
          <p:spPr>
            <a:xfrm>
              <a:off x="2964781" y="2545672"/>
              <a:ext cx="338418" cy="194113"/>
            </a:xfrm>
            <a:custGeom>
              <a:rect b="b" l="l" r="r" t="t"/>
              <a:pathLst>
                <a:path extrusionOk="0" h="6598" w="11503">
                  <a:moveTo>
                    <a:pt x="2858" y="668"/>
                  </a:moveTo>
                  <a:lnTo>
                    <a:pt x="2858" y="2930"/>
                  </a:lnTo>
                  <a:lnTo>
                    <a:pt x="1144" y="2930"/>
                  </a:lnTo>
                  <a:lnTo>
                    <a:pt x="1787" y="1549"/>
                  </a:lnTo>
                  <a:cubicBezTo>
                    <a:pt x="1977" y="1096"/>
                    <a:pt x="2382" y="763"/>
                    <a:pt x="2858" y="668"/>
                  </a:cubicBezTo>
                  <a:close/>
                  <a:moveTo>
                    <a:pt x="3525" y="668"/>
                  </a:moveTo>
                  <a:cubicBezTo>
                    <a:pt x="4001" y="763"/>
                    <a:pt x="4382" y="1096"/>
                    <a:pt x="4597" y="1549"/>
                  </a:cubicBezTo>
                  <a:lnTo>
                    <a:pt x="5240" y="2930"/>
                  </a:lnTo>
                  <a:lnTo>
                    <a:pt x="3525" y="2930"/>
                  </a:lnTo>
                  <a:lnTo>
                    <a:pt x="3525" y="668"/>
                  </a:lnTo>
                  <a:close/>
                  <a:moveTo>
                    <a:pt x="7955" y="3597"/>
                  </a:moveTo>
                  <a:lnTo>
                    <a:pt x="7955" y="5859"/>
                  </a:lnTo>
                  <a:cubicBezTo>
                    <a:pt x="7502" y="5764"/>
                    <a:pt x="7097" y="5430"/>
                    <a:pt x="6907" y="5002"/>
                  </a:cubicBezTo>
                  <a:lnTo>
                    <a:pt x="6264" y="3597"/>
                  </a:lnTo>
                  <a:close/>
                  <a:moveTo>
                    <a:pt x="10312" y="3597"/>
                  </a:moveTo>
                  <a:lnTo>
                    <a:pt x="9693" y="5002"/>
                  </a:lnTo>
                  <a:cubicBezTo>
                    <a:pt x="9479" y="5430"/>
                    <a:pt x="9098" y="5764"/>
                    <a:pt x="8621" y="5859"/>
                  </a:cubicBezTo>
                  <a:lnTo>
                    <a:pt x="8621" y="3597"/>
                  </a:lnTo>
                  <a:close/>
                  <a:moveTo>
                    <a:pt x="3216" y="1"/>
                  </a:moveTo>
                  <a:cubicBezTo>
                    <a:pt x="2334" y="1"/>
                    <a:pt x="1572" y="501"/>
                    <a:pt x="1215" y="1263"/>
                  </a:cubicBezTo>
                  <a:lnTo>
                    <a:pt x="477" y="2930"/>
                  </a:lnTo>
                  <a:lnTo>
                    <a:pt x="1" y="2930"/>
                  </a:lnTo>
                  <a:lnTo>
                    <a:pt x="1" y="3621"/>
                  </a:lnTo>
                  <a:lnTo>
                    <a:pt x="5549" y="3621"/>
                  </a:lnTo>
                  <a:lnTo>
                    <a:pt x="6311" y="5288"/>
                  </a:lnTo>
                  <a:cubicBezTo>
                    <a:pt x="6669" y="6097"/>
                    <a:pt x="7431" y="6597"/>
                    <a:pt x="8336" y="6597"/>
                  </a:cubicBezTo>
                  <a:cubicBezTo>
                    <a:pt x="9217" y="6597"/>
                    <a:pt x="9955" y="6097"/>
                    <a:pt x="10360" y="5288"/>
                  </a:cubicBezTo>
                  <a:lnTo>
                    <a:pt x="11098" y="3621"/>
                  </a:lnTo>
                  <a:lnTo>
                    <a:pt x="11503" y="3621"/>
                  </a:lnTo>
                  <a:lnTo>
                    <a:pt x="11503" y="2930"/>
                  </a:lnTo>
                  <a:lnTo>
                    <a:pt x="5954" y="2930"/>
                  </a:lnTo>
                  <a:lnTo>
                    <a:pt x="5192" y="1263"/>
                  </a:lnTo>
                  <a:cubicBezTo>
                    <a:pt x="4835" y="477"/>
                    <a:pt x="4073" y="1"/>
                    <a:pt x="3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4625" name="Google Shape;4625;p54"/>
            <p:cNvGrpSpPr/>
            <p:nvPr/>
          </p:nvGrpSpPr>
          <p:grpSpPr>
            <a:xfrm>
              <a:off x="3048156" y="2565295"/>
              <a:ext cx="170281" cy="154159"/>
              <a:chOff x="3048156" y="2565295"/>
              <a:chExt cx="170281" cy="154159"/>
            </a:xfrm>
          </p:grpSpPr>
          <p:sp>
            <p:nvSpPr>
              <p:cNvPr id="4626" name="Google Shape;4626;p54"/>
              <p:cNvSpPr/>
              <p:nvPr/>
            </p:nvSpPr>
            <p:spPr>
              <a:xfrm>
                <a:off x="3048156" y="2665498"/>
                <a:ext cx="20359" cy="20329"/>
              </a:xfrm>
              <a:custGeom>
                <a:rect b="b" l="l" r="r" t="t"/>
                <a:pathLst>
                  <a:path extrusionOk="0" h="691" w="692">
                    <a:moveTo>
                      <a:pt x="1" y="0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7" name="Google Shape;4627;p54"/>
              <p:cNvSpPr/>
              <p:nvPr/>
            </p:nvSpPr>
            <p:spPr>
              <a:xfrm>
                <a:off x="3048156" y="2699801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8"/>
                    </a:lnTo>
                    <a:lnTo>
                      <a:pt x="691" y="668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8" name="Google Shape;4628;p54"/>
              <p:cNvSpPr/>
              <p:nvPr/>
            </p:nvSpPr>
            <p:spPr>
              <a:xfrm>
                <a:off x="3198078" y="2565295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629" name="Google Shape;4629;p54"/>
              <p:cNvSpPr/>
              <p:nvPr/>
            </p:nvSpPr>
            <p:spPr>
              <a:xfrm>
                <a:off x="3198078" y="2598921"/>
                <a:ext cx="20359" cy="20359"/>
              </a:xfrm>
              <a:custGeom>
                <a:rect b="b" l="l" r="r" t="t"/>
                <a:pathLst>
                  <a:path extrusionOk="0" h="692" w="692">
                    <a:moveTo>
                      <a:pt x="1" y="1"/>
                    </a:moveTo>
                    <a:lnTo>
                      <a:pt x="1" y="691"/>
                    </a:lnTo>
                    <a:lnTo>
                      <a:pt x="691" y="691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4630" name="Google Shape;4630;p54"/>
          <p:cNvGrpSpPr/>
          <p:nvPr/>
        </p:nvGrpSpPr>
        <p:grpSpPr>
          <a:xfrm>
            <a:off x="1834458" y="2446205"/>
            <a:ext cx="338448" cy="338418"/>
            <a:chOff x="2367858" y="2446205"/>
            <a:chExt cx="338448" cy="338418"/>
          </a:xfrm>
        </p:grpSpPr>
        <p:sp>
          <p:nvSpPr>
            <p:cNvPr id="4631" name="Google Shape;4631;p54"/>
            <p:cNvSpPr/>
            <p:nvPr/>
          </p:nvSpPr>
          <p:spPr>
            <a:xfrm>
              <a:off x="2367858" y="2446205"/>
              <a:ext cx="338448" cy="338418"/>
            </a:xfrm>
            <a:custGeom>
              <a:rect b="b" l="l" r="r" t="t"/>
              <a:pathLst>
                <a:path extrusionOk="0" h="11503" w="11504">
                  <a:moveTo>
                    <a:pt x="2144" y="691"/>
                  </a:moveTo>
                  <a:cubicBezTo>
                    <a:pt x="2454" y="691"/>
                    <a:pt x="2692" y="929"/>
                    <a:pt x="2692" y="1215"/>
                  </a:cubicBezTo>
                  <a:cubicBezTo>
                    <a:pt x="2692" y="1524"/>
                    <a:pt x="2454" y="1762"/>
                    <a:pt x="2144" y="1762"/>
                  </a:cubicBezTo>
                  <a:cubicBezTo>
                    <a:pt x="1858" y="1762"/>
                    <a:pt x="1620" y="1524"/>
                    <a:pt x="1620" y="1215"/>
                  </a:cubicBezTo>
                  <a:cubicBezTo>
                    <a:pt x="1620" y="929"/>
                    <a:pt x="1858" y="691"/>
                    <a:pt x="2144" y="691"/>
                  </a:cubicBezTo>
                  <a:close/>
                  <a:moveTo>
                    <a:pt x="5764" y="691"/>
                  </a:moveTo>
                  <a:cubicBezTo>
                    <a:pt x="6050" y="691"/>
                    <a:pt x="6288" y="929"/>
                    <a:pt x="6288" y="1215"/>
                  </a:cubicBezTo>
                  <a:cubicBezTo>
                    <a:pt x="6288" y="1524"/>
                    <a:pt x="6050" y="1762"/>
                    <a:pt x="5764" y="1762"/>
                  </a:cubicBezTo>
                  <a:cubicBezTo>
                    <a:pt x="5454" y="1762"/>
                    <a:pt x="5216" y="1524"/>
                    <a:pt x="5216" y="1215"/>
                  </a:cubicBezTo>
                  <a:cubicBezTo>
                    <a:pt x="5216" y="929"/>
                    <a:pt x="5454" y="691"/>
                    <a:pt x="5764" y="691"/>
                  </a:cubicBezTo>
                  <a:close/>
                  <a:moveTo>
                    <a:pt x="9360" y="691"/>
                  </a:moveTo>
                  <a:cubicBezTo>
                    <a:pt x="9646" y="691"/>
                    <a:pt x="9884" y="929"/>
                    <a:pt x="9884" y="1215"/>
                  </a:cubicBezTo>
                  <a:cubicBezTo>
                    <a:pt x="9884" y="1524"/>
                    <a:pt x="9646" y="1762"/>
                    <a:pt x="9360" y="1762"/>
                  </a:cubicBezTo>
                  <a:cubicBezTo>
                    <a:pt x="9050" y="1762"/>
                    <a:pt x="8812" y="1524"/>
                    <a:pt x="8812" y="1215"/>
                  </a:cubicBezTo>
                  <a:cubicBezTo>
                    <a:pt x="8812" y="929"/>
                    <a:pt x="9050" y="691"/>
                    <a:pt x="9360" y="691"/>
                  </a:cubicBezTo>
                  <a:close/>
                  <a:moveTo>
                    <a:pt x="3644" y="1977"/>
                  </a:moveTo>
                  <a:lnTo>
                    <a:pt x="3644" y="10836"/>
                  </a:lnTo>
                  <a:lnTo>
                    <a:pt x="667" y="10836"/>
                  </a:lnTo>
                  <a:lnTo>
                    <a:pt x="667" y="1977"/>
                  </a:lnTo>
                  <a:lnTo>
                    <a:pt x="1168" y="1977"/>
                  </a:lnTo>
                  <a:cubicBezTo>
                    <a:pt x="1382" y="2263"/>
                    <a:pt x="1739" y="2453"/>
                    <a:pt x="2144" y="2453"/>
                  </a:cubicBezTo>
                  <a:cubicBezTo>
                    <a:pt x="2549" y="2453"/>
                    <a:pt x="2906" y="2263"/>
                    <a:pt x="3144" y="1977"/>
                  </a:cubicBezTo>
                  <a:close/>
                  <a:moveTo>
                    <a:pt x="7264" y="1977"/>
                  </a:moveTo>
                  <a:lnTo>
                    <a:pt x="7264" y="10836"/>
                  </a:lnTo>
                  <a:lnTo>
                    <a:pt x="4287" y="10836"/>
                  </a:lnTo>
                  <a:lnTo>
                    <a:pt x="4287" y="1977"/>
                  </a:lnTo>
                  <a:lnTo>
                    <a:pt x="4811" y="1977"/>
                  </a:lnTo>
                  <a:cubicBezTo>
                    <a:pt x="5002" y="2263"/>
                    <a:pt x="5359" y="2453"/>
                    <a:pt x="5788" y="2453"/>
                  </a:cubicBezTo>
                  <a:cubicBezTo>
                    <a:pt x="6192" y="2453"/>
                    <a:pt x="6526" y="2263"/>
                    <a:pt x="6764" y="1977"/>
                  </a:cubicBezTo>
                  <a:close/>
                  <a:moveTo>
                    <a:pt x="10884" y="1977"/>
                  </a:moveTo>
                  <a:lnTo>
                    <a:pt x="10884" y="10836"/>
                  </a:lnTo>
                  <a:lnTo>
                    <a:pt x="7907" y="10836"/>
                  </a:lnTo>
                  <a:lnTo>
                    <a:pt x="7907" y="1977"/>
                  </a:lnTo>
                  <a:lnTo>
                    <a:pt x="8407" y="1977"/>
                  </a:lnTo>
                  <a:cubicBezTo>
                    <a:pt x="8622" y="2263"/>
                    <a:pt x="8979" y="2453"/>
                    <a:pt x="9384" y="2453"/>
                  </a:cubicBezTo>
                  <a:cubicBezTo>
                    <a:pt x="9788" y="2453"/>
                    <a:pt x="10122" y="2263"/>
                    <a:pt x="10360" y="1977"/>
                  </a:cubicBezTo>
                  <a:close/>
                  <a:moveTo>
                    <a:pt x="2144" y="0"/>
                  </a:moveTo>
                  <a:cubicBezTo>
                    <a:pt x="1477" y="0"/>
                    <a:pt x="929" y="548"/>
                    <a:pt x="929" y="1215"/>
                  </a:cubicBezTo>
                  <a:lnTo>
                    <a:pt x="929" y="1286"/>
                  </a:lnTo>
                  <a:lnTo>
                    <a:pt x="1" y="1286"/>
                  </a:lnTo>
                  <a:lnTo>
                    <a:pt x="1" y="11502"/>
                  </a:lnTo>
                  <a:lnTo>
                    <a:pt x="11503" y="11502"/>
                  </a:lnTo>
                  <a:lnTo>
                    <a:pt x="11503" y="1286"/>
                  </a:lnTo>
                  <a:lnTo>
                    <a:pt x="10574" y="1286"/>
                  </a:lnTo>
                  <a:lnTo>
                    <a:pt x="10574" y="1215"/>
                  </a:lnTo>
                  <a:cubicBezTo>
                    <a:pt x="10574" y="548"/>
                    <a:pt x="10027" y="0"/>
                    <a:pt x="9360" y="0"/>
                  </a:cubicBezTo>
                  <a:cubicBezTo>
                    <a:pt x="8669" y="0"/>
                    <a:pt x="8121" y="548"/>
                    <a:pt x="8121" y="1215"/>
                  </a:cubicBezTo>
                  <a:lnTo>
                    <a:pt x="8121" y="1286"/>
                  </a:lnTo>
                  <a:lnTo>
                    <a:pt x="6978" y="1286"/>
                  </a:lnTo>
                  <a:lnTo>
                    <a:pt x="6978" y="1215"/>
                  </a:lnTo>
                  <a:cubicBezTo>
                    <a:pt x="6978" y="548"/>
                    <a:pt x="6431" y="0"/>
                    <a:pt x="5740" y="0"/>
                  </a:cubicBezTo>
                  <a:cubicBezTo>
                    <a:pt x="5073" y="0"/>
                    <a:pt x="4525" y="548"/>
                    <a:pt x="4525" y="1215"/>
                  </a:cubicBezTo>
                  <a:lnTo>
                    <a:pt x="4525" y="1286"/>
                  </a:lnTo>
                  <a:lnTo>
                    <a:pt x="3382" y="1286"/>
                  </a:lnTo>
                  <a:lnTo>
                    <a:pt x="3382" y="1215"/>
                  </a:lnTo>
                  <a:cubicBezTo>
                    <a:pt x="3382" y="548"/>
                    <a:pt x="2835" y="0"/>
                    <a:pt x="21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2" name="Google Shape;4632;p54"/>
            <p:cNvSpPr/>
            <p:nvPr/>
          </p:nvSpPr>
          <p:spPr>
            <a:xfrm>
              <a:off x="2516398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3" name="Google Shape;4633;p54"/>
            <p:cNvSpPr/>
            <p:nvPr/>
          </p:nvSpPr>
          <p:spPr>
            <a:xfrm>
              <a:off x="2516398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4" name="Google Shape;4634;p54"/>
            <p:cNvSpPr/>
            <p:nvPr/>
          </p:nvSpPr>
          <p:spPr>
            <a:xfrm>
              <a:off x="2516398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5" name="Google Shape;4635;p54"/>
            <p:cNvSpPr/>
            <p:nvPr/>
          </p:nvSpPr>
          <p:spPr>
            <a:xfrm>
              <a:off x="2516398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6" name="Google Shape;4636;p54"/>
            <p:cNvSpPr/>
            <p:nvPr/>
          </p:nvSpPr>
          <p:spPr>
            <a:xfrm>
              <a:off x="2409193" y="2542171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1"/>
                  </a:moveTo>
                  <a:lnTo>
                    <a:pt x="1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7" name="Google Shape;4637;p54"/>
            <p:cNvSpPr/>
            <p:nvPr/>
          </p:nvSpPr>
          <p:spPr>
            <a:xfrm>
              <a:off x="2409193" y="2584918"/>
              <a:ext cx="42777" cy="19653"/>
            </a:xfrm>
            <a:custGeom>
              <a:rect b="b" l="l" r="r" t="t"/>
              <a:pathLst>
                <a:path extrusionOk="0" h="668" w="1454">
                  <a:moveTo>
                    <a:pt x="1" y="0"/>
                  </a:moveTo>
                  <a:lnTo>
                    <a:pt x="1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8" name="Google Shape;4638;p54"/>
            <p:cNvSpPr/>
            <p:nvPr/>
          </p:nvSpPr>
          <p:spPr>
            <a:xfrm>
              <a:off x="2409193" y="2627664"/>
              <a:ext cx="42777" cy="20329"/>
            </a:xfrm>
            <a:custGeom>
              <a:rect b="b" l="l" r="r" t="t"/>
              <a:pathLst>
                <a:path extrusionOk="0" h="691" w="1454">
                  <a:moveTo>
                    <a:pt x="1" y="0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39" name="Google Shape;4639;p54"/>
            <p:cNvSpPr/>
            <p:nvPr/>
          </p:nvSpPr>
          <p:spPr>
            <a:xfrm>
              <a:off x="2409193" y="267038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0" name="Google Shape;4640;p54"/>
            <p:cNvSpPr/>
            <p:nvPr/>
          </p:nvSpPr>
          <p:spPr>
            <a:xfrm>
              <a:off x="2622190" y="2542171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1"/>
                  </a:moveTo>
                  <a:lnTo>
                    <a:pt x="0" y="668"/>
                  </a:lnTo>
                  <a:lnTo>
                    <a:pt x="1453" y="668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1" name="Google Shape;4641;p54"/>
            <p:cNvSpPr/>
            <p:nvPr/>
          </p:nvSpPr>
          <p:spPr>
            <a:xfrm>
              <a:off x="2622190" y="2584918"/>
              <a:ext cx="42747" cy="19653"/>
            </a:xfrm>
            <a:custGeom>
              <a:rect b="b" l="l" r="r" t="t"/>
              <a:pathLst>
                <a:path extrusionOk="0" h="668" w="1453">
                  <a:moveTo>
                    <a:pt x="0" y="0"/>
                  </a:moveTo>
                  <a:lnTo>
                    <a:pt x="0" y="667"/>
                  </a:lnTo>
                  <a:lnTo>
                    <a:pt x="1453" y="667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2" name="Google Shape;4642;p54"/>
            <p:cNvSpPr/>
            <p:nvPr/>
          </p:nvSpPr>
          <p:spPr>
            <a:xfrm>
              <a:off x="2622190" y="2627664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3" name="Google Shape;4643;p54"/>
            <p:cNvSpPr/>
            <p:nvPr/>
          </p:nvSpPr>
          <p:spPr>
            <a:xfrm>
              <a:off x="2622190" y="2670382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44" name="Google Shape;4644;p54"/>
          <p:cNvGrpSpPr/>
          <p:nvPr/>
        </p:nvGrpSpPr>
        <p:grpSpPr>
          <a:xfrm>
            <a:off x="1095639" y="2528874"/>
            <a:ext cx="337738" cy="234742"/>
            <a:chOff x="1781439" y="2528874"/>
            <a:chExt cx="337738" cy="234742"/>
          </a:xfrm>
        </p:grpSpPr>
        <p:sp>
          <p:nvSpPr>
            <p:cNvPr id="4645" name="Google Shape;4645;p54"/>
            <p:cNvSpPr/>
            <p:nvPr/>
          </p:nvSpPr>
          <p:spPr>
            <a:xfrm>
              <a:off x="1781439" y="2528874"/>
              <a:ext cx="93232" cy="234742"/>
            </a:xfrm>
            <a:custGeom>
              <a:rect b="b" l="l" r="r" t="t"/>
              <a:pathLst>
                <a:path extrusionOk="0" h="7979" w="3169">
                  <a:moveTo>
                    <a:pt x="2525" y="643"/>
                  </a:moveTo>
                  <a:lnTo>
                    <a:pt x="2525" y="691"/>
                  </a:lnTo>
                  <a:lnTo>
                    <a:pt x="2525" y="1953"/>
                  </a:lnTo>
                  <a:lnTo>
                    <a:pt x="1597" y="2501"/>
                  </a:lnTo>
                  <a:lnTo>
                    <a:pt x="692" y="1953"/>
                  </a:lnTo>
                  <a:lnTo>
                    <a:pt x="692" y="643"/>
                  </a:lnTo>
                  <a:close/>
                  <a:moveTo>
                    <a:pt x="2525" y="2763"/>
                  </a:moveTo>
                  <a:lnTo>
                    <a:pt x="2525" y="7311"/>
                  </a:lnTo>
                  <a:lnTo>
                    <a:pt x="692" y="7311"/>
                  </a:lnTo>
                  <a:lnTo>
                    <a:pt x="692" y="2763"/>
                  </a:lnTo>
                  <a:lnTo>
                    <a:pt x="1597" y="3310"/>
                  </a:lnTo>
                  <a:lnTo>
                    <a:pt x="2525" y="2763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6" name="Google Shape;4646;p54"/>
            <p:cNvSpPr/>
            <p:nvPr/>
          </p:nvSpPr>
          <p:spPr>
            <a:xfrm>
              <a:off x="1903353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25" y="691"/>
                  </a:moveTo>
                  <a:lnTo>
                    <a:pt x="2525" y="5239"/>
                  </a:lnTo>
                  <a:lnTo>
                    <a:pt x="1620" y="4692"/>
                  </a:lnTo>
                  <a:lnTo>
                    <a:pt x="667" y="5239"/>
                  </a:lnTo>
                  <a:lnTo>
                    <a:pt x="667" y="691"/>
                  </a:lnTo>
                  <a:close/>
                  <a:moveTo>
                    <a:pt x="1596" y="5501"/>
                  </a:moveTo>
                  <a:lnTo>
                    <a:pt x="2501" y="6049"/>
                  </a:lnTo>
                  <a:lnTo>
                    <a:pt x="2501" y="7311"/>
                  </a:lnTo>
                  <a:lnTo>
                    <a:pt x="667" y="7311"/>
                  </a:lnTo>
                  <a:lnTo>
                    <a:pt x="667" y="6049"/>
                  </a:lnTo>
                  <a:lnTo>
                    <a:pt x="1596" y="5501"/>
                  </a:lnTo>
                  <a:close/>
                  <a:moveTo>
                    <a:pt x="1" y="0"/>
                  </a:moveTo>
                  <a:lnTo>
                    <a:pt x="1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47" name="Google Shape;4647;p54"/>
            <p:cNvSpPr/>
            <p:nvPr/>
          </p:nvSpPr>
          <p:spPr>
            <a:xfrm>
              <a:off x="2025974" y="2528874"/>
              <a:ext cx="93203" cy="234742"/>
            </a:xfrm>
            <a:custGeom>
              <a:rect b="b" l="l" r="r" t="t"/>
              <a:pathLst>
                <a:path extrusionOk="0" h="7979" w="3168">
                  <a:moveTo>
                    <a:pt x="2501" y="715"/>
                  </a:moveTo>
                  <a:lnTo>
                    <a:pt x="2501" y="2001"/>
                  </a:lnTo>
                  <a:lnTo>
                    <a:pt x="1596" y="2525"/>
                  </a:lnTo>
                  <a:lnTo>
                    <a:pt x="643" y="2001"/>
                  </a:lnTo>
                  <a:lnTo>
                    <a:pt x="643" y="715"/>
                  </a:lnTo>
                  <a:close/>
                  <a:moveTo>
                    <a:pt x="2501" y="2739"/>
                  </a:moveTo>
                  <a:lnTo>
                    <a:pt x="2501" y="7287"/>
                  </a:lnTo>
                  <a:lnTo>
                    <a:pt x="643" y="7287"/>
                  </a:lnTo>
                  <a:lnTo>
                    <a:pt x="643" y="2739"/>
                  </a:lnTo>
                  <a:lnTo>
                    <a:pt x="1596" y="3263"/>
                  </a:lnTo>
                  <a:lnTo>
                    <a:pt x="2501" y="2739"/>
                  </a:lnTo>
                  <a:close/>
                  <a:moveTo>
                    <a:pt x="0" y="0"/>
                  </a:moveTo>
                  <a:lnTo>
                    <a:pt x="0" y="7978"/>
                  </a:lnTo>
                  <a:lnTo>
                    <a:pt x="3168" y="7978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48" name="Google Shape;4648;p54"/>
          <p:cNvSpPr/>
          <p:nvPr/>
        </p:nvSpPr>
        <p:spPr>
          <a:xfrm>
            <a:off x="1094962" y="3012296"/>
            <a:ext cx="339124" cy="339830"/>
          </a:xfrm>
          <a:custGeom>
            <a:rect b="b" l="l" r="r" t="t"/>
            <a:pathLst>
              <a:path extrusionOk="0" h="11551" w="11527">
                <a:moveTo>
                  <a:pt x="6097" y="691"/>
                </a:moveTo>
                <a:cubicBezTo>
                  <a:pt x="8740" y="857"/>
                  <a:pt x="10860" y="3072"/>
                  <a:pt x="10860" y="5739"/>
                </a:cubicBezTo>
                <a:cubicBezTo>
                  <a:pt x="10860" y="6930"/>
                  <a:pt x="10431" y="8026"/>
                  <a:pt x="9764" y="8907"/>
                </a:cubicBezTo>
                <a:lnTo>
                  <a:pt x="8954" y="8145"/>
                </a:lnTo>
                <a:cubicBezTo>
                  <a:pt x="9454" y="7478"/>
                  <a:pt x="9764" y="6644"/>
                  <a:pt x="9764" y="5739"/>
                </a:cubicBezTo>
                <a:cubicBezTo>
                  <a:pt x="9764" y="3668"/>
                  <a:pt x="8145" y="1929"/>
                  <a:pt x="6097" y="1786"/>
                </a:cubicBezTo>
                <a:lnTo>
                  <a:pt x="6097" y="691"/>
                </a:lnTo>
                <a:close/>
                <a:moveTo>
                  <a:pt x="5763" y="2429"/>
                </a:moveTo>
                <a:cubicBezTo>
                  <a:pt x="7573" y="2429"/>
                  <a:pt x="9073" y="3930"/>
                  <a:pt x="9073" y="5739"/>
                </a:cubicBezTo>
                <a:cubicBezTo>
                  <a:pt x="9073" y="7549"/>
                  <a:pt x="7573" y="9050"/>
                  <a:pt x="5763" y="9050"/>
                </a:cubicBezTo>
                <a:cubicBezTo>
                  <a:pt x="3953" y="9050"/>
                  <a:pt x="2453" y="7549"/>
                  <a:pt x="2453" y="5739"/>
                </a:cubicBezTo>
                <a:cubicBezTo>
                  <a:pt x="2453" y="3930"/>
                  <a:pt x="3953" y="2429"/>
                  <a:pt x="5763" y="2429"/>
                </a:cubicBezTo>
                <a:close/>
                <a:moveTo>
                  <a:pt x="5406" y="691"/>
                </a:moveTo>
                <a:lnTo>
                  <a:pt x="5406" y="1786"/>
                </a:lnTo>
                <a:cubicBezTo>
                  <a:pt x="3358" y="1953"/>
                  <a:pt x="1739" y="3668"/>
                  <a:pt x="1739" y="5739"/>
                </a:cubicBezTo>
                <a:cubicBezTo>
                  <a:pt x="1739" y="7835"/>
                  <a:pt x="3358" y="9550"/>
                  <a:pt x="5406" y="9693"/>
                </a:cubicBezTo>
                <a:lnTo>
                  <a:pt x="5406" y="10812"/>
                </a:lnTo>
                <a:cubicBezTo>
                  <a:pt x="2786" y="10645"/>
                  <a:pt x="667" y="8430"/>
                  <a:pt x="667" y="5739"/>
                </a:cubicBezTo>
                <a:cubicBezTo>
                  <a:pt x="667" y="3072"/>
                  <a:pt x="2763" y="857"/>
                  <a:pt x="5406" y="691"/>
                </a:cubicBezTo>
                <a:close/>
                <a:moveTo>
                  <a:pt x="8478" y="8669"/>
                </a:moveTo>
                <a:lnTo>
                  <a:pt x="9288" y="9407"/>
                </a:lnTo>
                <a:cubicBezTo>
                  <a:pt x="8430" y="10217"/>
                  <a:pt x="7335" y="10740"/>
                  <a:pt x="6097" y="10812"/>
                </a:cubicBezTo>
                <a:lnTo>
                  <a:pt x="6097" y="9740"/>
                </a:lnTo>
                <a:cubicBezTo>
                  <a:pt x="7025" y="9645"/>
                  <a:pt x="7859" y="9264"/>
                  <a:pt x="8478" y="8669"/>
                </a:cubicBezTo>
                <a:close/>
                <a:moveTo>
                  <a:pt x="5763" y="0"/>
                </a:moveTo>
                <a:cubicBezTo>
                  <a:pt x="4215" y="0"/>
                  <a:pt x="2786" y="596"/>
                  <a:pt x="1691" y="1691"/>
                </a:cubicBezTo>
                <a:cubicBezTo>
                  <a:pt x="619" y="2763"/>
                  <a:pt x="0" y="4215"/>
                  <a:pt x="0" y="5763"/>
                </a:cubicBezTo>
                <a:cubicBezTo>
                  <a:pt x="0" y="7311"/>
                  <a:pt x="595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36" y="9859"/>
                </a:cubicBezTo>
                <a:cubicBezTo>
                  <a:pt x="10907" y="8788"/>
                  <a:pt x="11526" y="7311"/>
                  <a:pt x="11526" y="5763"/>
                </a:cubicBezTo>
                <a:cubicBezTo>
                  <a:pt x="11503" y="4215"/>
                  <a:pt x="10907" y="2763"/>
                  <a:pt x="9836" y="1691"/>
                </a:cubicBezTo>
                <a:cubicBezTo>
                  <a:pt x="8764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49" name="Google Shape;4649;p54"/>
          <p:cNvSpPr/>
          <p:nvPr/>
        </p:nvSpPr>
        <p:spPr>
          <a:xfrm>
            <a:off x="1835871" y="2989172"/>
            <a:ext cx="337036" cy="339830"/>
          </a:xfrm>
          <a:custGeom>
            <a:rect b="b" l="l" r="r" t="t"/>
            <a:pathLst>
              <a:path extrusionOk="0" h="11551" w="11456">
                <a:moveTo>
                  <a:pt x="9717" y="715"/>
                </a:moveTo>
                <a:lnTo>
                  <a:pt x="9717" y="1501"/>
                </a:lnTo>
                <a:lnTo>
                  <a:pt x="5311" y="1501"/>
                </a:lnTo>
                <a:cubicBezTo>
                  <a:pt x="5073" y="1501"/>
                  <a:pt x="4906" y="1286"/>
                  <a:pt x="4930" y="1072"/>
                </a:cubicBezTo>
                <a:cubicBezTo>
                  <a:pt x="4954" y="881"/>
                  <a:pt x="5144" y="715"/>
                  <a:pt x="5359" y="715"/>
                </a:cubicBezTo>
                <a:close/>
                <a:moveTo>
                  <a:pt x="10764" y="3858"/>
                </a:moveTo>
                <a:lnTo>
                  <a:pt x="10764" y="4620"/>
                </a:lnTo>
                <a:lnTo>
                  <a:pt x="6359" y="4620"/>
                </a:lnTo>
                <a:cubicBezTo>
                  <a:pt x="6121" y="4620"/>
                  <a:pt x="5954" y="4406"/>
                  <a:pt x="5978" y="4215"/>
                </a:cubicBezTo>
                <a:cubicBezTo>
                  <a:pt x="6002" y="4001"/>
                  <a:pt x="6216" y="3858"/>
                  <a:pt x="6383" y="3858"/>
                </a:cubicBezTo>
                <a:close/>
                <a:moveTo>
                  <a:pt x="2072" y="4358"/>
                </a:moveTo>
                <a:cubicBezTo>
                  <a:pt x="2882" y="4358"/>
                  <a:pt x="3501" y="5001"/>
                  <a:pt x="3501" y="5787"/>
                </a:cubicBezTo>
                <a:cubicBezTo>
                  <a:pt x="3501" y="6597"/>
                  <a:pt x="2882" y="7216"/>
                  <a:pt x="2072" y="7216"/>
                </a:cubicBezTo>
                <a:cubicBezTo>
                  <a:pt x="1262" y="7216"/>
                  <a:pt x="643" y="6549"/>
                  <a:pt x="643" y="5787"/>
                </a:cubicBezTo>
                <a:cubicBezTo>
                  <a:pt x="643" y="4977"/>
                  <a:pt x="1310" y="4358"/>
                  <a:pt x="2072" y="4358"/>
                </a:cubicBezTo>
                <a:close/>
                <a:moveTo>
                  <a:pt x="10764" y="6978"/>
                </a:moveTo>
                <a:lnTo>
                  <a:pt x="10764" y="7740"/>
                </a:lnTo>
                <a:lnTo>
                  <a:pt x="6359" y="7740"/>
                </a:lnTo>
                <a:cubicBezTo>
                  <a:pt x="6121" y="7740"/>
                  <a:pt x="5954" y="7549"/>
                  <a:pt x="5978" y="7335"/>
                </a:cubicBezTo>
                <a:cubicBezTo>
                  <a:pt x="6002" y="7121"/>
                  <a:pt x="6216" y="6978"/>
                  <a:pt x="6383" y="6978"/>
                </a:cubicBezTo>
                <a:close/>
                <a:moveTo>
                  <a:pt x="9717" y="10098"/>
                </a:moveTo>
                <a:lnTo>
                  <a:pt x="9717" y="10883"/>
                </a:lnTo>
                <a:lnTo>
                  <a:pt x="5311" y="10883"/>
                </a:lnTo>
                <a:cubicBezTo>
                  <a:pt x="5073" y="10883"/>
                  <a:pt x="4906" y="10669"/>
                  <a:pt x="4930" y="10455"/>
                </a:cubicBezTo>
                <a:cubicBezTo>
                  <a:pt x="4954" y="10240"/>
                  <a:pt x="5144" y="10098"/>
                  <a:pt x="5359" y="10098"/>
                </a:cubicBezTo>
                <a:close/>
                <a:moveTo>
                  <a:pt x="5359" y="0"/>
                </a:moveTo>
                <a:cubicBezTo>
                  <a:pt x="4882" y="0"/>
                  <a:pt x="4477" y="310"/>
                  <a:pt x="4335" y="739"/>
                </a:cubicBezTo>
                <a:lnTo>
                  <a:pt x="3001" y="739"/>
                </a:lnTo>
                <a:lnTo>
                  <a:pt x="1858" y="3668"/>
                </a:lnTo>
                <a:cubicBezTo>
                  <a:pt x="834" y="3787"/>
                  <a:pt x="0" y="4668"/>
                  <a:pt x="0" y="5787"/>
                </a:cubicBezTo>
                <a:cubicBezTo>
                  <a:pt x="0" y="6883"/>
                  <a:pt x="834" y="7764"/>
                  <a:pt x="1858" y="7883"/>
                </a:cubicBezTo>
                <a:lnTo>
                  <a:pt x="3001" y="10812"/>
                </a:lnTo>
                <a:lnTo>
                  <a:pt x="4335" y="10812"/>
                </a:lnTo>
                <a:cubicBezTo>
                  <a:pt x="4477" y="11217"/>
                  <a:pt x="4882" y="11550"/>
                  <a:pt x="5359" y="11550"/>
                </a:cubicBezTo>
                <a:lnTo>
                  <a:pt x="10407" y="11550"/>
                </a:lnTo>
                <a:lnTo>
                  <a:pt x="10407" y="9383"/>
                </a:lnTo>
                <a:lnTo>
                  <a:pt x="5359" y="9383"/>
                </a:lnTo>
                <a:cubicBezTo>
                  <a:pt x="4882" y="9383"/>
                  <a:pt x="4477" y="9693"/>
                  <a:pt x="4335" y="10121"/>
                </a:cubicBezTo>
                <a:lnTo>
                  <a:pt x="3453" y="10121"/>
                </a:lnTo>
                <a:lnTo>
                  <a:pt x="2548" y="7835"/>
                </a:lnTo>
                <a:cubicBezTo>
                  <a:pt x="2929" y="7740"/>
                  <a:pt x="3287" y="7549"/>
                  <a:pt x="3572" y="7264"/>
                </a:cubicBezTo>
                <a:lnTo>
                  <a:pt x="4477" y="7668"/>
                </a:lnTo>
                <a:lnTo>
                  <a:pt x="5382" y="7668"/>
                </a:lnTo>
                <a:cubicBezTo>
                  <a:pt x="5525" y="8073"/>
                  <a:pt x="5906" y="8407"/>
                  <a:pt x="6383" y="8407"/>
                </a:cubicBezTo>
                <a:lnTo>
                  <a:pt x="11455" y="8407"/>
                </a:lnTo>
                <a:lnTo>
                  <a:pt x="11455" y="6263"/>
                </a:lnTo>
                <a:lnTo>
                  <a:pt x="6383" y="6263"/>
                </a:lnTo>
                <a:cubicBezTo>
                  <a:pt x="5906" y="6263"/>
                  <a:pt x="5525" y="6549"/>
                  <a:pt x="5382" y="7002"/>
                </a:cubicBezTo>
                <a:lnTo>
                  <a:pt x="4644" y="7002"/>
                </a:lnTo>
                <a:lnTo>
                  <a:pt x="3977" y="6740"/>
                </a:lnTo>
                <a:cubicBezTo>
                  <a:pt x="4120" y="6430"/>
                  <a:pt x="4192" y="6144"/>
                  <a:pt x="4192" y="5787"/>
                </a:cubicBezTo>
                <a:cubicBezTo>
                  <a:pt x="4192" y="5430"/>
                  <a:pt x="4096" y="5120"/>
                  <a:pt x="3977" y="4835"/>
                </a:cubicBezTo>
                <a:lnTo>
                  <a:pt x="4644" y="4549"/>
                </a:lnTo>
                <a:lnTo>
                  <a:pt x="5382" y="4549"/>
                </a:lnTo>
                <a:lnTo>
                  <a:pt x="5382" y="4573"/>
                </a:lnTo>
                <a:cubicBezTo>
                  <a:pt x="5525" y="4977"/>
                  <a:pt x="5906" y="5311"/>
                  <a:pt x="6383" y="5311"/>
                </a:cubicBezTo>
                <a:lnTo>
                  <a:pt x="11455" y="5311"/>
                </a:lnTo>
                <a:lnTo>
                  <a:pt x="11455" y="3144"/>
                </a:lnTo>
                <a:lnTo>
                  <a:pt x="6383" y="3144"/>
                </a:lnTo>
                <a:cubicBezTo>
                  <a:pt x="5906" y="3144"/>
                  <a:pt x="5525" y="3430"/>
                  <a:pt x="5382" y="3882"/>
                </a:cubicBezTo>
                <a:lnTo>
                  <a:pt x="4477" y="3882"/>
                </a:lnTo>
                <a:lnTo>
                  <a:pt x="3572" y="4263"/>
                </a:lnTo>
                <a:cubicBezTo>
                  <a:pt x="3287" y="4001"/>
                  <a:pt x="2929" y="3787"/>
                  <a:pt x="2548" y="3691"/>
                </a:cubicBezTo>
                <a:lnTo>
                  <a:pt x="3453" y="1405"/>
                </a:lnTo>
                <a:lnTo>
                  <a:pt x="4335" y="1405"/>
                </a:lnTo>
                <a:cubicBezTo>
                  <a:pt x="4477" y="1810"/>
                  <a:pt x="4882" y="2144"/>
                  <a:pt x="5359" y="2144"/>
                </a:cubicBezTo>
                <a:lnTo>
                  <a:pt x="10407" y="2144"/>
                </a:lnTo>
                <a:lnTo>
                  <a:pt x="1040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50" name="Google Shape;4650;p54"/>
          <p:cNvSpPr/>
          <p:nvPr/>
        </p:nvSpPr>
        <p:spPr>
          <a:xfrm>
            <a:off x="2581692" y="3006676"/>
            <a:ext cx="337712" cy="339124"/>
          </a:xfrm>
          <a:custGeom>
            <a:rect b="b" l="l" r="r" t="t"/>
            <a:pathLst>
              <a:path extrusionOk="0" h="11527" w="11479">
                <a:moveTo>
                  <a:pt x="3239" y="5097"/>
                </a:moveTo>
                <a:lnTo>
                  <a:pt x="3239" y="10812"/>
                </a:lnTo>
                <a:lnTo>
                  <a:pt x="2477" y="10812"/>
                </a:lnTo>
                <a:lnTo>
                  <a:pt x="2477" y="5168"/>
                </a:lnTo>
                <a:cubicBezTo>
                  <a:pt x="2739" y="5168"/>
                  <a:pt x="3001" y="5121"/>
                  <a:pt x="3239" y="5097"/>
                </a:cubicBezTo>
                <a:close/>
                <a:moveTo>
                  <a:pt x="4692" y="4835"/>
                </a:moveTo>
                <a:lnTo>
                  <a:pt x="4692" y="10836"/>
                </a:lnTo>
                <a:lnTo>
                  <a:pt x="3930" y="10836"/>
                </a:lnTo>
                <a:lnTo>
                  <a:pt x="3930" y="5002"/>
                </a:lnTo>
                <a:cubicBezTo>
                  <a:pt x="4192" y="4954"/>
                  <a:pt x="4453" y="4883"/>
                  <a:pt x="4692" y="4835"/>
                </a:cubicBezTo>
                <a:close/>
                <a:moveTo>
                  <a:pt x="6168" y="4263"/>
                </a:moveTo>
                <a:lnTo>
                  <a:pt x="6168" y="10836"/>
                </a:lnTo>
                <a:lnTo>
                  <a:pt x="5382" y="10836"/>
                </a:lnTo>
                <a:lnTo>
                  <a:pt x="5382" y="4597"/>
                </a:lnTo>
                <a:cubicBezTo>
                  <a:pt x="5644" y="4502"/>
                  <a:pt x="5930" y="4382"/>
                  <a:pt x="6168" y="4263"/>
                </a:cubicBezTo>
                <a:close/>
                <a:moveTo>
                  <a:pt x="7621" y="3382"/>
                </a:moveTo>
                <a:lnTo>
                  <a:pt x="7621" y="10836"/>
                </a:lnTo>
                <a:lnTo>
                  <a:pt x="6859" y="10836"/>
                </a:lnTo>
                <a:lnTo>
                  <a:pt x="6859" y="3882"/>
                </a:lnTo>
                <a:cubicBezTo>
                  <a:pt x="7121" y="3739"/>
                  <a:pt x="7383" y="3549"/>
                  <a:pt x="7621" y="3382"/>
                </a:cubicBezTo>
                <a:close/>
                <a:moveTo>
                  <a:pt x="9073" y="2025"/>
                </a:moveTo>
                <a:lnTo>
                  <a:pt x="9073" y="10836"/>
                </a:lnTo>
                <a:lnTo>
                  <a:pt x="8311" y="10836"/>
                </a:lnTo>
                <a:lnTo>
                  <a:pt x="8311" y="2835"/>
                </a:lnTo>
                <a:cubicBezTo>
                  <a:pt x="8573" y="2596"/>
                  <a:pt x="8835" y="2334"/>
                  <a:pt x="9073" y="2025"/>
                </a:cubicBezTo>
                <a:close/>
                <a:moveTo>
                  <a:pt x="9764" y="1"/>
                </a:moveTo>
                <a:lnTo>
                  <a:pt x="9145" y="882"/>
                </a:lnTo>
                <a:cubicBezTo>
                  <a:pt x="7526" y="3168"/>
                  <a:pt x="4906" y="4502"/>
                  <a:pt x="2120" y="4502"/>
                </a:cubicBezTo>
                <a:lnTo>
                  <a:pt x="1786" y="4502"/>
                </a:lnTo>
                <a:lnTo>
                  <a:pt x="17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9764" y="10836"/>
                </a:lnTo>
                <a:lnTo>
                  <a:pt x="976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51" name="Google Shape;4651;p54"/>
          <p:cNvSpPr/>
          <p:nvPr/>
        </p:nvSpPr>
        <p:spPr>
          <a:xfrm>
            <a:off x="3279854" y="2985671"/>
            <a:ext cx="343331" cy="330004"/>
          </a:xfrm>
          <a:custGeom>
            <a:rect b="b" l="l" r="r" t="t"/>
            <a:pathLst>
              <a:path extrusionOk="0" h="11217" w="11670">
                <a:moveTo>
                  <a:pt x="5811" y="667"/>
                </a:moveTo>
                <a:cubicBezTo>
                  <a:pt x="6359" y="667"/>
                  <a:pt x="6883" y="881"/>
                  <a:pt x="7264" y="1262"/>
                </a:cubicBezTo>
                <a:cubicBezTo>
                  <a:pt x="7550" y="1548"/>
                  <a:pt x="7764" y="1929"/>
                  <a:pt x="7812" y="2334"/>
                </a:cubicBezTo>
                <a:cubicBezTo>
                  <a:pt x="7097" y="2596"/>
                  <a:pt x="6550" y="3168"/>
                  <a:pt x="6264" y="3810"/>
                </a:cubicBezTo>
                <a:cubicBezTo>
                  <a:pt x="6121" y="3787"/>
                  <a:pt x="5954" y="3763"/>
                  <a:pt x="5788" y="3763"/>
                </a:cubicBezTo>
                <a:cubicBezTo>
                  <a:pt x="5645" y="3763"/>
                  <a:pt x="5478" y="3787"/>
                  <a:pt x="5311" y="3810"/>
                </a:cubicBezTo>
                <a:lnTo>
                  <a:pt x="5240" y="3644"/>
                </a:lnTo>
                <a:cubicBezTo>
                  <a:pt x="4906" y="3025"/>
                  <a:pt x="4406" y="2572"/>
                  <a:pt x="3740" y="2310"/>
                </a:cubicBezTo>
                <a:cubicBezTo>
                  <a:pt x="3859" y="1953"/>
                  <a:pt x="4049" y="1548"/>
                  <a:pt x="4335" y="1262"/>
                </a:cubicBezTo>
                <a:cubicBezTo>
                  <a:pt x="4740" y="881"/>
                  <a:pt x="5264" y="667"/>
                  <a:pt x="5811" y="667"/>
                </a:cubicBezTo>
                <a:close/>
                <a:moveTo>
                  <a:pt x="2835" y="2834"/>
                </a:moveTo>
                <a:cubicBezTo>
                  <a:pt x="3025" y="2834"/>
                  <a:pt x="3239" y="2858"/>
                  <a:pt x="3478" y="2929"/>
                </a:cubicBezTo>
                <a:cubicBezTo>
                  <a:pt x="4025" y="3096"/>
                  <a:pt x="4430" y="3453"/>
                  <a:pt x="4668" y="3977"/>
                </a:cubicBezTo>
                <a:cubicBezTo>
                  <a:pt x="4692" y="4001"/>
                  <a:pt x="4692" y="4049"/>
                  <a:pt x="4740" y="4096"/>
                </a:cubicBezTo>
                <a:cubicBezTo>
                  <a:pt x="4168" y="4406"/>
                  <a:pt x="3811" y="5001"/>
                  <a:pt x="3740" y="5692"/>
                </a:cubicBezTo>
                <a:cubicBezTo>
                  <a:pt x="3025" y="5763"/>
                  <a:pt x="2311" y="6120"/>
                  <a:pt x="1834" y="6716"/>
                </a:cubicBezTo>
                <a:cubicBezTo>
                  <a:pt x="1453" y="6525"/>
                  <a:pt x="1168" y="6240"/>
                  <a:pt x="977" y="5835"/>
                </a:cubicBezTo>
                <a:cubicBezTo>
                  <a:pt x="739" y="5335"/>
                  <a:pt x="691" y="4811"/>
                  <a:pt x="858" y="4263"/>
                </a:cubicBezTo>
                <a:cubicBezTo>
                  <a:pt x="1168" y="3406"/>
                  <a:pt x="1953" y="2834"/>
                  <a:pt x="2835" y="2834"/>
                </a:cubicBezTo>
                <a:close/>
                <a:moveTo>
                  <a:pt x="8812" y="2858"/>
                </a:moveTo>
                <a:cubicBezTo>
                  <a:pt x="9669" y="2858"/>
                  <a:pt x="10503" y="3429"/>
                  <a:pt x="10765" y="4287"/>
                </a:cubicBezTo>
                <a:cubicBezTo>
                  <a:pt x="10979" y="4811"/>
                  <a:pt x="10931" y="5358"/>
                  <a:pt x="10693" y="5882"/>
                </a:cubicBezTo>
                <a:cubicBezTo>
                  <a:pt x="10455" y="6382"/>
                  <a:pt x="10003" y="6740"/>
                  <a:pt x="9455" y="6906"/>
                </a:cubicBezTo>
                <a:cubicBezTo>
                  <a:pt x="9248" y="6973"/>
                  <a:pt x="9037" y="7004"/>
                  <a:pt x="8831" y="7004"/>
                </a:cubicBezTo>
                <a:cubicBezTo>
                  <a:pt x="8445" y="7004"/>
                  <a:pt x="8074" y="6894"/>
                  <a:pt x="7764" y="6692"/>
                </a:cubicBezTo>
                <a:cubicBezTo>
                  <a:pt x="7859" y="6478"/>
                  <a:pt x="7907" y="6192"/>
                  <a:pt x="7907" y="5906"/>
                </a:cubicBezTo>
                <a:cubicBezTo>
                  <a:pt x="7907" y="5144"/>
                  <a:pt x="7526" y="4477"/>
                  <a:pt x="6907" y="4120"/>
                </a:cubicBezTo>
                <a:cubicBezTo>
                  <a:pt x="7145" y="3572"/>
                  <a:pt x="7597" y="3120"/>
                  <a:pt x="8193" y="2953"/>
                </a:cubicBezTo>
                <a:cubicBezTo>
                  <a:pt x="8383" y="2882"/>
                  <a:pt x="8598" y="2858"/>
                  <a:pt x="8812" y="2858"/>
                </a:cubicBezTo>
                <a:close/>
                <a:moveTo>
                  <a:pt x="5835" y="4477"/>
                </a:moveTo>
                <a:cubicBezTo>
                  <a:pt x="6645" y="4477"/>
                  <a:pt x="7264" y="5096"/>
                  <a:pt x="7264" y="5906"/>
                </a:cubicBezTo>
                <a:cubicBezTo>
                  <a:pt x="7240" y="6668"/>
                  <a:pt x="6597" y="7335"/>
                  <a:pt x="5835" y="7335"/>
                </a:cubicBezTo>
                <a:cubicBezTo>
                  <a:pt x="5049" y="7335"/>
                  <a:pt x="4406" y="6716"/>
                  <a:pt x="4406" y="5906"/>
                </a:cubicBezTo>
                <a:cubicBezTo>
                  <a:pt x="4406" y="5120"/>
                  <a:pt x="5026" y="4477"/>
                  <a:pt x="5835" y="4477"/>
                </a:cubicBezTo>
                <a:close/>
                <a:moveTo>
                  <a:pt x="7407" y="7240"/>
                </a:moveTo>
                <a:cubicBezTo>
                  <a:pt x="7836" y="7502"/>
                  <a:pt x="8336" y="7621"/>
                  <a:pt x="8836" y="7621"/>
                </a:cubicBezTo>
                <a:cubicBezTo>
                  <a:pt x="9074" y="7621"/>
                  <a:pt x="9312" y="7597"/>
                  <a:pt x="9550" y="7549"/>
                </a:cubicBezTo>
                <a:cubicBezTo>
                  <a:pt x="9741" y="7954"/>
                  <a:pt x="9788" y="8383"/>
                  <a:pt x="9741" y="8788"/>
                </a:cubicBezTo>
                <a:cubicBezTo>
                  <a:pt x="9646" y="9335"/>
                  <a:pt x="9336" y="9812"/>
                  <a:pt x="8907" y="10121"/>
                </a:cubicBezTo>
                <a:cubicBezTo>
                  <a:pt x="8539" y="10395"/>
                  <a:pt x="8112" y="10526"/>
                  <a:pt x="7688" y="10526"/>
                </a:cubicBezTo>
                <a:cubicBezTo>
                  <a:pt x="7042" y="10526"/>
                  <a:pt x="6405" y="10220"/>
                  <a:pt x="6002" y="9645"/>
                </a:cubicBezTo>
                <a:cubicBezTo>
                  <a:pt x="5645" y="9145"/>
                  <a:pt x="5526" y="8526"/>
                  <a:pt x="5692" y="7954"/>
                </a:cubicBezTo>
                <a:lnTo>
                  <a:pt x="5835" y="7954"/>
                </a:lnTo>
                <a:cubicBezTo>
                  <a:pt x="6454" y="7954"/>
                  <a:pt x="7026" y="7692"/>
                  <a:pt x="7407" y="7240"/>
                </a:cubicBezTo>
                <a:close/>
                <a:moveTo>
                  <a:pt x="3787" y="6406"/>
                </a:moveTo>
                <a:cubicBezTo>
                  <a:pt x="3930" y="7073"/>
                  <a:pt x="4406" y="7597"/>
                  <a:pt x="5002" y="7835"/>
                </a:cubicBezTo>
                <a:cubicBezTo>
                  <a:pt x="4811" y="8550"/>
                  <a:pt x="4930" y="9335"/>
                  <a:pt x="5383" y="9978"/>
                </a:cubicBezTo>
                <a:cubicBezTo>
                  <a:pt x="5002" y="10336"/>
                  <a:pt x="4502" y="10550"/>
                  <a:pt x="3954" y="10550"/>
                </a:cubicBezTo>
                <a:cubicBezTo>
                  <a:pt x="3549" y="10526"/>
                  <a:pt x="3097" y="10407"/>
                  <a:pt x="2739" y="10121"/>
                </a:cubicBezTo>
                <a:cubicBezTo>
                  <a:pt x="1811" y="9454"/>
                  <a:pt x="1596" y="8169"/>
                  <a:pt x="2287" y="7240"/>
                </a:cubicBezTo>
                <a:cubicBezTo>
                  <a:pt x="2644" y="6740"/>
                  <a:pt x="3216" y="6430"/>
                  <a:pt x="3787" y="6406"/>
                </a:cubicBezTo>
                <a:close/>
                <a:moveTo>
                  <a:pt x="5835" y="0"/>
                </a:moveTo>
                <a:cubicBezTo>
                  <a:pt x="4525" y="0"/>
                  <a:pt x="3382" y="953"/>
                  <a:pt x="3144" y="2215"/>
                </a:cubicBezTo>
                <a:cubicBezTo>
                  <a:pt x="3031" y="2200"/>
                  <a:pt x="2918" y="2193"/>
                  <a:pt x="2806" y="2193"/>
                </a:cubicBezTo>
                <a:cubicBezTo>
                  <a:pt x="1667" y="2193"/>
                  <a:pt x="607" y="2945"/>
                  <a:pt x="239" y="4072"/>
                </a:cubicBezTo>
                <a:cubicBezTo>
                  <a:pt x="1" y="4763"/>
                  <a:pt x="48" y="5501"/>
                  <a:pt x="382" y="6168"/>
                </a:cubicBezTo>
                <a:cubicBezTo>
                  <a:pt x="620" y="6644"/>
                  <a:pt x="1001" y="7049"/>
                  <a:pt x="1477" y="7335"/>
                </a:cubicBezTo>
                <a:cubicBezTo>
                  <a:pt x="953" y="8478"/>
                  <a:pt x="1287" y="9907"/>
                  <a:pt x="2334" y="10693"/>
                </a:cubicBezTo>
                <a:cubicBezTo>
                  <a:pt x="2835" y="11050"/>
                  <a:pt x="3382" y="11217"/>
                  <a:pt x="3954" y="11217"/>
                </a:cubicBezTo>
                <a:cubicBezTo>
                  <a:pt x="4644" y="11217"/>
                  <a:pt x="5287" y="10979"/>
                  <a:pt x="5788" y="10502"/>
                </a:cubicBezTo>
                <a:cubicBezTo>
                  <a:pt x="6311" y="10979"/>
                  <a:pt x="6978" y="11217"/>
                  <a:pt x="7669" y="11217"/>
                </a:cubicBezTo>
                <a:cubicBezTo>
                  <a:pt x="8240" y="11217"/>
                  <a:pt x="8812" y="11050"/>
                  <a:pt x="9288" y="10693"/>
                </a:cubicBezTo>
                <a:cubicBezTo>
                  <a:pt x="9884" y="10264"/>
                  <a:pt x="10265" y="9621"/>
                  <a:pt x="10384" y="8907"/>
                </a:cubicBezTo>
                <a:cubicBezTo>
                  <a:pt x="10479" y="8359"/>
                  <a:pt x="10384" y="7835"/>
                  <a:pt x="10169" y="7335"/>
                </a:cubicBezTo>
                <a:cubicBezTo>
                  <a:pt x="10646" y="7049"/>
                  <a:pt x="11027" y="6668"/>
                  <a:pt x="11265" y="6192"/>
                </a:cubicBezTo>
                <a:cubicBezTo>
                  <a:pt x="11598" y="5525"/>
                  <a:pt x="11670" y="4763"/>
                  <a:pt x="11432" y="4096"/>
                </a:cubicBezTo>
                <a:cubicBezTo>
                  <a:pt x="11037" y="2936"/>
                  <a:pt x="9958" y="2198"/>
                  <a:pt x="8806" y="2198"/>
                </a:cubicBezTo>
                <a:cubicBezTo>
                  <a:pt x="8705" y="2198"/>
                  <a:pt x="8604" y="2203"/>
                  <a:pt x="8502" y="2215"/>
                </a:cubicBezTo>
                <a:cubicBezTo>
                  <a:pt x="8383" y="1667"/>
                  <a:pt x="8145" y="1191"/>
                  <a:pt x="7764" y="810"/>
                </a:cubicBezTo>
                <a:cubicBezTo>
                  <a:pt x="7264" y="310"/>
                  <a:pt x="6550" y="0"/>
                  <a:pt x="58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52" name="Google Shape;4652;p54"/>
          <p:cNvGrpSpPr/>
          <p:nvPr/>
        </p:nvGrpSpPr>
        <p:grpSpPr>
          <a:xfrm>
            <a:off x="4046005" y="3015090"/>
            <a:ext cx="339124" cy="299878"/>
            <a:chOff x="4122205" y="3015090"/>
            <a:chExt cx="339124" cy="299878"/>
          </a:xfrm>
        </p:grpSpPr>
        <p:sp>
          <p:nvSpPr>
            <p:cNvPr id="4653" name="Google Shape;4653;p54"/>
            <p:cNvSpPr/>
            <p:nvPr/>
          </p:nvSpPr>
          <p:spPr>
            <a:xfrm>
              <a:off x="4122205" y="3015090"/>
              <a:ext cx="339124" cy="299878"/>
            </a:xfrm>
            <a:custGeom>
              <a:rect b="b" l="l" r="r" t="t"/>
              <a:pathLst>
                <a:path extrusionOk="0" h="10193" w="11527">
                  <a:moveTo>
                    <a:pt x="3167" y="667"/>
                  </a:moveTo>
                  <a:lnTo>
                    <a:pt x="3167" y="3739"/>
                  </a:lnTo>
                  <a:lnTo>
                    <a:pt x="4358" y="5073"/>
                  </a:lnTo>
                  <a:lnTo>
                    <a:pt x="3167" y="6430"/>
                  </a:lnTo>
                  <a:lnTo>
                    <a:pt x="3167" y="9550"/>
                  </a:lnTo>
                  <a:lnTo>
                    <a:pt x="691" y="9550"/>
                  </a:lnTo>
                  <a:lnTo>
                    <a:pt x="691" y="667"/>
                  </a:lnTo>
                  <a:close/>
                  <a:moveTo>
                    <a:pt x="6311" y="667"/>
                  </a:moveTo>
                  <a:lnTo>
                    <a:pt x="6311" y="3739"/>
                  </a:lnTo>
                  <a:lnTo>
                    <a:pt x="7502" y="5073"/>
                  </a:lnTo>
                  <a:lnTo>
                    <a:pt x="6311" y="6430"/>
                  </a:lnTo>
                  <a:lnTo>
                    <a:pt x="6311" y="9550"/>
                  </a:lnTo>
                  <a:lnTo>
                    <a:pt x="3834" y="9550"/>
                  </a:lnTo>
                  <a:lnTo>
                    <a:pt x="3834" y="6716"/>
                  </a:lnTo>
                  <a:lnTo>
                    <a:pt x="5239" y="5120"/>
                  </a:lnTo>
                  <a:lnTo>
                    <a:pt x="3834" y="3501"/>
                  </a:lnTo>
                  <a:lnTo>
                    <a:pt x="3834" y="667"/>
                  </a:lnTo>
                  <a:close/>
                  <a:moveTo>
                    <a:pt x="9431" y="667"/>
                  </a:moveTo>
                  <a:lnTo>
                    <a:pt x="9431" y="3739"/>
                  </a:lnTo>
                  <a:lnTo>
                    <a:pt x="10621" y="5073"/>
                  </a:lnTo>
                  <a:lnTo>
                    <a:pt x="9431" y="6454"/>
                  </a:lnTo>
                  <a:lnTo>
                    <a:pt x="9431" y="9550"/>
                  </a:lnTo>
                  <a:lnTo>
                    <a:pt x="6978" y="9550"/>
                  </a:lnTo>
                  <a:lnTo>
                    <a:pt x="6978" y="6716"/>
                  </a:lnTo>
                  <a:lnTo>
                    <a:pt x="8359" y="5120"/>
                  </a:lnTo>
                  <a:lnTo>
                    <a:pt x="6978" y="3501"/>
                  </a:lnTo>
                  <a:lnTo>
                    <a:pt x="6978" y="667"/>
                  </a:lnTo>
                  <a:close/>
                  <a:moveTo>
                    <a:pt x="0" y="0"/>
                  </a:moveTo>
                  <a:lnTo>
                    <a:pt x="0" y="10193"/>
                  </a:lnTo>
                  <a:lnTo>
                    <a:pt x="10121" y="10193"/>
                  </a:lnTo>
                  <a:lnTo>
                    <a:pt x="10121" y="6692"/>
                  </a:lnTo>
                  <a:lnTo>
                    <a:pt x="11526" y="5073"/>
                  </a:lnTo>
                  <a:lnTo>
                    <a:pt x="10121" y="3501"/>
                  </a:lnTo>
                  <a:lnTo>
                    <a:pt x="10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4" name="Google Shape;4654;p54"/>
            <p:cNvSpPr/>
            <p:nvPr/>
          </p:nvSpPr>
          <p:spPr>
            <a:xfrm>
              <a:off x="415721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5" name="Google Shape;4655;p54"/>
            <p:cNvSpPr/>
            <p:nvPr/>
          </p:nvSpPr>
          <p:spPr>
            <a:xfrm>
              <a:off x="415721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6" name="Google Shape;4656;p54"/>
            <p:cNvSpPr/>
            <p:nvPr/>
          </p:nvSpPr>
          <p:spPr>
            <a:xfrm>
              <a:off x="4342174" y="3050806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2"/>
                  </a:lnTo>
                  <a:lnTo>
                    <a:pt x="1454" y="692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7" name="Google Shape;4657;p54"/>
            <p:cNvSpPr/>
            <p:nvPr/>
          </p:nvSpPr>
          <p:spPr>
            <a:xfrm>
              <a:off x="4342174" y="3093552"/>
              <a:ext cx="42777" cy="20359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8" name="Google Shape;4658;p54"/>
            <p:cNvSpPr/>
            <p:nvPr/>
          </p:nvSpPr>
          <p:spPr>
            <a:xfrm>
              <a:off x="4250415" y="3216173"/>
              <a:ext cx="42747" cy="20329"/>
            </a:xfrm>
            <a:custGeom>
              <a:rect b="b" l="l" r="r" t="t"/>
              <a:pathLst>
                <a:path extrusionOk="0" h="691" w="1453">
                  <a:moveTo>
                    <a:pt x="0" y="0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59" name="Google Shape;4659;p54"/>
            <p:cNvSpPr/>
            <p:nvPr/>
          </p:nvSpPr>
          <p:spPr>
            <a:xfrm>
              <a:off x="4250415" y="3258890"/>
              <a:ext cx="42747" cy="20359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660" name="Google Shape;4660;p54"/>
          <p:cNvGrpSpPr/>
          <p:nvPr/>
        </p:nvGrpSpPr>
        <p:grpSpPr>
          <a:xfrm>
            <a:off x="4800211" y="3003175"/>
            <a:ext cx="299201" cy="339830"/>
            <a:chOff x="4724011" y="3003175"/>
            <a:chExt cx="299201" cy="339830"/>
          </a:xfrm>
        </p:grpSpPr>
        <p:sp>
          <p:nvSpPr>
            <p:cNvPr id="4661" name="Google Shape;4661;p54"/>
            <p:cNvSpPr/>
            <p:nvPr/>
          </p:nvSpPr>
          <p:spPr>
            <a:xfrm>
              <a:off x="4724011" y="3003175"/>
              <a:ext cx="299201" cy="339830"/>
            </a:xfrm>
            <a:custGeom>
              <a:rect b="b" l="l" r="r" t="t"/>
              <a:pathLst>
                <a:path extrusionOk="0" h="11551" w="10170">
                  <a:moveTo>
                    <a:pt x="6097" y="3644"/>
                  </a:moveTo>
                  <a:cubicBezTo>
                    <a:pt x="7121" y="3787"/>
                    <a:pt x="7907" y="4692"/>
                    <a:pt x="7907" y="5764"/>
                  </a:cubicBezTo>
                  <a:cubicBezTo>
                    <a:pt x="7907" y="6835"/>
                    <a:pt x="7145" y="7716"/>
                    <a:pt x="6097" y="7859"/>
                  </a:cubicBezTo>
                  <a:lnTo>
                    <a:pt x="6097" y="3644"/>
                  </a:lnTo>
                  <a:close/>
                  <a:moveTo>
                    <a:pt x="6097" y="1977"/>
                  </a:moveTo>
                  <a:cubicBezTo>
                    <a:pt x="8002" y="2144"/>
                    <a:pt x="9527" y="3763"/>
                    <a:pt x="9527" y="5716"/>
                  </a:cubicBezTo>
                  <a:cubicBezTo>
                    <a:pt x="9527" y="7693"/>
                    <a:pt x="8002" y="9336"/>
                    <a:pt x="6097" y="9479"/>
                  </a:cubicBezTo>
                  <a:lnTo>
                    <a:pt x="6097" y="8526"/>
                  </a:lnTo>
                  <a:cubicBezTo>
                    <a:pt x="7502" y="8336"/>
                    <a:pt x="8574" y="7145"/>
                    <a:pt x="8574" y="5716"/>
                  </a:cubicBezTo>
                  <a:cubicBezTo>
                    <a:pt x="8574" y="4287"/>
                    <a:pt x="7502" y="3096"/>
                    <a:pt x="6097" y="2930"/>
                  </a:cubicBezTo>
                  <a:lnTo>
                    <a:pt x="6097" y="1977"/>
                  </a:lnTo>
                  <a:close/>
                  <a:moveTo>
                    <a:pt x="5407" y="691"/>
                  </a:moveTo>
                  <a:lnTo>
                    <a:pt x="5407" y="10812"/>
                  </a:lnTo>
                  <a:cubicBezTo>
                    <a:pt x="2763" y="10646"/>
                    <a:pt x="691" y="8431"/>
                    <a:pt x="691" y="5764"/>
                  </a:cubicBezTo>
                  <a:cubicBezTo>
                    <a:pt x="691" y="3073"/>
                    <a:pt x="2763" y="882"/>
                    <a:pt x="5407" y="691"/>
                  </a:cubicBezTo>
                  <a:close/>
                  <a:moveTo>
                    <a:pt x="5764" y="1"/>
                  </a:moveTo>
                  <a:cubicBezTo>
                    <a:pt x="4216" y="1"/>
                    <a:pt x="2787" y="596"/>
                    <a:pt x="1692" y="1715"/>
                  </a:cubicBezTo>
                  <a:cubicBezTo>
                    <a:pt x="620" y="2787"/>
                    <a:pt x="1" y="4240"/>
                    <a:pt x="1" y="5787"/>
                  </a:cubicBezTo>
                  <a:cubicBezTo>
                    <a:pt x="1" y="7335"/>
                    <a:pt x="596" y="8764"/>
                    <a:pt x="1692" y="9860"/>
                  </a:cubicBezTo>
                  <a:cubicBezTo>
                    <a:pt x="2763" y="10931"/>
                    <a:pt x="4216" y="11551"/>
                    <a:pt x="5764" y="11551"/>
                  </a:cubicBezTo>
                  <a:lnTo>
                    <a:pt x="6097" y="11551"/>
                  </a:lnTo>
                  <a:lnTo>
                    <a:pt x="6097" y="10217"/>
                  </a:lnTo>
                  <a:cubicBezTo>
                    <a:pt x="8383" y="9979"/>
                    <a:pt x="10170" y="8074"/>
                    <a:pt x="10170" y="5764"/>
                  </a:cubicBezTo>
                  <a:cubicBezTo>
                    <a:pt x="10170" y="3430"/>
                    <a:pt x="8360" y="1525"/>
                    <a:pt x="6097" y="1358"/>
                  </a:cubicBezTo>
                  <a:lnTo>
                    <a:pt x="60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2" name="Google Shape;4662;p54"/>
            <p:cNvSpPr/>
            <p:nvPr/>
          </p:nvSpPr>
          <p:spPr>
            <a:xfrm>
              <a:off x="4791970" y="3141182"/>
              <a:ext cx="43483" cy="19653"/>
            </a:xfrm>
            <a:custGeom>
              <a:rect b="b" l="l" r="r" t="t"/>
              <a:pathLst>
                <a:path extrusionOk="0" h="668" w="1478">
                  <a:moveTo>
                    <a:pt x="1" y="1"/>
                  </a:moveTo>
                  <a:lnTo>
                    <a:pt x="1" y="668"/>
                  </a:lnTo>
                  <a:lnTo>
                    <a:pt x="1477" y="668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3" name="Google Shape;4663;p54"/>
            <p:cNvSpPr/>
            <p:nvPr/>
          </p:nvSpPr>
          <p:spPr>
            <a:xfrm>
              <a:off x="4791970" y="3183929"/>
              <a:ext cx="43483" cy="20359"/>
            </a:xfrm>
            <a:custGeom>
              <a:rect b="b" l="l" r="r" t="t"/>
              <a:pathLst>
                <a:path extrusionOk="0" h="692" w="1478">
                  <a:moveTo>
                    <a:pt x="1" y="1"/>
                  </a:moveTo>
                  <a:lnTo>
                    <a:pt x="1" y="691"/>
                  </a:lnTo>
                  <a:lnTo>
                    <a:pt x="1477" y="691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64" name="Google Shape;4664;p54"/>
          <p:cNvSpPr/>
          <p:nvPr/>
        </p:nvSpPr>
        <p:spPr>
          <a:xfrm>
            <a:off x="5511700" y="2997586"/>
            <a:ext cx="339124" cy="339801"/>
          </a:xfrm>
          <a:custGeom>
            <a:rect b="b" l="l" r="r" t="t"/>
            <a:pathLst>
              <a:path extrusionOk="0" h="11550" w="11527">
                <a:moveTo>
                  <a:pt x="2716" y="667"/>
                </a:moveTo>
                <a:lnTo>
                  <a:pt x="2716" y="2667"/>
                </a:lnTo>
                <a:lnTo>
                  <a:pt x="715" y="2667"/>
                </a:lnTo>
                <a:lnTo>
                  <a:pt x="715" y="1667"/>
                </a:lnTo>
                <a:cubicBezTo>
                  <a:pt x="691" y="1119"/>
                  <a:pt x="1144" y="667"/>
                  <a:pt x="1715" y="667"/>
                </a:cubicBezTo>
                <a:close/>
                <a:moveTo>
                  <a:pt x="9884" y="667"/>
                </a:moveTo>
                <a:cubicBezTo>
                  <a:pt x="10431" y="667"/>
                  <a:pt x="10884" y="1119"/>
                  <a:pt x="10884" y="1667"/>
                </a:cubicBezTo>
                <a:lnTo>
                  <a:pt x="10884" y="2667"/>
                </a:lnTo>
                <a:lnTo>
                  <a:pt x="8884" y="2667"/>
                </a:lnTo>
                <a:lnTo>
                  <a:pt x="8884" y="667"/>
                </a:lnTo>
                <a:close/>
                <a:moveTo>
                  <a:pt x="5454" y="1334"/>
                </a:moveTo>
                <a:lnTo>
                  <a:pt x="5454" y="2786"/>
                </a:lnTo>
                <a:cubicBezTo>
                  <a:pt x="5454" y="4239"/>
                  <a:pt x="4264" y="5430"/>
                  <a:pt x="2811" y="5430"/>
                </a:cubicBezTo>
                <a:lnTo>
                  <a:pt x="1358" y="5430"/>
                </a:lnTo>
                <a:lnTo>
                  <a:pt x="1358" y="3358"/>
                </a:lnTo>
                <a:lnTo>
                  <a:pt x="3382" y="3358"/>
                </a:lnTo>
                <a:lnTo>
                  <a:pt x="3382" y="1334"/>
                </a:lnTo>
                <a:close/>
                <a:moveTo>
                  <a:pt x="8193" y="1334"/>
                </a:moveTo>
                <a:lnTo>
                  <a:pt x="8193" y="3358"/>
                </a:lnTo>
                <a:lnTo>
                  <a:pt x="10217" y="3358"/>
                </a:lnTo>
                <a:lnTo>
                  <a:pt x="10217" y="5430"/>
                </a:lnTo>
                <a:lnTo>
                  <a:pt x="8764" y="5430"/>
                </a:lnTo>
                <a:cubicBezTo>
                  <a:pt x="7312" y="5430"/>
                  <a:pt x="6121" y="4239"/>
                  <a:pt x="6121" y="2786"/>
                </a:cubicBezTo>
                <a:lnTo>
                  <a:pt x="6121" y="1334"/>
                </a:lnTo>
                <a:close/>
                <a:moveTo>
                  <a:pt x="5811" y="4239"/>
                </a:moveTo>
                <a:cubicBezTo>
                  <a:pt x="6121" y="4906"/>
                  <a:pt x="6645" y="5430"/>
                  <a:pt x="7336" y="5763"/>
                </a:cubicBezTo>
                <a:cubicBezTo>
                  <a:pt x="6693" y="6097"/>
                  <a:pt x="6145" y="6620"/>
                  <a:pt x="5811" y="7287"/>
                </a:cubicBezTo>
                <a:cubicBezTo>
                  <a:pt x="5502" y="6620"/>
                  <a:pt x="4954" y="6097"/>
                  <a:pt x="4311" y="5763"/>
                </a:cubicBezTo>
                <a:cubicBezTo>
                  <a:pt x="4954" y="5430"/>
                  <a:pt x="5502" y="4906"/>
                  <a:pt x="5811" y="4239"/>
                </a:cubicBezTo>
                <a:close/>
                <a:moveTo>
                  <a:pt x="2811" y="6097"/>
                </a:moveTo>
                <a:cubicBezTo>
                  <a:pt x="4264" y="6097"/>
                  <a:pt x="5454" y="7287"/>
                  <a:pt x="5454" y="8740"/>
                </a:cubicBezTo>
                <a:lnTo>
                  <a:pt x="5454" y="10193"/>
                </a:lnTo>
                <a:lnTo>
                  <a:pt x="3382" y="10193"/>
                </a:lnTo>
                <a:lnTo>
                  <a:pt x="3382" y="8145"/>
                </a:lnTo>
                <a:lnTo>
                  <a:pt x="1358" y="8145"/>
                </a:lnTo>
                <a:lnTo>
                  <a:pt x="1358" y="6097"/>
                </a:lnTo>
                <a:close/>
                <a:moveTo>
                  <a:pt x="10217" y="6097"/>
                </a:moveTo>
                <a:lnTo>
                  <a:pt x="10217" y="8168"/>
                </a:lnTo>
                <a:lnTo>
                  <a:pt x="8193" y="8168"/>
                </a:lnTo>
                <a:lnTo>
                  <a:pt x="8193" y="10193"/>
                </a:lnTo>
                <a:lnTo>
                  <a:pt x="6121" y="10193"/>
                </a:lnTo>
                <a:lnTo>
                  <a:pt x="6121" y="8740"/>
                </a:lnTo>
                <a:cubicBezTo>
                  <a:pt x="6121" y="7287"/>
                  <a:pt x="7312" y="6097"/>
                  <a:pt x="8764" y="6097"/>
                </a:cubicBezTo>
                <a:close/>
                <a:moveTo>
                  <a:pt x="2716" y="8835"/>
                </a:moveTo>
                <a:lnTo>
                  <a:pt x="2716" y="10836"/>
                </a:lnTo>
                <a:lnTo>
                  <a:pt x="1715" y="10836"/>
                </a:lnTo>
                <a:cubicBezTo>
                  <a:pt x="1168" y="10836"/>
                  <a:pt x="739" y="10383"/>
                  <a:pt x="739" y="9835"/>
                </a:cubicBezTo>
                <a:lnTo>
                  <a:pt x="739" y="8835"/>
                </a:lnTo>
                <a:close/>
                <a:moveTo>
                  <a:pt x="10884" y="8835"/>
                </a:moveTo>
                <a:lnTo>
                  <a:pt x="10884" y="9835"/>
                </a:lnTo>
                <a:cubicBezTo>
                  <a:pt x="10884" y="10383"/>
                  <a:pt x="10431" y="10836"/>
                  <a:pt x="9884" y="10836"/>
                </a:cubicBezTo>
                <a:lnTo>
                  <a:pt x="8884" y="10836"/>
                </a:lnTo>
                <a:lnTo>
                  <a:pt x="8884" y="8835"/>
                </a:lnTo>
                <a:close/>
                <a:moveTo>
                  <a:pt x="8193" y="0"/>
                </a:moveTo>
                <a:lnTo>
                  <a:pt x="8193" y="643"/>
                </a:lnTo>
                <a:lnTo>
                  <a:pt x="3382" y="643"/>
                </a:lnTo>
                <a:lnTo>
                  <a:pt x="3382" y="24"/>
                </a:lnTo>
                <a:lnTo>
                  <a:pt x="1668" y="24"/>
                </a:lnTo>
                <a:cubicBezTo>
                  <a:pt x="763" y="24"/>
                  <a:pt x="1" y="762"/>
                  <a:pt x="1" y="1691"/>
                </a:cubicBezTo>
                <a:lnTo>
                  <a:pt x="1" y="3358"/>
                </a:lnTo>
                <a:lnTo>
                  <a:pt x="668" y="3358"/>
                </a:lnTo>
                <a:lnTo>
                  <a:pt x="668" y="8168"/>
                </a:lnTo>
                <a:lnTo>
                  <a:pt x="1" y="8168"/>
                </a:lnTo>
                <a:lnTo>
                  <a:pt x="1" y="9883"/>
                </a:lnTo>
                <a:cubicBezTo>
                  <a:pt x="1" y="10788"/>
                  <a:pt x="763" y="11550"/>
                  <a:pt x="1668" y="11550"/>
                </a:cubicBezTo>
                <a:lnTo>
                  <a:pt x="3382" y="11550"/>
                </a:lnTo>
                <a:lnTo>
                  <a:pt x="3382" y="10907"/>
                </a:lnTo>
                <a:lnTo>
                  <a:pt x="8193" y="10907"/>
                </a:lnTo>
                <a:lnTo>
                  <a:pt x="8193" y="11550"/>
                </a:lnTo>
                <a:lnTo>
                  <a:pt x="9860" y="11550"/>
                </a:lnTo>
                <a:cubicBezTo>
                  <a:pt x="10789" y="11550"/>
                  <a:pt x="11527" y="10788"/>
                  <a:pt x="11527" y="9883"/>
                </a:cubicBezTo>
                <a:lnTo>
                  <a:pt x="11527" y="8216"/>
                </a:lnTo>
                <a:lnTo>
                  <a:pt x="10908" y="8216"/>
                </a:lnTo>
                <a:lnTo>
                  <a:pt x="10908" y="3358"/>
                </a:lnTo>
                <a:lnTo>
                  <a:pt x="11527" y="3358"/>
                </a:lnTo>
                <a:lnTo>
                  <a:pt x="11527" y="1667"/>
                </a:lnTo>
                <a:cubicBezTo>
                  <a:pt x="11527" y="738"/>
                  <a:pt x="10789" y="0"/>
                  <a:pt x="9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65" name="Google Shape;4665;p54"/>
          <p:cNvSpPr/>
          <p:nvPr/>
        </p:nvSpPr>
        <p:spPr>
          <a:xfrm>
            <a:off x="6251931" y="3083755"/>
            <a:ext cx="339124" cy="187788"/>
          </a:xfrm>
          <a:custGeom>
            <a:rect b="b" l="l" r="r" t="t"/>
            <a:pathLst>
              <a:path extrusionOk="0" h="6383" w="11527">
                <a:moveTo>
                  <a:pt x="5168" y="667"/>
                </a:moveTo>
                <a:lnTo>
                  <a:pt x="5787" y="1762"/>
                </a:lnTo>
                <a:lnTo>
                  <a:pt x="5168" y="2858"/>
                </a:lnTo>
                <a:lnTo>
                  <a:pt x="3906" y="2858"/>
                </a:lnTo>
                <a:lnTo>
                  <a:pt x="3572" y="2334"/>
                </a:lnTo>
                <a:lnTo>
                  <a:pt x="3239" y="1786"/>
                </a:lnTo>
                <a:lnTo>
                  <a:pt x="3906" y="667"/>
                </a:lnTo>
                <a:close/>
                <a:moveTo>
                  <a:pt x="10121" y="667"/>
                </a:moveTo>
                <a:lnTo>
                  <a:pt x="10764" y="1762"/>
                </a:lnTo>
                <a:lnTo>
                  <a:pt x="10121" y="2858"/>
                </a:lnTo>
                <a:lnTo>
                  <a:pt x="8883" y="2858"/>
                </a:lnTo>
                <a:lnTo>
                  <a:pt x="8264" y="1762"/>
                </a:lnTo>
                <a:lnTo>
                  <a:pt x="8883" y="667"/>
                </a:lnTo>
                <a:close/>
                <a:moveTo>
                  <a:pt x="2691" y="2096"/>
                </a:moveTo>
                <a:lnTo>
                  <a:pt x="3310" y="3191"/>
                </a:lnTo>
                <a:lnTo>
                  <a:pt x="2691" y="4287"/>
                </a:lnTo>
                <a:lnTo>
                  <a:pt x="1429" y="4287"/>
                </a:lnTo>
                <a:lnTo>
                  <a:pt x="810" y="3191"/>
                </a:lnTo>
                <a:lnTo>
                  <a:pt x="1429" y="2096"/>
                </a:lnTo>
                <a:close/>
                <a:moveTo>
                  <a:pt x="7621" y="2096"/>
                </a:moveTo>
                <a:lnTo>
                  <a:pt x="8264" y="3191"/>
                </a:lnTo>
                <a:lnTo>
                  <a:pt x="7668" y="4287"/>
                </a:lnTo>
                <a:lnTo>
                  <a:pt x="6406" y="4287"/>
                </a:lnTo>
                <a:lnTo>
                  <a:pt x="5763" y="3191"/>
                </a:lnTo>
                <a:lnTo>
                  <a:pt x="6382" y="2096"/>
                </a:lnTo>
                <a:close/>
                <a:moveTo>
                  <a:pt x="5192" y="3477"/>
                </a:moveTo>
                <a:lnTo>
                  <a:pt x="5811" y="4596"/>
                </a:lnTo>
                <a:lnTo>
                  <a:pt x="5192" y="5692"/>
                </a:lnTo>
                <a:lnTo>
                  <a:pt x="3929" y="5692"/>
                </a:lnTo>
                <a:lnTo>
                  <a:pt x="3310" y="4596"/>
                </a:lnTo>
                <a:lnTo>
                  <a:pt x="3929" y="3477"/>
                </a:lnTo>
                <a:close/>
                <a:moveTo>
                  <a:pt x="10121" y="3477"/>
                </a:moveTo>
                <a:lnTo>
                  <a:pt x="10764" y="4596"/>
                </a:lnTo>
                <a:lnTo>
                  <a:pt x="10121" y="5692"/>
                </a:lnTo>
                <a:lnTo>
                  <a:pt x="8883" y="5692"/>
                </a:lnTo>
                <a:lnTo>
                  <a:pt x="8264" y="4596"/>
                </a:lnTo>
                <a:lnTo>
                  <a:pt x="8883" y="3477"/>
                </a:lnTo>
                <a:close/>
                <a:moveTo>
                  <a:pt x="3501" y="0"/>
                </a:moveTo>
                <a:lnTo>
                  <a:pt x="2667" y="1429"/>
                </a:lnTo>
                <a:lnTo>
                  <a:pt x="1024" y="1429"/>
                </a:lnTo>
                <a:lnTo>
                  <a:pt x="0" y="3191"/>
                </a:lnTo>
                <a:lnTo>
                  <a:pt x="1024" y="4954"/>
                </a:lnTo>
                <a:lnTo>
                  <a:pt x="2667" y="4954"/>
                </a:lnTo>
                <a:lnTo>
                  <a:pt x="3501" y="6382"/>
                </a:lnTo>
                <a:lnTo>
                  <a:pt x="5549" y="6382"/>
                </a:lnTo>
                <a:lnTo>
                  <a:pt x="6382" y="4954"/>
                </a:lnTo>
                <a:lnTo>
                  <a:pt x="7668" y="4954"/>
                </a:lnTo>
                <a:lnTo>
                  <a:pt x="8502" y="6382"/>
                </a:lnTo>
                <a:lnTo>
                  <a:pt x="10526" y="6382"/>
                </a:lnTo>
                <a:lnTo>
                  <a:pt x="11526" y="4620"/>
                </a:lnTo>
                <a:lnTo>
                  <a:pt x="10693" y="3191"/>
                </a:lnTo>
                <a:lnTo>
                  <a:pt x="11526" y="1762"/>
                </a:lnTo>
                <a:lnTo>
                  <a:pt x="10526" y="0"/>
                </a:lnTo>
                <a:lnTo>
                  <a:pt x="8502" y="0"/>
                </a:lnTo>
                <a:lnTo>
                  <a:pt x="7668" y="1429"/>
                </a:lnTo>
                <a:lnTo>
                  <a:pt x="6382" y="1429"/>
                </a:lnTo>
                <a:lnTo>
                  <a:pt x="55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66" name="Google Shape;4666;p54"/>
          <p:cNvSpPr/>
          <p:nvPr/>
        </p:nvSpPr>
        <p:spPr>
          <a:xfrm>
            <a:off x="6978130" y="2974462"/>
            <a:ext cx="337712" cy="338418"/>
          </a:xfrm>
          <a:custGeom>
            <a:rect b="b" l="l" r="r" t="t"/>
            <a:pathLst>
              <a:path extrusionOk="0" h="11503" w="11479">
                <a:moveTo>
                  <a:pt x="9359" y="2929"/>
                </a:moveTo>
                <a:lnTo>
                  <a:pt x="9359" y="4763"/>
                </a:lnTo>
                <a:lnTo>
                  <a:pt x="7597" y="6025"/>
                </a:lnTo>
                <a:lnTo>
                  <a:pt x="6573" y="5549"/>
                </a:lnTo>
                <a:lnTo>
                  <a:pt x="5263" y="7049"/>
                </a:lnTo>
                <a:lnTo>
                  <a:pt x="4239" y="6525"/>
                </a:lnTo>
                <a:lnTo>
                  <a:pt x="2739" y="8335"/>
                </a:lnTo>
                <a:lnTo>
                  <a:pt x="1810" y="7978"/>
                </a:lnTo>
                <a:lnTo>
                  <a:pt x="715" y="9145"/>
                </a:lnTo>
                <a:lnTo>
                  <a:pt x="715" y="7502"/>
                </a:lnTo>
                <a:lnTo>
                  <a:pt x="1691" y="6406"/>
                </a:lnTo>
                <a:lnTo>
                  <a:pt x="2501" y="6906"/>
                </a:lnTo>
                <a:lnTo>
                  <a:pt x="4263" y="5025"/>
                </a:lnTo>
                <a:lnTo>
                  <a:pt x="5144" y="5335"/>
                </a:lnTo>
                <a:lnTo>
                  <a:pt x="7121" y="3406"/>
                </a:lnTo>
                <a:lnTo>
                  <a:pt x="8240" y="3596"/>
                </a:lnTo>
                <a:lnTo>
                  <a:pt x="9359" y="2929"/>
                </a:lnTo>
                <a:close/>
                <a:moveTo>
                  <a:pt x="9312" y="5597"/>
                </a:moveTo>
                <a:lnTo>
                  <a:pt x="9312" y="10860"/>
                </a:lnTo>
                <a:lnTo>
                  <a:pt x="667" y="10860"/>
                </a:lnTo>
                <a:lnTo>
                  <a:pt x="667" y="10145"/>
                </a:lnTo>
                <a:lnTo>
                  <a:pt x="715" y="10145"/>
                </a:lnTo>
                <a:lnTo>
                  <a:pt x="2001" y="8788"/>
                </a:lnTo>
                <a:lnTo>
                  <a:pt x="2953" y="9145"/>
                </a:lnTo>
                <a:lnTo>
                  <a:pt x="4382" y="7383"/>
                </a:lnTo>
                <a:lnTo>
                  <a:pt x="5430" y="7930"/>
                </a:lnTo>
                <a:lnTo>
                  <a:pt x="6740" y="6406"/>
                </a:lnTo>
                <a:lnTo>
                  <a:pt x="7621" y="6811"/>
                </a:lnTo>
                <a:lnTo>
                  <a:pt x="9312" y="5597"/>
                </a:lnTo>
                <a:close/>
                <a:moveTo>
                  <a:pt x="0" y="0"/>
                </a:moveTo>
                <a:lnTo>
                  <a:pt x="0" y="11503"/>
                </a:lnTo>
                <a:lnTo>
                  <a:pt x="11479" y="11503"/>
                </a:lnTo>
                <a:lnTo>
                  <a:pt x="11479" y="10264"/>
                </a:lnTo>
                <a:lnTo>
                  <a:pt x="10836" y="10264"/>
                </a:lnTo>
                <a:lnTo>
                  <a:pt x="10836" y="10312"/>
                </a:lnTo>
                <a:lnTo>
                  <a:pt x="10836" y="10836"/>
                </a:lnTo>
                <a:lnTo>
                  <a:pt x="10026" y="10836"/>
                </a:lnTo>
                <a:lnTo>
                  <a:pt x="10026" y="1667"/>
                </a:lnTo>
                <a:lnTo>
                  <a:pt x="8121" y="2858"/>
                </a:lnTo>
                <a:lnTo>
                  <a:pt x="6906" y="2620"/>
                </a:lnTo>
                <a:lnTo>
                  <a:pt x="4977" y="4525"/>
                </a:lnTo>
                <a:lnTo>
                  <a:pt x="4049" y="4239"/>
                </a:lnTo>
                <a:lnTo>
                  <a:pt x="2382" y="6025"/>
                </a:lnTo>
                <a:lnTo>
                  <a:pt x="1572" y="5501"/>
                </a:lnTo>
                <a:lnTo>
                  <a:pt x="715" y="6454"/>
                </a:lnTo>
                <a:lnTo>
                  <a:pt x="715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67" name="Google Shape;4667;p54"/>
          <p:cNvGrpSpPr/>
          <p:nvPr/>
        </p:nvGrpSpPr>
        <p:grpSpPr>
          <a:xfrm>
            <a:off x="7750547" y="2997380"/>
            <a:ext cx="259982" cy="337915"/>
            <a:chOff x="7064747" y="2997380"/>
            <a:chExt cx="259982" cy="337915"/>
          </a:xfrm>
        </p:grpSpPr>
        <p:sp>
          <p:nvSpPr>
            <p:cNvPr id="4668" name="Google Shape;4668;p54"/>
            <p:cNvSpPr/>
            <p:nvPr/>
          </p:nvSpPr>
          <p:spPr>
            <a:xfrm>
              <a:off x="7064747" y="2997380"/>
              <a:ext cx="72903" cy="152955"/>
            </a:xfrm>
            <a:custGeom>
              <a:rect b="b" l="l" r="r" t="t"/>
              <a:pathLst>
                <a:path extrusionOk="0" h="5199" w="2478">
                  <a:moveTo>
                    <a:pt x="1263" y="650"/>
                  </a:moveTo>
                  <a:cubicBezTo>
                    <a:pt x="1549" y="650"/>
                    <a:pt x="1787" y="888"/>
                    <a:pt x="1787" y="1198"/>
                  </a:cubicBezTo>
                  <a:cubicBezTo>
                    <a:pt x="1787" y="1484"/>
                    <a:pt x="1549" y="1722"/>
                    <a:pt x="1263" y="1722"/>
                  </a:cubicBezTo>
                  <a:cubicBezTo>
                    <a:pt x="954" y="1722"/>
                    <a:pt x="715" y="1484"/>
                    <a:pt x="715" y="1198"/>
                  </a:cubicBezTo>
                  <a:cubicBezTo>
                    <a:pt x="715" y="888"/>
                    <a:pt x="954" y="650"/>
                    <a:pt x="1263" y="650"/>
                  </a:cubicBezTo>
                  <a:close/>
                  <a:moveTo>
                    <a:pt x="1246" y="2410"/>
                  </a:moveTo>
                  <a:cubicBezTo>
                    <a:pt x="1260" y="2410"/>
                    <a:pt x="1273" y="2411"/>
                    <a:pt x="1287" y="2412"/>
                  </a:cubicBezTo>
                  <a:cubicBezTo>
                    <a:pt x="1501" y="2460"/>
                    <a:pt x="1644" y="2650"/>
                    <a:pt x="1644" y="2817"/>
                  </a:cubicBezTo>
                  <a:lnTo>
                    <a:pt x="1644" y="4532"/>
                  </a:lnTo>
                  <a:lnTo>
                    <a:pt x="858" y="4532"/>
                  </a:lnTo>
                  <a:lnTo>
                    <a:pt x="858" y="2793"/>
                  </a:lnTo>
                  <a:cubicBezTo>
                    <a:pt x="858" y="2570"/>
                    <a:pt x="1046" y="2410"/>
                    <a:pt x="1246" y="2410"/>
                  </a:cubicBezTo>
                  <a:close/>
                  <a:moveTo>
                    <a:pt x="1288" y="1"/>
                  </a:moveTo>
                  <a:cubicBezTo>
                    <a:pt x="1249" y="1"/>
                    <a:pt x="1208" y="3"/>
                    <a:pt x="1168" y="7"/>
                  </a:cubicBezTo>
                  <a:cubicBezTo>
                    <a:pt x="573" y="55"/>
                    <a:pt x="96" y="531"/>
                    <a:pt x="25" y="1126"/>
                  </a:cubicBezTo>
                  <a:cubicBezTo>
                    <a:pt x="1" y="1507"/>
                    <a:pt x="191" y="1865"/>
                    <a:pt x="453" y="2150"/>
                  </a:cubicBezTo>
                  <a:cubicBezTo>
                    <a:pt x="311" y="2317"/>
                    <a:pt x="191" y="2555"/>
                    <a:pt x="191" y="2817"/>
                  </a:cubicBezTo>
                  <a:lnTo>
                    <a:pt x="191" y="5199"/>
                  </a:lnTo>
                  <a:lnTo>
                    <a:pt x="2335" y="5199"/>
                  </a:lnTo>
                  <a:lnTo>
                    <a:pt x="2335" y="2817"/>
                  </a:lnTo>
                  <a:cubicBezTo>
                    <a:pt x="2335" y="2555"/>
                    <a:pt x="2240" y="2317"/>
                    <a:pt x="2049" y="2150"/>
                  </a:cubicBezTo>
                  <a:cubicBezTo>
                    <a:pt x="2335" y="1912"/>
                    <a:pt x="2478" y="1603"/>
                    <a:pt x="2478" y="1222"/>
                  </a:cubicBezTo>
                  <a:cubicBezTo>
                    <a:pt x="2478" y="548"/>
                    <a:pt x="1948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69" name="Google Shape;4669;p54"/>
            <p:cNvSpPr/>
            <p:nvPr/>
          </p:nvSpPr>
          <p:spPr>
            <a:xfrm>
              <a:off x="7158654" y="2997380"/>
              <a:ext cx="72873" cy="152955"/>
            </a:xfrm>
            <a:custGeom>
              <a:rect b="b" l="l" r="r" t="t"/>
              <a:pathLst>
                <a:path extrusionOk="0" h="5199" w="2477">
                  <a:moveTo>
                    <a:pt x="1238" y="650"/>
                  </a:moveTo>
                  <a:cubicBezTo>
                    <a:pt x="1548" y="650"/>
                    <a:pt x="1786" y="888"/>
                    <a:pt x="1786" y="1198"/>
                  </a:cubicBezTo>
                  <a:cubicBezTo>
                    <a:pt x="1786" y="1484"/>
                    <a:pt x="1548" y="1722"/>
                    <a:pt x="1238" y="1722"/>
                  </a:cubicBezTo>
                  <a:cubicBezTo>
                    <a:pt x="953" y="1722"/>
                    <a:pt x="715" y="1484"/>
                    <a:pt x="715" y="1198"/>
                  </a:cubicBezTo>
                  <a:cubicBezTo>
                    <a:pt x="715" y="888"/>
                    <a:pt x="953" y="650"/>
                    <a:pt x="1238" y="650"/>
                  </a:cubicBezTo>
                  <a:close/>
                  <a:moveTo>
                    <a:pt x="1245" y="2410"/>
                  </a:moveTo>
                  <a:cubicBezTo>
                    <a:pt x="1259" y="2410"/>
                    <a:pt x="1272" y="2411"/>
                    <a:pt x="1286" y="2412"/>
                  </a:cubicBezTo>
                  <a:cubicBezTo>
                    <a:pt x="1453" y="2460"/>
                    <a:pt x="1643" y="2650"/>
                    <a:pt x="1643" y="2817"/>
                  </a:cubicBezTo>
                  <a:lnTo>
                    <a:pt x="1643" y="4532"/>
                  </a:lnTo>
                  <a:lnTo>
                    <a:pt x="857" y="4532"/>
                  </a:lnTo>
                  <a:lnTo>
                    <a:pt x="857" y="2793"/>
                  </a:lnTo>
                  <a:cubicBezTo>
                    <a:pt x="857" y="2570"/>
                    <a:pt x="1045" y="2410"/>
                    <a:pt x="1245" y="2410"/>
                  </a:cubicBezTo>
                  <a:close/>
                  <a:moveTo>
                    <a:pt x="1288" y="1"/>
                  </a:moveTo>
                  <a:cubicBezTo>
                    <a:pt x="1248" y="1"/>
                    <a:pt x="1208" y="3"/>
                    <a:pt x="1167" y="7"/>
                  </a:cubicBezTo>
                  <a:cubicBezTo>
                    <a:pt x="524" y="55"/>
                    <a:pt x="48" y="531"/>
                    <a:pt x="24" y="1126"/>
                  </a:cubicBezTo>
                  <a:cubicBezTo>
                    <a:pt x="0" y="1507"/>
                    <a:pt x="167" y="1865"/>
                    <a:pt x="453" y="2150"/>
                  </a:cubicBezTo>
                  <a:cubicBezTo>
                    <a:pt x="286" y="2317"/>
                    <a:pt x="167" y="2555"/>
                    <a:pt x="167" y="2817"/>
                  </a:cubicBezTo>
                  <a:lnTo>
                    <a:pt x="167" y="5199"/>
                  </a:lnTo>
                  <a:lnTo>
                    <a:pt x="2310" y="5199"/>
                  </a:lnTo>
                  <a:lnTo>
                    <a:pt x="2310" y="2817"/>
                  </a:lnTo>
                  <a:cubicBezTo>
                    <a:pt x="2310" y="2555"/>
                    <a:pt x="2239" y="2317"/>
                    <a:pt x="2048" y="2150"/>
                  </a:cubicBezTo>
                  <a:cubicBezTo>
                    <a:pt x="2310" y="1912"/>
                    <a:pt x="2477" y="1603"/>
                    <a:pt x="2477" y="1222"/>
                  </a:cubicBezTo>
                  <a:cubicBezTo>
                    <a:pt x="2477" y="548"/>
                    <a:pt x="1947" y="1"/>
                    <a:pt x="12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0" name="Google Shape;4670;p54"/>
            <p:cNvSpPr/>
            <p:nvPr/>
          </p:nvSpPr>
          <p:spPr>
            <a:xfrm>
              <a:off x="7252532" y="2997380"/>
              <a:ext cx="72197" cy="152955"/>
            </a:xfrm>
            <a:custGeom>
              <a:rect b="b" l="l" r="r" t="t"/>
              <a:pathLst>
                <a:path extrusionOk="0" h="5199" w="2454">
                  <a:moveTo>
                    <a:pt x="1215" y="650"/>
                  </a:moveTo>
                  <a:cubicBezTo>
                    <a:pt x="1501" y="650"/>
                    <a:pt x="1739" y="888"/>
                    <a:pt x="1739" y="1198"/>
                  </a:cubicBezTo>
                  <a:cubicBezTo>
                    <a:pt x="1739" y="1484"/>
                    <a:pt x="1501" y="1722"/>
                    <a:pt x="1215" y="1722"/>
                  </a:cubicBezTo>
                  <a:cubicBezTo>
                    <a:pt x="905" y="1722"/>
                    <a:pt x="667" y="1484"/>
                    <a:pt x="667" y="1198"/>
                  </a:cubicBezTo>
                  <a:cubicBezTo>
                    <a:pt x="667" y="888"/>
                    <a:pt x="905" y="650"/>
                    <a:pt x="1215" y="650"/>
                  </a:cubicBezTo>
                  <a:close/>
                  <a:moveTo>
                    <a:pt x="1198" y="2410"/>
                  </a:moveTo>
                  <a:cubicBezTo>
                    <a:pt x="1211" y="2410"/>
                    <a:pt x="1225" y="2411"/>
                    <a:pt x="1239" y="2412"/>
                  </a:cubicBezTo>
                  <a:cubicBezTo>
                    <a:pt x="1453" y="2460"/>
                    <a:pt x="1596" y="2650"/>
                    <a:pt x="1596" y="2817"/>
                  </a:cubicBezTo>
                  <a:lnTo>
                    <a:pt x="1596" y="4532"/>
                  </a:lnTo>
                  <a:lnTo>
                    <a:pt x="834" y="4532"/>
                  </a:lnTo>
                  <a:lnTo>
                    <a:pt x="834" y="2793"/>
                  </a:lnTo>
                  <a:cubicBezTo>
                    <a:pt x="834" y="2570"/>
                    <a:pt x="1001" y="2410"/>
                    <a:pt x="1198" y="2410"/>
                  </a:cubicBezTo>
                  <a:close/>
                  <a:moveTo>
                    <a:pt x="1190" y="1"/>
                  </a:moveTo>
                  <a:cubicBezTo>
                    <a:pt x="530" y="1"/>
                    <a:pt x="0" y="548"/>
                    <a:pt x="0" y="1222"/>
                  </a:cubicBezTo>
                  <a:cubicBezTo>
                    <a:pt x="0" y="1579"/>
                    <a:pt x="143" y="1912"/>
                    <a:pt x="405" y="2150"/>
                  </a:cubicBezTo>
                  <a:cubicBezTo>
                    <a:pt x="262" y="2317"/>
                    <a:pt x="143" y="2555"/>
                    <a:pt x="143" y="2817"/>
                  </a:cubicBezTo>
                  <a:lnTo>
                    <a:pt x="143" y="5199"/>
                  </a:lnTo>
                  <a:lnTo>
                    <a:pt x="2286" y="5199"/>
                  </a:lnTo>
                  <a:lnTo>
                    <a:pt x="2286" y="2817"/>
                  </a:lnTo>
                  <a:cubicBezTo>
                    <a:pt x="2286" y="2555"/>
                    <a:pt x="2191" y="2317"/>
                    <a:pt x="2024" y="2150"/>
                  </a:cubicBezTo>
                  <a:cubicBezTo>
                    <a:pt x="2286" y="1912"/>
                    <a:pt x="2453" y="1555"/>
                    <a:pt x="2429" y="1126"/>
                  </a:cubicBezTo>
                  <a:cubicBezTo>
                    <a:pt x="2406" y="531"/>
                    <a:pt x="1905" y="55"/>
                    <a:pt x="1310" y="7"/>
                  </a:cubicBezTo>
                  <a:cubicBezTo>
                    <a:pt x="1269" y="3"/>
                    <a:pt x="1229" y="1"/>
                    <a:pt x="1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1" name="Google Shape;4671;p54"/>
            <p:cNvSpPr/>
            <p:nvPr/>
          </p:nvSpPr>
          <p:spPr>
            <a:xfrm>
              <a:off x="7064747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4" y="1742"/>
                    <a:pt x="715" y="1504"/>
                    <a:pt x="715" y="1194"/>
                  </a:cubicBezTo>
                  <a:cubicBezTo>
                    <a:pt x="715" y="932"/>
                    <a:pt x="954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60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58" y="4528"/>
                  </a:lnTo>
                  <a:lnTo>
                    <a:pt x="858" y="2837"/>
                  </a:lnTo>
                  <a:cubicBezTo>
                    <a:pt x="858" y="2614"/>
                    <a:pt x="1046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6" y="1"/>
                    <a:pt x="1168" y="3"/>
                  </a:cubicBezTo>
                  <a:cubicBezTo>
                    <a:pt x="573" y="75"/>
                    <a:pt x="96" y="551"/>
                    <a:pt x="25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1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5" y="5219"/>
                  </a:lnTo>
                  <a:lnTo>
                    <a:pt x="2335" y="2837"/>
                  </a:lnTo>
                  <a:cubicBezTo>
                    <a:pt x="2335" y="2575"/>
                    <a:pt x="2240" y="2337"/>
                    <a:pt x="2049" y="2147"/>
                  </a:cubicBezTo>
                  <a:cubicBezTo>
                    <a:pt x="2335" y="1908"/>
                    <a:pt x="2478" y="1599"/>
                    <a:pt x="2478" y="1242"/>
                  </a:cubicBezTo>
                  <a:cubicBezTo>
                    <a:pt x="2478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2" name="Google Shape;4672;p54"/>
            <p:cNvSpPr/>
            <p:nvPr/>
          </p:nvSpPr>
          <p:spPr>
            <a:xfrm>
              <a:off x="7158654" y="3181752"/>
              <a:ext cx="72873" cy="153543"/>
            </a:xfrm>
            <a:custGeom>
              <a:rect b="b" l="l" r="r" t="t"/>
              <a:pathLst>
                <a:path extrusionOk="0" h="5219" w="2477">
                  <a:moveTo>
                    <a:pt x="1238" y="670"/>
                  </a:moveTo>
                  <a:cubicBezTo>
                    <a:pt x="1548" y="670"/>
                    <a:pt x="1786" y="908"/>
                    <a:pt x="1786" y="1194"/>
                  </a:cubicBezTo>
                  <a:cubicBezTo>
                    <a:pt x="1786" y="1504"/>
                    <a:pt x="1548" y="1742"/>
                    <a:pt x="1238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38" y="670"/>
                  </a:cubicBezTo>
                  <a:close/>
                  <a:moveTo>
                    <a:pt x="1245" y="2454"/>
                  </a:moveTo>
                  <a:cubicBezTo>
                    <a:pt x="1259" y="2454"/>
                    <a:pt x="1272" y="2455"/>
                    <a:pt x="1286" y="2456"/>
                  </a:cubicBezTo>
                  <a:cubicBezTo>
                    <a:pt x="1453" y="2456"/>
                    <a:pt x="1643" y="2623"/>
                    <a:pt x="1643" y="2837"/>
                  </a:cubicBezTo>
                  <a:lnTo>
                    <a:pt x="1643" y="4528"/>
                  </a:lnTo>
                  <a:lnTo>
                    <a:pt x="857" y="4528"/>
                  </a:lnTo>
                  <a:lnTo>
                    <a:pt x="857" y="2837"/>
                  </a:lnTo>
                  <a:cubicBezTo>
                    <a:pt x="857" y="2614"/>
                    <a:pt x="1045" y="2454"/>
                    <a:pt x="1245" y="2454"/>
                  </a:cubicBezTo>
                  <a:close/>
                  <a:moveTo>
                    <a:pt x="1250" y="0"/>
                  </a:moveTo>
                  <a:cubicBezTo>
                    <a:pt x="1223" y="0"/>
                    <a:pt x="1195" y="1"/>
                    <a:pt x="1167" y="3"/>
                  </a:cubicBezTo>
                  <a:cubicBezTo>
                    <a:pt x="572" y="75"/>
                    <a:pt x="95" y="551"/>
                    <a:pt x="24" y="1146"/>
                  </a:cubicBezTo>
                  <a:cubicBezTo>
                    <a:pt x="0" y="1527"/>
                    <a:pt x="167" y="1885"/>
                    <a:pt x="453" y="2147"/>
                  </a:cubicBezTo>
                  <a:cubicBezTo>
                    <a:pt x="286" y="2337"/>
                    <a:pt x="167" y="2575"/>
                    <a:pt x="167" y="2837"/>
                  </a:cubicBezTo>
                  <a:lnTo>
                    <a:pt x="167" y="5219"/>
                  </a:lnTo>
                  <a:lnTo>
                    <a:pt x="2310" y="5219"/>
                  </a:lnTo>
                  <a:lnTo>
                    <a:pt x="2310" y="2837"/>
                  </a:lnTo>
                  <a:cubicBezTo>
                    <a:pt x="2310" y="2575"/>
                    <a:pt x="2239" y="2337"/>
                    <a:pt x="2048" y="2147"/>
                  </a:cubicBezTo>
                  <a:cubicBezTo>
                    <a:pt x="2286" y="1908"/>
                    <a:pt x="2477" y="1599"/>
                    <a:pt x="2477" y="1242"/>
                  </a:cubicBezTo>
                  <a:cubicBezTo>
                    <a:pt x="2477" y="555"/>
                    <a:pt x="1927" y="0"/>
                    <a:pt x="1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73" name="Google Shape;4673;p54"/>
            <p:cNvSpPr/>
            <p:nvPr/>
          </p:nvSpPr>
          <p:spPr>
            <a:xfrm>
              <a:off x="7251120" y="3181752"/>
              <a:ext cx="72903" cy="153543"/>
            </a:xfrm>
            <a:custGeom>
              <a:rect b="b" l="l" r="r" t="t"/>
              <a:pathLst>
                <a:path extrusionOk="0" h="5219" w="2478">
                  <a:moveTo>
                    <a:pt x="1263" y="670"/>
                  </a:moveTo>
                  <a:cubicBezTo>
                    <a:pt x="1549" y="670"/>
                    <a:pt x="1787" y="908"/>
                    <a:pt x="1787" y="1194"/>
                  </a:cubicBezTo>
                  <a:cubicBezTo>
                    <a:pt x="1787" y="1504"/>
                    <a:pt x="1549" y="1742"/>
                    <a:pt x="1263" y="1742"/>
                  </a:cubicBezTo>
                  <a:cubicBezTo>
                    <a:pt x="953" y="1742"/>
                    <a:pt x="715" y="1504"/>
                    <a:pt x="715" y="1194"/>
                  </a:cubicBezTo>
                  <a:cubicBezTo>
                    <a:pt x="715" y="932"/>
                    <a:pt x="953" y="670"/>
                    <a:pt x="1263" y="670"/>
                  </a:cubicBezTo>
                  <a:close/>
                  <a:moveTo>
                    <a:pt x="1246" y="2454"/>
                  </a:moveTo>
                  <a:cubicBezTo>
                    <a:pt x="1259" y="2454"/>
                    <a:pt x="1273" y="2455"/>
                    <a:pt x="1287" y="2456"/>
                  </a:cubicBezTo>
                  <a:cubicBezTo>
                    <a:pt x="1501" y="2456"/>
                    <a:pt x="1644" y="2623"/>
                    <a:pt x="1644" y="2837"/>
                  </a:cubicBezTo>
                  <a:lnTo>
                    <a:pt x="1644" y="4528"/>
                  </a:lnTo>
                  <a:lnTo>
                    <a:pt x="882" y="4528"/>
                  </a:lnTo>
                  <a:lnTo>
                    <a:pt x="882" y="2837"/>
                  </a:lnTo>
                  <a:cubicBezTo>
                    <a:pt x="882" y="2614"/>
                    <a:pt x="1049" y="2454"/>
                    <a:pt x="1246" y="2454"/>
                  </a:cubicBezTo>
                  <a:close/>
                  <a:moveTo>
                    <a:pt x="1251" y="0"/>
                  </a:moveTo>
                  <a:cubicBezTo>
                    <a:pt x="1223" y="0"/>
                    <a:pt x="1195" y="1"/>
                    <a:pt x="1168" y="3"/>
                  </a:cubicBezTo>
                  <a:cubicBezTo>
                    <a:pt x="572" y="75"/>
                    <a:pt x="96" y="551"/>
                    <a:pt x="48" y="1146"/>
                  </a:cubicBezTo>
                  <a:cubicBezTo>
                    <a:pt x="1" y="1527"/>
                    <a:pt x="191" y="1885"/>
                    <a:pt x="453" y="2147"/>
                  </a:cubicBezTo>
                  <a:cubicBezTo>
                    <a:pt x="310" y="2337"/>
                    <a:pt x="191" y="2575"/>
                    <a:pt x="191" y="2837"/>
                  </a:cubicBezTo>
                  <a:lnTo>
                    <a:pt x="191" y="5219"/>
                  </a:lnTo>
                  <a:lnTo>
                    <a:pt x="2334" y="5219"/>
                  </a:lnTo>
                  <a:lnTo>
                    <a:pt x="2334" y="2837"/>
                  </a:lnTo>
                  <a:cubicBezTo>
                    <a:pt x="2334" y="2575"/>
                    <a:pt x="2239" y="2337"/>
                    <a:pt x="2072" y="2147"/>
                  </a:cubicBezTo>
                  <a:cubicBezTo>
                    <a:pt x="2334" y="1908"/>
                    <a:pt x="2477" y="1599"/>
                    <a:pt x="2477" y="1242"/>
                  </a:cubicBezTo>
                  <a:cubicBezTo>
                    <a:pt x="2477" y="555"/>
                    <a:pt x="1928" y="0"/>
                    <a:pt x="12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74" name="Google Shape;4674;p54"/>
          <p:cNvSpPr/>
          <p:nvPr/>
        </p:nvSpPr>
        <p:spPr>
          <a:xfrm>
            <a:off x="7709919" y="3554556"/>
            <a:ext cx="340537" cy="339830"/>
          </a:xfrm>
          <a:custGeom>
            <a:rect b="b" l="l" r="r" t="t"/>
            <a:pathLst>
              <a:path extrusionOk="0" h="11551" w="11575">
                <a:moveTo>
                  <a:pt x="5859" y="643"/>
                </a:moveTo>
                <a:cubicBezTo>
                  <a:pt x="6526" y="667"/>
                  <a:pt x="7240" y="834"/>
                  <a:pt x="7883" y="1120"/>
                </a:cubicBezTo>
                <a:lnTo>
                  <a:pt x="7883" y="2072"/>
                </a:lnTo>
                <a:lnTo>
                  <a:pt x="6978" y="2620"/>
                </a:lnTo>
                <a:cubicBezTo>
                  <a:pt x="6621" y="2453"/>
                  <a:pt x="6240" y="2406"/>
                  <a:pt x="5811" y="2406"/>
                </a:cubicBezTo>
                <a:cubicBezTo>
                  <a:pt x="5288" y="2406"/>
                  <a:pt x="4811" y="2525"/>
                  <a:pt x="4359" y="2739"/>
                </a:cubicBezTo>
                <a:lnTo>
                  <a:pt x="4359" y="1715"/>
                </a:lnTo>
                <a:lnTo>
                  <a:pt x="3525" y="1215"/>
                </a:lnTo>
                <a:cubicBezTo>
                  <a:pt x="4216" y="858"/>
                  <a:pt x="5026" y="643"/>
                  <a:pt x="5859" y="643"/>
                </a:cubicBezTo>
                <a:close/>
                <a:moveTo>
                  <a:pt x="2835" y="1620"/>
                </a:moveTo>
                <a:lnTo>
                  <a:pt x="3668" y="2096"/>
                </a:lnTo>
                <a:lnTo>
                  <a:pt x="3668" y="3144"/>
                </a:lnTo>
                <a:cubicBezTo>
                  <a:pt x="3001" y="3715"/>
                  <a:pt x="2549" y="4549"/>
                  <a:pt x="2477" y="5502"/>
                </a:cubicBezTo>
                <a:lnTo>
                  <a:pt x="1620" y="5025"/>
                </a:lnTo>
                <a:lnTo>
                  <a:pt x="763" y="5502"/>
                </a:lnTo>
                <a:cubicBezTo>
                  <a:pt x="810" y="3930"/>
                  <a:pt x="1620" y="2525"/>
                  <a:pt x="2835" y="1620"/>
                </a:cubicBezTo>
                <a:close/>
                <a:moveTo>
                  <a:pt x="8526" y="1501"/>
                </a:moveTo>
                <a:cubicBezTo>
                  <a:pt x="9812" y="2310"/>
                  <a:pt x="10693" y="3644"/>
                  <a:pt x="10860" y="5240"/>
                </a:cubicBezTo>
                <a:lnTo>
                  <a:pt x="10027" y="5716"/>
                </a:lnTo>
                <a:lnTo>
                  <a:pt x="9098" y="5192"/>
                </a:lnTo>
                <a:cubicBezTo>
                  <a:pt x="8955" y="4287"/>
                  <a:pt x="8407" y="3501"/>
                  <a:pt x="7669" y="3001"/>
                </a:cubicBezTo>
                <a:lnTo>
                  <a:pt x="8526" y="2501"/>
                </a:lnTo>
                <a:lnTo>
                  <a:pt x="8526" y="1501"/>
                </a:lnTo>
                <a:close/>
                <a:moveTo>
                  <a:pt x="5811" y="3049"/>
                </a:moveTo>
                <a:cubicBezTo>
                  <a:pt x="7312" y="3049"/>
                  <a:pt x="8503" y="4239"/>
                  <a:pt x="8503" y="5740"/>
                </a:cubicBezTo>
                <a:cubicBezTo>
                  <a:pt x="8503" y="7216"/>
                  <a:pt x="7288" y="8407"/>
                  <a:pt x="5811" y="8407"/>
                </a:cubicBezTo>
                <a:cubicBezTo>
                  <a:pt x="4335" y="8407"/>
                  <a:pt x="3144" y="7216"/>
                  <a:pt x="3144" y="5740"/>
                </a:cubicBezTo>
                <a:cubicBezTo>
                  <a:pt x="3144" y="4239"/>
                  <a:pt x="4335" y="3049"/>
                  <a:pt x="5811" y="3049"/>
                </a:cubicBezTo>
                <a:close/>
                <a:moveTo>
                  <a:pt x="9122" y="6002"/>
                </a:moveTo>
                <a:lnTo>
                  <a:pt x="9979" y="6478"/>
                </a:lnTo>
                <a:lnTo>
                  <a:pt x="10860" y="6002"/>
                </a:lnTo>
                <a:lnTo>
                  <a:pt x="10860" y="6002"/>
                </a:lnTo>
                <a:cubicBezTo>
                  <a:pt x="10789" y="7573"/>
                  <a:pt x="9979" y="8978"/>
                  <a:pt x="8764" y="9883"/>
                </a:cubicBezTo>
                <a:lnTo>
                  <a:pt x="7931" y="9407"/>
                </a:lnTo>
                <a:lnTo>
                  <a:pt x="7931" y="8359"/>
                </a:lnTo>
                <a:cubicBezTo>
                  <a:pt x="8622" y="7788"/>
                  <a:pt x="9074" y="6954"/>
                  <a:pt x="9122" y="6002"/>
                </a:cubicBezTo>
                <a:close/>
                <a:moveTo>
                  <a:pt x="1596" y="5787"/>
                </a:moveTo>
                <a:lnTo>
                  <a:pt x="2525" y="6287"/>
                </a:lnTo>
                <a:cubicBezTo>
                  <a:pt x="2668" y="7216"/>
                  <a:pt x="3192" y="8002"/>
                  <a:pt x="3930" y="8502"/>
                </a:cubicBezTo>
                <a:lnTo>
                  <a:pt x="3073" y="9002"/>
                </a:lnTo>
                <a:lnTo>
                  <a:pt x="3073" y="9979"/>
                </a:lnTo>
                <a:cubicBezTo>
                  <a:pt x="1811" y="9217"/>
                  <a:pt x="906" y="7859"/>
                  <a:pt x="763" y="6264"/>
                </a:cubicBezTo>
                <a:lnTo>
                  <a:pt x="1596" y="5787"/>
                </a:lnTo>
                <a:close/>
                <a:moveTo>
                  <a:pt x="7240" y="8764"/>
                </a:moveTo>
                <a:lnTo>
                  <a:pt x="7240" y="9788"/>
                </a:lnTo>
                <a:lnTo>
                  <a:pt x="8074" y="10288"/>
                </a:lnTo>
                <a:cubicBezTo>
                  <a:pt x="7407" y="10645"/>
                  <a:pt x="6597" y="10860"/>
                  <a:pt x="5764" y="10860"/>
                </a:cubicBezTo>
                <a:cubicBezTo>
                  <a:pt x="5073" y="10836"/>
                  <a:pt x="4359" y="10669"/>
                  <a:pt x="3740" y="10384"/>
                </a:cubicBezTo>
                <a:lnTo>
                  <a:pt x="3740" y="9431"/>
                </a:lnTo>
                <a:lnTo>
                  <a:pt x="4621" y="8883"/>
                </a:lnTo>
                <a:cubicBezTo>
                  <a:pt x="4978" y="9050"/>
                  <a:pt x="5383" y="9098"/>
                  <a:pt x="5788" y="9098"/>
                </a:cubicBezTo>
                <a:cubicBezTo>
                  <a:pt x="6312" y="9098"/>
                  <a:pt x="6812" y="8978"/>
                  <a:pt x="7240" y="8764"/>
                </a:cubicBezTo>
                <a:close/>
                <a:moveTo>
                  <a:pt x="5788" y="0"/>
                </a:moveTo>
                <a:cubicBezTo>
                  <a:pt x="4240" y="0"/>
                  <a:pt x="2811" y="596"/>
                  <a:pt x="1715" y="1691"/>
                </a:cubicBezTo>
                <a:cubicBezTo>
                  <a:pt x="644" y="2763"/>
                  <a:pt x="1" y="4216"/>
                  <a:pt x="1" y="5764"/>
                </a:cubicBezTo>
                <a:cubicBezTo>
                  <a:pt x="1" y="7311"/>
                  <a:pt x="596" y="8740"/>
                  <a:pt x="1715" y="9836"/>
                </a:cubicBezTo>
                <a:cubicBezTo>
                  <a:pt x="2787" y="10907"/>
                  <a:pt x="4240" y="11550"/>
                  <a:pt x="5788" y="11550"/>
                </a:cubicBezTo>
                <a:cubicBezTo>
                  <a:pt x="7336" y="11550"/>
                  <a:pt x="8764" y="10955"/>
                  <a:pt x="9860" y="9836"/>
                </a:cubicBezTo>
                <a:cubicBezTo>
                  <a:pt x="10932" y="8764"/>
                  <a:pt x="11575" y="7311"/>
                  <a:pt x="11575" y="5764"/>
                </a:cubicBezTo>
                <a:cubicBezTo>
                  <a:pt x="11575" y="4216"/>
                  <a:pt x="10979" y="2763"/>
                  <a:pt x="9860" y="1691"/>
                </a:cubicBezTo>
                <a:cubicBezTo>
                  <a:pt x="8788" y="620"/>
                  <a:pt x="7336" y="0"/>
                  <a:pt x="578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5" name="Google Shape;4675;p54"/>
          <p:cNvSpPr/>
          <p:nvPr/>
        </p:nvSpPr>
        <p:spPr>
          <a:xfrm>
            <a:off x="6977424" y="3548938"/>
            <a:ext cx="340537" cy="341243"/>
          </a:xfrm>
          <a:custGeom>
            <a:rect b="b" l="l" r="r" t="t"/>
            <a:pathLst>
              <a:path extrusionOk="0" h="11599" w="11575">
                <a:moveTo>
                  <a:pt x="5811" y="2001"/>
                </a:moveTo>
                <a:cubicBezTo>
                  <a:pt x="6002" y="2001"/>
                  <a:pt x="6192" y="2168"/>
                  <a:pt x="6192" y="2382"/>
                </a:cubicBezTo>
                <a:cubicBezTo>
                  <a:pt x="6192" y="2597"/>
                  <a:pt x="6002" y="2763"/>
                  <a:pt x="5811" y="2763"/>
                </a:cubicBezTo>
                <a:cubicBezTo>
                  <a:pt x="5597" y="2763"/>
                  <a:pt x="5406" y="2597"/>
                  <a:pt x="5406" y="2382"/>
                </a:cubicBezTo>
                <a:cubicBezTo>
                  <a:pt x="5382" y="2168"/>
                  <a:pt x="5573" y="2001"/>
                  <a:pt x="5811" y="2001"/>
                </a:cubicBezTo>
                <a:close/>
                <a:moveTo>
                  <a:pt x="2787" y="1620"/>
                </a:moveTo>
                <a:lnTo>
                  <a:pt x="3358" y="2406"/>
                </a:lnTo>
                <a:lnTo>
                  <a:pt x="2787" y="3216"/>
                </a:lnTo>
                <a:lnTo>
                  <a:pt x="739" y="3216"/>
                </a:lnTo>
                <a:lnTo>
                  <a:pt x="739" y="1620"/>
                </a:lnTo>
                <a:close/>
                <a:moveTo>
                  <a:pt x="5811" y="5383"/>
                </a:moveTo>
                <a:cubicBezTo>
                  <a:pt x="6002" y="5383"/>
                  <a:pt x="6192" y="5574"/>
                  <a:pt x="6192" y="5788"/>
                </a:cubicBezTo>
                <a:cubicBezTo>
                  <a:pt x="6192" y="5978"/>
                  <a:pt x="6002" y="6169"/>
                  <a:pt x="5811" y="6169"/>
                </a:cubicBezTo>
                <a:cubicBezTo>
                  <a:pt x="5597" y="6169"/>
                  <a:pt x="5406" y="5978"/>
                  <a:pt x="5406" y="5788"/>
                </a:cubicBezTo>
                <a:cubicBezTo>
                  <a:pt x="5406" y="5574"/>
                  <a:pt x="5597" y="5383"/>
                  <a:pt x="5811" y="5383"/>
                </a:cubicBezTo>
                <a:close/>
                <a:moveTo>
                  <a:pt x="10860" y="4978"/>
                </a:moveTo>
                <a:lnTo>
                  <a:pt x="10860" y="6574"/>
                </a:lnTo>
                <a:lnTo>
                  <a:pt x="8812" y="6574"/>
                </a:lnTo>
                <a:lnTo>
                  <a:pt x="8240" y="5788"/>
                </a:lnTo>
                <a:lnTo>
                  <a:pt x="8812" y="4978"/>
                </a:lnTo>
                <a:close/>
                <a:moveTo>
                  <a:pt x="5811" y="8765"/>
                </a:moveTo>
                <a:cubicBezTo>
                  <a:pt x="6002" y="8765"/>
                  <a:pt x="6192" y="8931"/>
                  <a:pt x="6192" y="9146"/>
                </a:cubicBezTo>
                <a:cubicBezTo>
                  <a:pt x="6192" y="9360"/>
                  <a:pt x="6002" y="9527"/>
                  <a:pt x="5811" y="9527"/>
                </a:cubicBezTo>
                <a:cubicBezTo>
                  <a:pt x="5597" y="9527"/>
                  <a:pt x="5406" y="9360"/>
                  <a:pt x="5406" y="9146"/>
                </a:cubicBezTo>
                <a:cubicBezTo>
                  <a:pt x="5406" y="8931"/>
                  <a:pt x="5597" y="8765"/>
                  <a:pt x="5811" y="8765"/>
                </a:cubicBezTo>
                <a:close/>
                <a:moveTo>
                  <a:pt x="2787" y="8336"/>
                </a:moveTo>
                <a:lnTo>
                  <a:pt x="3358" y="9146"/>
                </a:lnTo>
                <a:lnTo>
                  <a:pt x="2787" y="9955"/>
                </a:lnTo>
                <a:lnTo>
                  <a:pt x="739" y="9955"/>
                </a:lnTo>
                <a:lnTo>
                  <a:pt x="739" y="8336"/>
                </a:lnTo>
                <a:close/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1"/>
                </a:lnTo>
                <a:lnTo>
                  <a:pt x="4763" y="9551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599"/>
                </a:lnTo>
                <a:lnTo>
                  <a:pt x="6121" y="11599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17"/>
                </a:cubicBezTo>
                <a:cubicBezTo>
                  <a:pt x="6883" y="8741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12"/>
                </a:lnTo>
                <a:lnTo>
                  <a:pt x="11574" y="7312"/>
                </a:lnTo>
                <a:lnTo>
                  <a:pt x="11574" y="4335"/>
                </a:lnTo>
                <a:lnTo>
                  <a:pt x="8454" y="4335"/>
                </a:lnTo>
                <a:lnTo>
                  <a:pt x="8454" y="4288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6" name="Google Shape;4676;p54"/>
          <p:cNvSpPr/>
          <p:nvPr/>
        </p:nvSpPr>
        <p:spPr>
          <a:xfrm>
            <a:off x="6253314" y="3593096"/>
            <a:ext cx="337742" cy="337712"/>
          </a:xfrm>
          <a:custGeom>
            <a:rect b="b" l="l" r="r" t="t"/>
            <a:pathLst>
              <a:path extrusionOk="0" h="11479" w="11480">
                <a:moveTo>
                  <a:pt x="3216" y="667"/>
                </a:moveTo>
                <a:lnTo>
                  <a:pt x="3216" y="2286"/>
                </a:lnTo>
                <a:lnTo>
                  <a:pt x="668" y="2286"/>
                </a:lnTo>
                <a:lnTo>
                  <a:pt x="668" y="667"/>
                </a:lnTo>
                <a:close/>
                <a:moveTo>
                  <a:pt x="3882" y="1262"/>
                </a:moveTo>
                <a:lnTo>
                  <a:pt x="4668" y="2191"/>
                </a:lnTo>
                <a:lnTo>
                  <a:pt x="4668" y="3406"/>
                </a:lnTo>
                <a:lnTo>
                  <a:pt x="3882" y="2501"/>
                </a:lnTo>
                <a:lnTo>
                  <a:pt x="3882" y="1262"/>
                </a:lnTo>
                <a:close/>
                <a:moveTo>
                  <a:pt x="10003" y="2405"/>
                </a:moveTo>
                <a:lnTo>
                  <a:pt x="10622" y="3215"/>
                </a:lnTo>
                <a:lnTo>
                  <a:pt x="10003" y="4001"/>
                </a:lnTo>
                <a:lnTo>
                  <a:pt x="5335" y="4001"/>
                </a:lnTo>
                <a:lnTo>
                  <a:pt x="5335" y="2405"/>
                </a:lnTo>
                <a:close/>
                <a:moveTo>
                  <a:pt x="3216" y="2929"/>
                </a:moveTo>
                <a:lnTo>
                  <a:pt x="3216" y="4549"/>
                </a:lnTo>
                <a:lnTo>
                  <a:pt x="668" y="4549"/>
                </a:lnTo>
                <a:lnTo>
                  <a:pt x="668" y="2929"/>
                </a:lnTo>
                <a:close/>
                <a:moveTo>
                  <a:pt x="3882" y="3525"/>
                </a:moveTo>
                <a:lnTo>
                  <a:pt x="4668" y="4454"/>
                </a:lnTo>
                <a:lnTo>
                  <a:pt x="4668" y="5668"/>
                </a:lnTo>
                <a:lnTo>
                  <a:pt x="3882" y="4763"/>
                </a:lnTo>
                <a:lnTo>
                  <a:pt x="3882" y="3525"/>
                </a:lnTo>
                <a:close/>
                <a:moveTo>
                  <a:pt x="10003" y="4668"/>
                </a:moveTo>
                <a:lnTo>
                  <a:pt x="10622" y="5478"/>
                </a:lnTo>
                <a:lnTo>
                  <a:pt x="10003" y="6263"/>
                </a:lnTo>
                <a:lnTo>
                  <a:pt x="5335" y="6263"/>
                </a:lnTo>
                <a:lnTo>
                  <a:pt x="5335" y="4668"/>
                </a:lnTo>
                <a:close/>
                <a:moveTo>
                  <a:pt x="3216" y="5239"/>
                </a:moveTo>
                <a:lnTo>
                  <a:pt x="3216" y="6835"/>
                </a:lnTo>
                <a:lnTo>
                  <a:pt x="668" y="6835"/>
                </a:lnTo>
                <a:lnTo>
                  <a:pt x="668" y="5239"/>
                </a:lnTo>
                <a:close/>
                <a:moveTo>
                  <a:pt x="3882" y="5787"/>
                </a:moveTo>
                <a:lnTo>
                  <a:pt x="4668" y="6716"/>
                </a:lnTo>
                <a:lnTo>
                  <a:pt x="4668" y="7930"/>
                </a:lnTo>
                <a:lnTo>
                  <a:pt x="3882" y="7025"/>
                </a:lnTo>
                <a:lnTo>
                  <a:pt x="3882" y="5787"/>
                </a:lnTo>
                <a:close/>
                <a:moveTo>
                  <a:pt x="10003" y="6954"/>
                </a:moveTo>
                <a:lnTo>
                  <a:pt x="10622" y="7764"/>
                </a:lnTo>
                <a:lnTo>
                  <a:pt x="10003" y="8573"/>
                </a:lnTo>
                <a:lnTo>
                  <a:pt x="5335" y="8573"/>
                </a:lnTo>
                <a:lnTo>
                  <a:pt x="5335" y="6954"/>
                </a:lnTo>
                <a:close/>
                <a:moveTo>
                  <a:pt x="3216" y="7478"/>
                </a:moveTo>
                <a:lnTo>
                  <a:pt x="3216" y="9097"/>
                </a:lnTo>
                <a:lnTo>
                  <a:pt x="668" y="9097"/>
                </a:lnTo>
                <a:lnTo>
                  <a:pt x="668" y="7478"/>
                </a:lnTo>
                <a:close/>
                <a:moveTo>
                  <a:pt x="3882" y="8073"/>
                </a:moveTo>
                <a:lnTo>
                  <a:pt x="4668" y="9002"/>
                </a:lnTo>
                <a:lnTo>
                  <a:pt x="4668" y="10217"/>
                </a:lnTo>
                <a:lnTo>
                  <a:pt x="3882" y="9312"/>
                </a:lnTo>
                <a:lnTo>
                  <a:pt x="3882" y="8073"/>
                </a:lnTo>
                <a:close/>
                <a:moveTo>
                  <a:pt x="10003" y="9216"/>
                </a:moveTo>
                <a:lnTo>
                  <a:pt x="10622" y="10026"/>
                </a:lnTo>
                <a:lnTo>
                  <a:pt x="10003" y="10836"/>
                </a:lnTo>
                <a:lnTo>
                  <a:pt x="5335" y="10836"/>
                </a:lnTo>
                <a:lnTo>
                  <a:pt x="5335" y="9216"/>
                </a:lnTo>
                <a:close/>
                <a:moveTo>
                  <a:pt x="1" y="0"/>
                </a:moveTo>
                <a:lnTo>
                  <a:pt x="1" y="9764"/>
                </a:lnTo>
                <a:lnTo>
                  <a:pt x="3382" y="9764"/>
                </a:lnTo>
                <a:lnTo>
                  <a:pt x="4835" y="11479"/>
                </a:lnTo>
                <a:lnTo>
                  <a:pt x="10312" y="11479"/>
                </a:lnTo>
                <a:lnTo>
                  <a:pt x="11479" y="10002"/>
                </a:lnTo>
                <a:lnTo>
                  <a:pt x="10598" y="8859"/>
                </a:lnTo>
                <a:lnTo>
                  <a:pt x="11479" y="7740"/>
                </a:lnTo>
                <a:lnTo>
                  <a:pt x="10598" y="6597"/>
                </a:lnTo>
                <a:lnTo>
                  <a:pt x="11479" y="5478"/>
                </a:lnTo>
                <a:lnTo>
                  <a:pt x="10598" y="4334"/>
                </a:lnTo>
                <a:lnTo>
                  <a:pt x="11479" y="3215"/>
                </a:lnTo>
                <a:lnTo>
                  <a:pt x="10312" y="1715"/>
                </a:lnTo>
                <a:lnTo>
                  <a:pt x="5168" y="1715"/>
                </a:lnTo>
                <a:lnTo>
                  <a:pt x="371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77" name="Google Shape;4677;p54"/>
          <p:cNvSpPr/>
          <p:nvPr/>
        </p:nvSpPr>
        <p:spPr>
          <a:xfrm>
            <a:off x="5541825" y="3553850"/>
            <a:ext cx="280990" cy="342625"/>
          </a:xfrm>
          <a:custGeom>
            <a:rect b="b" l="l" r="r" t="t"/>
            <a:pathLst>
              <a:path extrusionOk="0" h="11646" w="9551">
                <a:moveTo>
                  <a:pt x="7526" y="2192"/>
                </a:moveTo>
                <a:lnTo>
                  <a:pt x="7526" y="2954"/>
                </a:lnTo>
                <a:lnTo>
                  <a:pt x="1525" y="2954"/>
                </a:lnTo>
                <a:lnTo>
                  <a:pt x="1525" y="2192"/>
                </a:lnTo>
                <a:close/>
                <a:moveTo>
                  <a:pt x="8217" y="5407"/>
                </a:moveTo>
                <a:lnTo>
                  <a:pt x="8217" y="6169"/>
                </a:lnTo>
                <a:lnTo>
                  <a:pt x="1525" y="6169"/>
                </a:lnTo>
                <a:lnTo>
                  <a:pt x="1525" y="5407"/>
                </a:lnTo>
                <a:close/>
                <a:moveTo>
                  <a:pt x="8860" y="8598"/>
                </a:moveTo>
                <a:lnTo>
                  <a:pt x="8860" y="9360"/>
                </a:lnTo>
                <a:lnTo>
                  <a:pt x="1501" y="9360"/>
                </a:lnTo>
                <a:lnTo>
                  <a:pt x="1501" y="8598"/>
                </a:lnTo>
                <a:close/>
                <a:moveTo>
                  <a:pt x="1" y="1"/>
                </a:moveTo>
                <a:lnTo>
                  <a:pt x="1" y="691"/>
                </a:lnTo>
                <a:lnTo>
                  <a:pt x="858" y="691"/>
                </a:lnTo>
                <a:lnTo>
                  <a:pt x="858" y="1382"/>
                </a:lnTo>
                <a:lnTo>
                  <a:pt x="1" y="1382"/>
                </a:lnTo>
                <a:lnTo>
                  <a:pt x="1" y="2072"/>
                </a:lnTo>
                <a:lnTo>
                  <a:pt x="858" y="2072"/>
                </a:lnTo>
                <a:lnTo>
                  <a:pt x="858" y="2739"/>
                </a:lnTo>
                <a:lnTo>
                  <a:pt x="1" y="2739"/>
                </a:lnTo>
                <a:lnTo>
                  <a:pt x="1" y="3430"/>
                </a:lnTo>
                <a:lnTo>
                  <a:pt x="858" y="3430"/>
                </a:lnTo>
                <a:lnTo>
                  <a:pt x="858" y="4121"/>
                </a:lnTo>
                <a:lnTo>
                  <a:pt x="1" y="4121"/>
                </a:lnTo>
                <a:lnTo>
                  <a:pt x="1" y="4811"/>
                </a:lnTo>
                <a:lnTo>
                  <a:pt x="858" y="4811"/>
                </a:lnTo>
                <a:lnTo>
                  <a:pt x="858" y="5478"/>
                </a:lnTo>
                <a:lnTo>
                  <a:pt x="1" y="5478"/>
                </a:lnTo>
                <a:lnTo>
                  <a:pt x="1" y="6169"/>
                </a:lnTo>
                <a:lnTo>
                  <a:pt x="858" y="6169"/>
                </a:lnTo>
                <a:lnTo>
                  <a:pt x="858" y="6859"/>
                </a:lnTo>
                <a:lnTo>
                  <a:pt x="1" y="6859"/>
                </a:lnTo>
                <a:lnTo>
                  <a:pt x="1" y="7550"/>
                </a:lnTo>
                <a:lnTo>
                  <a:pt x="858" y="7550"/>
                </a:lnTo>
                <a:lnTo>
                  <a:pt x="858" y="8217"/>
                </a:lnTo>
                <a:lnTo>
                  <a:pt x="1" y="8217"/>
                </a:lnTo>
                <a:lnTo>
                  <a:pt x="1" y="8907"/>
                </a:lnTo>
                <a:lnTo>
                  <a:pt x="858" y="8907"/>
                </a:lnTo>
                <a:lnTo>
                  <a:pt x="858" y="9598"/>
                </a:lnTo>
                <a:lnTo>
                  <a:pt x="1" y="9598"/>
                </a:lnTo>
                <a:lnTo>
                  <a:pt x="1" y="10288"/>
                </a:lnTo>
                <a:lnTo>
                  <a:pt x="858" y="10288"/>
                </a:lnTo>
                <a:lnTo>
                  <a:pt x="858" y="10955"/>
                </a:lnTo>
                <a:lnTo>
                  <a:pt x="1" y="10955"/>
                </a:lnTo>
                <a:lnTo>
                  <a:pt x="1" y="11646"/>
                </a:lnTo>
                <a:lnTo>
                  <a:pt x="1525" y="11646"/>
                </a:lnTo>
                <a:lnTo>
                  <a:pt x="1525" y="10169"/>
                </a:lnTo>
                <a:lnTo>
                  <a:pt x="9550" y="10169"/>
                </a:lnTo>
                <a:lnTo>
                  <a:pt x="9550" y="7907"/>
                </a:lnTo>
                <a:lnTo>
                  <a:pt x="1525" y="7907"/>
                </a:lnTo>
                <a:lnTo>
                  <a:pt x="1525" y="6859"/>
                </a:lnTo>
                <a:lnTo>
                  <a:pt x="8907" y="6859"/>
                </a:lnTo>
                <a:lnTo>
                  <a:pt x="8907" y="4716"/>
                </a:lnTo>
                <a:lnTo>
                  <a:pt x="1525" y="4716"/>
                </a:lnTo>
                <a:lnTo>
                  <a:pt x="1525" y="3644"/>
                </a:lnTo>
                <a:lnTo>
                  <a:pt x="8217" y="3644"/>
                </a:lnTo>
                <a:lnTo>
                  <a:pt x="8217" y="1501"/>
                </a:lnTo>
                <a:lnTo>
                  <a:pt x="1525" y="1501"/>
                </a:lnTo>
                <a:lnTo>
                  <a:pt x="152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78" name="Google Shape;4678;p54"/>
          <p:cNvGrpSpPr/>
          <p:nvPr/>
        </p:nvGrpSpPr>
        <p:grpSpPr>
          <a:xfrm>
            <a:off x="4780588" y="3600098"/>
            <a:ext cx="338448" cy="280283"/>
            <a:chOff x="4704388" y="3600098"/>
            <a:chExt cx="338448" cy="280283"/>
          </a:xfrm>
        </p:grpSpPr>
        <p:sp>
          <p:nvSpPr>
            <p:cNvPr id="4679" name="Google Shape;4679;p54"/>
            <p:cNvSpPr/>
            <p:nvPr/>
          </p:nvSpPr>
          <p:spPr>
            <a:xfrm>
              <a:off x="4704388" y="3705891"/>
              <a:ext cx="338448" cy="174490"/>
            </a:xfrm>
            <a:custGeom>
              <a:rect b="b" l="l" r="r" t="t"/>
              <a:pathLst>
                <a:path extrusionOk="0" h="5931" w="11504">
                  <a:moveTo>
                    <a:pt x="2573" y="2263"/>
                  </a:moveTo>
                  <a:lnTo>
                    <a:pt x="2954" y="2620"/>
                  </a:lnTo>
                  <a:lnTo>
                    <a:pt x="2954" y="5240"/>
                  </a:lnTo>
                  <a:lnTo>
                    <a:pt x="2192" y="5240"/>
                  </a:lnTo>
                  <a:lnTo>
                    <a:pt x="2192" y="2620"/>
                  </a:lnTo>
                  <a:lnTo>
                    <a:pt x="2573" y="2263"/>
                  </a:lnTo>
                  <a:close/>
                  <a:moveTo>
                    <a:pt x="5764" y="1572"/>
                  </a:moveTo>
                  <a:lnTo>
                    <a:pt x="6145" y="1929"/>
                  </a:lnTo>
                  <a:lnTo>
                    <a:pt x="6145" y="5240"/>
                  </a:lnTo>
                  <a:lnTo>
                    <a:pt x="5359" y="5240"/>
                  </a:lnTo>
                  <a:lnTo>
                    <a:pt x="5359" y="1929"/>
                  </a:lnTo>
                  <a:lnTo>
                    <a:pt x="5764" y="1572"/>
                  </a:lnTo>
                  <a:close/>
                  <a:moveTo>
                    <a:pt x="8931" y="929"/>
                  </a:moveTo>
                  <a:lnTo>
                    <a:pt x="9312" y="1286"/>
                  </a:lnTo>
                  <a:lnTo>
                    <a:pt x="9312" y="5240"/>
                  </a:lnTo>
                  <a:lnTo>
                    <a:pt x="8550" y="5240"/>
                  </a:lnTo>
                  <a:lnTo>
                    <a:pt x="8550" y="1286"/>
                  </a:lnTo>
                  <a:lnTo>
                    <a:pt x="8931" y="929"/>
                  </a:lnTo>
                  <a:close/>
                  <a:moveTo>
                    <a:pt x="8931" y="0"/>
                  </a:moveTo>
                  <a:lnTo>
                    <a:pt x="7860" y="977"/>
                  </a:lnTo>
                  <a:lnTo>
                    <a:pt x="7860" y="5240"/>
                  </a:lnTo>
                  <a:lnTo>
                    <a:pt x="6836" y="5240"/>
                  </a:lnTo>
                  <a:lnTo>
                    <a:pt x="6836" y="1667"/>
                  </a:lnTo>
                  <a:lnTo>
                    <a:pt x="5740" y="691"/>
                  </a:lnTo>
                  <a:lnTo>
                    <a:pt x="4669" y="1667"/>
                  </a:lnTo>
                  <a:lnTo>
                    <a:pt x="4669" y="5240"/>
                  </a:lnTo>
                  <a:lnTo>
                    <a:pt x="3645" y="5240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40"/>
                  </a:lnTo>
                  <a:lnTo>
                    <a:pt x="1" y="5240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40"/>
                  </a:lnTo>
                  <a:lnTo>
                    <a:pt x="10003" y="5240"/>
                  </a:lnTo>
                  <a:lnTo>
                    <a:pt x="10003" y="977"/>
                  </a:lnTo>
                  <a:lnTo>
                    <a:pt x="89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0" name="Google Shape;4680;p54"/>
            <p:cNvSpPr/>
            <p:nvPr/>
          </p:nvSpPr>
          <p:spPr>
            <a:xfrm>
              <a:off x="4748546" y="3692564"/>
              <a:ext cx="63076" cy="56104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1" name="Google Shape;4681;p54"/>
            <p:cNvSpPr/>
            <p:nvPr/>
          </p:nvSpPr>
          <p:spPr>
            <a:xfrm>
              <a:off x="4748546" y="3640020"/>
              <a:ext cx="63076" cy="56075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2" name="Google Shape;4682;p54"/>
            <p:cNvSpPr/>
            <p:nvPr/>
          </p:nvSpPr>
          <p:spPr>
            <a:xfrm>
              <a:off x="4841718" y="3672264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3" name="Google Shape;4683;p54"/>
            <p:cNvSpPr/>
            <p:nvPr/>
          </p:nvSpPr>
          <p:spPr>
            <a:xfrm>
              <a:off x="4841718" y="3619721"/>
              <a:ext cx="63783" cy="56075"/>
            </a:xfrm>
            <a:custGeom>
              <a:rect b="b" l="l" r="r" t="t"/>
              <a:pathLst>
                <a:path extrusionOk="0" h="1906" w="2168">
                  <a:moveTo>
                    <a:pt x="1072" y="0"/>
                  </a:moveTo>
                  <a:lnTo>
                    <a:pt x="1" y="1000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68" y="1905"/>
                  </a:lnTo>
                  <a:lnTo>
                    <a:pt x="2168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4" name="Google Shape;4684;p54"/>
            <p:cNvSpPr/>
            <p:nvPr/>
          </p:nvSpPr>
          <p:spPr>
            <a:xfrm>
              <a:off x="4935596" y="3653347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85" name="Google Shape;4685;p54"/>
            <p:cNvSpPr/>
            <p:nvPr/>
          </p:nvSpPr>
          <p:spPr>
            <a:xfrm>
              <a:off x="4935596" y="3600098"/>
              <a:ext cx="63106" cy="56075"/>
            </a:xfrm>
            <a:custGeom>
              <a:rect b="b" l="l" r="r" t="t"/>
              <a:pathLst>
                <a:path extrusionOk="0" h="1906" w="2145">
                  <a:moveTo>
                    <a:pt x="1072" y="0"/>
                  </a:moveTo>
                  <a:lnTo>
                    <a:pt x="1" y="977"/>
                  </a:lnTo>
                  <a:lnTo>
                    <a:pt x="1" y="1906"/>
                  </a:lnTo>
                  <a:lnTo>
                    <a:pt x="1072" y="905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86" name="Google Shape;4686;p54"/>
          <p:cNvSpPr/>
          <p:nvPr/>
        </p:nvSpPr>
        <p:spPr>
          <a:xfrm>
            <a:off x="4046005" y="3582446"/>
            <a:ext cx="339830" cy="288816"/>
          </a:xfrm>
          <a:custGeom>
            <a:rect b="b" l="l" r="r" t="t"/>
            <a:pathLst>
              <a:path extrusionOk="0" h="9817" w="11551">
                <a:moveTo>
                  <a:pt x="9859" y="672"/>
                </a:moveTo>
                <a:cubicBezTo>
                  <a:pt x="10383" y="672"/>
                  <a:pt x="10836" y="1124"/>
                  <a:pt x="10836" y="1672"/>
                </a:cubicBezTo>
                <a:cubicBezTo>
                  <a:pt x="10836" y="2196"/>
                  <a:pt x="10383" y="2648"/>
                  <a:pt x="9859" y="2648"/>
                </a:cubicBezTo>
                <a:cubicBezTo>
                  <a:pt x="9312" y="2648"/>
                  <a:pt x="8883" y="2196"/>
                  <a:pt x="8883" y="1672"/>
                </a:cubicBezTo>
                <a:cubicBezTo>
                  <a:pt x="8883" y="1124"/>
                  <a:pt x="9312" y="672"/>
                  <a:pt x="9859" y="672"/>
                </a:cubicBezTo>
                <a:close/>
                <a:moveTo>
                  <a:pt x="3906" y="3029"/>
                </a:moveTo>
                <a:cubicBezTo>
                  <a:pt x="4120" y="3029"/>
                  <a:pt x="4287" y="3220"/>
                  <a:pt x="4287" y="3410"/>
                </a:cubicBezTo>
                <a:cubicBezTo>
                  <a:pt x="4287" y="3625"/>
                  <a:pt x="4120" y="3792"/>
                  <a:pt x="3906" y="3792"/>
                </a:cubicBezTo>
                <a:cubicBezTo>
                  <a:pt x="3691" y="3792"/>
                  <a:pt x="3525" y="3625"/>
                  <a:pt x="3525" y="3410"/>
                </a:cubicBezTo>
                <a:cubicBezTo>
                  <a:pt x="3525" y="3220"/>
                  <a:pt x="3668" y="3029"/>
                  <a:pt x="3906" y="3029"/>
                </a:cubicBezTo>
                <a:close/>
                <a:moveTo>
                  <a:pt x="6811" y="5959"/>
                </a:moveTo>
                <a:cubicBezTo>
                  <a:pt x="7025" y="5959"/>
                  <a:pt x="7216" y="6125"/>
                  <a:pt x="7216" y="6340"/>
                </a:cubicBezTo>
                <a:cubicBezTo>
                  <a:pt x="7216" y="6554"/>
                  <a:pt x="7025" y="6721"/>
                  <a:pt x="6811" y="6721"/>
                </a:cubicBezTo>
                <a:cubicBezTo>
                  <a:pt x="6621" y="6721"/>
                  <a:pt x="6430" y="6554"/>
                  <a:pt x="6430" y="6340"/>
                </a:cubicBezTo>
                <a:cubicBezTo>
                  <a:pt x="6430" y="6125"/>
                  <a:pt x="6621" y="5959"/>
                  <a:pt x="6811" y="5959"/>
                </a:cubicBezTo>
                <a:close/>
                <a:moveTo>
                  <a:pt x="1072" y="7054"/>
                </a:moveTo>
                <a:cubicBezTo>
                  <a:pt x="1286" y="7054"/>
                  <a:pt x="1453" y="7221"/>
                  <a:pt x="1453" y="7435"/>
                </a:cubicBezTo>
                <a:cubicBezTo>
                  <a:pt x="1453" y="7649"/>
                  <a:pt x="1286" y="7816"/>
                  <a:pt x="1072" y="7816"/>
                </a:cubicBezTo>
                <a:cubicBezTo>
                  <a:pt x="857" y="7816"/>
                  <a:pt x="691" y="7649"/>
                  <a:pt x="691" y="7435"/>
                </a:cubicBezTo>
                <a:cubicBezTo>
                  <a:pt x="691" y="7221"/>
                  <a:pt x="857" y="7054"/>
                  <a:pt x="1072" y="7054"/>
                </a:cubicBezTo>
                <a:close/>
                <a:moveTo>
                  <a:pt x="3334" y="4315"/>
                </a:moveTo>
                <a:cubicBezTo>
                  <a:pt x="3406" y="4363"/>
                  <a:pt x="3477" y="4387"/>
                  <a:pt x="3572" y="4435"/>
                </a:cubicBezTo>
                <a:lnTo>
                  <a:pt x="3572" y="9126"/>
                </a:lnTo>
                <a:lnTo>
                  <a:pt x="1429" y="9126"/>
                </a:lnTo>
                <a:lnTo>
                  <a:pt x="1429" y="8435"/>
                </a:lnTo>
                <a:cubicBezTo>
                  <a:pt x="1858" y="8292"/>
                  <a:pt x="2143" y="7911"/>
                  <a:pt x="2143" y="7435"/>
                </a:cubicBezTo>
                <a:cubicBezTo>
                  <a:pt x="2143" y="7126"/>
                  <a:pt x="2024" y="6864"/>
                  <a:pt x="1810" y="6649"/>
                </a:cubicBezTo>
                <a:lnTo>
                  <a:pt x="3334" y="4315"/>
                </a:lnTo>
                <a:close/>
                <a:moveTo>
                  <a:pt x="4501" y="4292"/>
                </a:moveTo>
                <a:lnTo>
                  <a:pt x="5859" y="5863"/>
                </a:lnTo>
                <a:cubicBezTo>
                  <a:pt x="5787" y="6006"/>
                  <a:pt x="5739" y="6149"/>
                  <a:pt x="5739" y="6340"/>
                </a:cubicBezTo>
                <a:cubicBezTo>
                  <a:pt x="5739" y="6816"/>
                  <a:pt x="6049" y="7197"/>
                  <a:pt x="6501" y="7340"/>
                </a:cubicBezTo>
                <a:lnTo>
                  <a:pt x="6501" y="9126"/>
                </a:lnTo>
                <a:lnTo>
                  <a:pt x="4263" y="9126"/>
                </a:lnTo>
                <a:lnTo>
                  <a:pt x="4263" y="4435"/>
                </a:lnTo>
                <a:lnTo>
                  <a:pt x="4239" y="4435"/>
                </a:lnTo>
                <a:cubicBezTo>
                  <a:pt x="4311" y="4411"/>
                  <a:pt x="4430" y="4339"/>
                  <a:pt x="4501" y="4292"/>
                </a:cubicBezTo>
                <a:close/>
                <a:moveTo>
                  <a:pt x="9288" y="3220"/>
                </a:moveTo>
                <a:cubicBezTo>
                  <a:pt x="9383" y="3244"/>
                  <a:pt x="9478" y="3268"/>
                  <a:pt x="9526" y="3268"/>
                </a:cubicBezTo>
                <a:lnTo>
                  <a:pt x="9526" y="9126"/>
                </a:lnTo>
                <a:lnTo>
                  <a:pt x="7144" y="9126"/>
                </a:lnTo>
                <a:lnTo>
                  <a:pt x="7144" y="7340"/>
                </a:lnTo>
                <a:cubicBezTo>
                  <a:pt x="7573" y="7197"/>
                  <a:pt x="7883" y="6816"/>
                  <a:pt x="7883" y="6340"/>
                </a:cubicBezTo>
                <a:cubicBezTo>
                  <a:pt x="7883" y="6102"/>
                  <a:pt x="7811" y="5863"/>
                  <a:pt x="7645" y="5673"/>
                </a:cubicBezTo>
                <a:lnTo>
                  <a:pt x="9288" y="3220"/>
                </a:lnTo>
                <a:close/>
                <a:moveTo>
                  <a:pt x="9858" y="1"/>
                </a:moveTo>
                <a:cubicBezTo>
                  <a:pt x="8961" y="1"/>
                  <a:pt x="8240" y="758"/>
                  <a:pt x="8240" y="1624"/>
                </a:cubicBezTo>
                <a:cubicBezTo>
                  <a:pt x="8240" y="2101"/>
                  <a:pt x="8454" y="2529"/>
                  <a:pt x="8764" y="2815"/>
                </a:cubicBezTo>
                <a:lnTo>
                  <a:pt x="7121" y="5292"/>
                </a:lnTo>
                <a:cubicBezTo>
                  <a:pt x="7025" y="5268"/>
                  <a:pt x="6930" y="5268"/>
                  <a:pt x="6859" y="5268"/>
                </a:cubicBezTo>
                <a:cubicBezTo>
                  <a:pt x="6668" y="5268"/>
                  <a:pt x="6525" y="5292"/>
                  <a:pt x="6382" y="5387"/>
                </a:cubicBezTo>
                <a:lnTo>
                  <a:pt x="4954" y="3720"/>
                </a:lnTo>
                <a:cubicBezTo>
                  <a:pt x="4977" y="3601"/>
                  <a:pt x="5001" y="3458"/>
                  <a:pt x="4977" y="3291"/>
                </a:cubicBezTo>
                <a:cubicBezTo>
                  <a:pt x="4906" y="2791"/>
                  <a:pt x="4501" y="2386"/>
                  <a:pt x="4001" y="2339"/>
                </a:cubicBezTo>
                <a:cubicBezTo>
                  <a:pt x="3986" y="2338"/>
                  <a:pt x="3970" y="2338"/>
                  <a:pt x="3955" y="2338"/>
                </a:cubicBezTo>
                <a:cubicBezTo>
                  <a:pt x="3334" y="2338"/>
                  <a:pt x="2858" y="2806"/>
                  <a:pt x="2858" y="3410"/>
                </a:cubicBezTo>
                <a:cubicBezTo>
                  <a:pt x="2858" y="3530"/>
                  <a:pt x="2882" y="3649"/>
                  <a:pt x="2906" y="3744"/>
                </a:cubicBezTo>
                <a:lnTo>
                  <a:pt x="1215" y="6363"/>
                </a:lnTo>
                <a:lnTo>
                  <a:pt x="1096" y="6363"/>
                </a:lnTo>
                <a:cubicBezTo>
                  <a:pt x="500" y="6363"/>
                  <a:pt x="24" y="6840"/>
                  <a:pt x="24" y="7435"/>
                </a:cubicBezTo>
                <a:cubicBezTo>
                  <a:pt x="24" y="7911"/>
                  <a:pt x="334" y="8292"/>
                  <a:pt x="786" y="8435"/>
                </a:cubicBezTo>
                <a:lnTo>
                  <a:pt x="786" y="9126"/>
                </a:lnTo>
                <a:lnTo>
                  <a:pt x="0" y="9126"/>
                </a:lnTo>
                <a:lnTo>
                  <a:pt x="0" y="9817"/>
                </a:lnTo>
                <a:lnTo>
                  <a:pt x="11503" y="9817"/>
                </a:lnTo>
                <a:lnTo>
                  <a:pt x="11503" y="9126"/>
                </a:lnTo>
                <a:lnTo>
                  <a:pt x="10193" y="9126"/>
                </a:lnTo>
                <a:lnTo>
                  <a:pt x="10193" y="3268"/>
                </a:lnTo>
                <a:lnTo>
                  <a:pt x="10217" y="3268"/>
                </a:lnTo>
                <a:cubicBezTo>
                  <a:pt x="10979" y="3125"/>
                  <a:pt x="11550" y="2410"/>
                  <a:pt x="11526" y="1577"/>
                </a:cubicBezTo>
                <a:cubicBezTo>
                  <a:pt x="11503" y="743"/>
                  <a:pt x="10812" y="53"/>
                  <a:pt x="9978" y="5"/>
                </a:cubicBezTo>
                <a:cubicBezTo>
                  <a:pt x="9938" y="2"/>
                  <a:pt x="9898" y="1"/>
                  <a:pt x="98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87" name="Google Shape;4687;p54"/>
          <p:cNvSpPr/>
          <p:nvPr/>
        </p:nvSpPr>
        <p:spPr>
          <a:xfrm>
            <a:off x="3328896" y="3561558"/>
            <a:ext cx="245245" cy="339830"/>
          </a:xfrm>
          <a:custGeom>
            <a:rect b="b" l="l" r="r" t="t"/>
            <a:pathLst>
              <a:path extrusionOk="0" h="11551" w="8336">
                <a:moveTo>
                  <a:pt x="4168" y="786"/>
                </a:moveTo>
                <a:lnTo>
                  <a:pt x="6931" y="2311"/>
                </a:lnTo>
                <a:lnTo>
                  <a:pt x="4168" y="3835"/>
                </a:lnTo>
                <a:lnTo>
                  <a:pt x="1406" y="2311"/>
                </a:lnTo>
                <a:lnTo>
                  <a:pt x="4168" y="786"/>
                </a:lnTo>
                <a:close/>
                <a:moveTo>
                  <a:pt x="5526" y="3835"/>
                </a:moveTo>
                <a:lnTo>
                  <a:pt x="6931" y="4597"/>
                </a:lnTo>
                <a:lnTo>
                  <a:pt x="4168" y="6121"/>
                </a:lnTo>
                <a:lnTo>
                  <a:pt x="1406" y="4597"/>
                </a:lnTo>
                <a:lnTo>
                  <a:pt x="2787" y="3835"/>
                </a:lnTo>
                <a:lnTo>
                  <a:pt x="4168" y="4573"/>
                </a:lnTo>
                <a:lnTo>
                  <a:pt x="5526" y="3835"/>
                </a:lnTo>
                <a:close/>
                <a:moveTo>
                  <a:pt x="5526" y="6145"/>
                </a:moveTo>
                <a:lnTo>
                  <a:pt x="6931" y="6931"/>
                </a:lnTo>
                <a:lnTo>
                  <a:pt x="4168" y="8431"/>
                </a:lnTo>
                <a:lnTo>
                  <a:pt x="1406" y="6931"/>
                </a:lnTo>
                <a:lnTo>
                  <a:pt x="2787" y="6145"/>
                </a:lnTo>
                <a:lnTo>
                  <a:pt x="4168" y="6907"/>
                </a:lnTo>
                <a:lnTo>
                  <a:pt x="5526" y="6145"/>
                </a:lnTo>
                <a:close/>
                <a:moveTo>
                  <a:pt x="5526" y="8455"/>
                </a:moveTo>
                <a:lnTo>
                  <a:pt x="6931" y="9217"/>
                </a:lnTo>
                <a:lnTo>
                  <a:pt x="4168" y="10741"/>
                </a:lnTo>
                <a:lnTo>
                  <a:pt x="1406" y="9217"/>
                </a:lnTo>
                <a:lnTo>
                  <a:pt x="2787" y="8455"/>
                </a:lnTo>
                <a:lnTo>
                  <a:pt x="4168" y="9193"/>
                </a:lnTo>
                <a:lnTo>
                  <a:pt x="5526" y="8455"/>
                </a:lnTo>
                <a:close/>
                <a:moveTo>
                  <a:pt x="4168" y="1"/>
                </a:moveTo>
                <a:lnTo>
                  <a:pt x="1" y="2287"/>
                </a:lnTo>
                <a:lnTo>
                  <a:pt x="2120" y="3454"/>
                </a:lnTo>
                <a:lnTo>
                  <a:pt x="1" y="4597"/>
                </a:lnTo>
                <a:lnTo>
                  <a:pt x="2120" y="5764"/>
                </a:lnTo>
                <a:lnTo>
                  <a:pt x="1" y="6931"/>
                </a:lnTo>
                <a:lnTo>
                  <a:pt x="2120" y="8097"/>
                </a:lnTo>
                <a:lnTo>
                  <a:pt x="1" y="9241"/>
                </a:lnTo>
                <a:lnTo>
                  <a:pt x="4168" y="11551"/>
                </a:lnTo>
                <a:lnTo>
                  <a:pt x="8336" y="9241"/>
                </a:lnTo>
                <a:lnTo>
                  <a:pt x="6216" y="8097"/>
                </a:lnTo>
                <a:lnTo>
                  <a:pt x="8336" y="6931"/>
                </a:lnTo>
                <a:lnTo>
                  <a:pt x="6216" y="5764"/>
                </a:lnTo>
                <a:lnTo>
                  <a:pt x="8336" y="4597"/>
                </a:lnTo>
                <a:lnTo>
                  <a:pt x="6216" y="3454"/>
                </a:lnTo>
                <a:lnTo>
                  <a:pt x="8336" y="2287"/>
                </a:lnTo>
                <a:lnTo>
                  <a:pt x="4168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88" name="Google Shape;4688;p54"/>
          <p:cNvGrpSpPr/>
          <p:nvPr/>
        </p:nvGrpSpPr>
        <p:grpSpPr>
          <a:xfrm>
            <a:off x="2581692" y="3577680"/>
            <a:ext cx="339121" cy="336388"/>
            <a:chOff x="2962692" y="3577680"/>
            <a:chExt cx="339121" cy="336388"/>
          </a:xfrm>
        </p:grpSpPr>
        <p:sp>
          <p:nvSpPr>
            <p:cNvPr id="4689" name="Google Shape;4689;p54"/>
            <p:cNvSpPr/>
            <p:nvPr/>
          </p:nvSpPr>
          <p:spPr>
            <a:xfrm>
              <a:off x="2962692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48" y="667"/>
                  </a:moveTo>
                  <a:lnTo>
                    <a:pt x="2048" y="4739"/>
                  </a:lnTo>
                  <a:cubicBezTo>
                    <a:pt x="1929" y="4692"/>
                    <a:pt x="1786" y="4644"/>
                    <a:pt x="1667" y="4644"/>
                  </a:cubicBezTo>
                  <a:cubicBezTo>
                    <a:pt x="1524" y="4644"/>
                    <a:pt x="1405" y="4692"/>
                    <a:pt x="1286" y="4739"/>
                  </a:cubicBezTo>
                  <a:lnTo>
                    <a:pt x="1286" y="667"/>
                  </a:lnTo>
                  <a:close/>
                  <a:moveTo>
                    <a:pt x="1655" y="5357"/>
                  </a:moveTo>
                  <a:cubicBezTo>
                    <a:pt x="1667" y="5357"/>
                    <a:pt x="1679" y="5357"/>
                    <a:pt x="1691" y="5359"/>
                  </a:cubicBezTo>
                  <a:cubicBezTo>
                    <a:pt x="1905" y="5406"/>
                    <a:pt x="2048" y="5573"/>
                    <a:pt x="2048" y="5763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24" y="8145"/>
                    <a:pt x="1405" y="8169"/>
                    <a:pt x="1286" y="8192"/>
                  </a:cubicBezTo>
                  <a:lnTo>
                    <a:pt x="1286" y="5763"/>
                  </a:lnTo>
                  <a:cubicBezTo>
                    <a:pt x="1286" y="5539"/>
                    <a:pt x="1456" y="5357"/>
                    <a:pt x="1655" y="5357"/>
                  </a:cubicBezTo>
                  <a:close/>
                  <a:moveTo>
                    <a:pt x="1667" y="8812"/>
                  </a:moveTo>
                  <a:cubicBezTo>
                    <a:pt x="2215" y="8812"/>
                    <a:pt x="2644" y="9264"/>
                    <a:pt x="2644" y="9812"/>
                  </a:cubicBezTo>
                  <a:cubicBezTo>
                    <a:pt x="2644" y="10336"/>
                    <a:pt x="2215" y="10788"/>
                    <a:pt x="1667" y="10788"/>
                  </a:cubicBezTo>
                  <a:cubicBezTo>
                    <a:pt x="1119" y="10788"/>
                    <a:pt x="691" y="10336"/>
                    <a:pt x="691" y="9812"/>
                  </a:cubicBezTo>
                  <a:cubicBezTo>
                    <a:pt x="691" y="9264"/>
                    <a:pt x="1119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8" y="11431"/>
                    <a:pt x="1620" y="11431"/>
                  </a:cubicBezTo>
                  <a:cubicBezTo>
                    <a:pt x="1646" y="11433"/>
                    <a:pt x="1673" y="11433"/>
                    <a:pt x="1700" y="11433"/>
                  </a:cubicBezTo>
                  <a:cubicBezTo>
                    <a:pt x="2571" y="11433"/>
                    <a:pt x="3310" y="10690"/>
                    <a:pt x="3310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0" name="Google Shape;4690;p54"/>
            <p:cNvSpPr/>
            <p:nvPr/>
          </p:nvSpPr>
          <p:spPr>
            <a:xfrm>
              <a:off x="3203697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72" y="667"/>
                  </a:moveTo>
                  <a:lnTo>
                    <a:pt x="2072" y="3287"/>
                  </a:lnTo>
                  <a:cubicBezTo>
                    <a:pt x="1953" y="3215"/>
                    <a:pt x="1810" y="3191"/>
                    <a:pt x="1691" y="3191"/>
                  </a:cubicBezTo>
                  <a:cubicBezTo>
                    <a:pt x="1548" y="3191"/>
                    <a:pt x="1429" y="3215"/>
                    <a:pt x="1310" y="3287"/>
                  </a:cubicBezTo>
                  <a:lnTo>
                    <a:pt x="1310" y="667"/>
                  </a:lnTo>
                  <a:close/>
                  <a:moveTo>
                    <a:pt x="1650" y="3904"/>
                  </a:moveTo>
                  <a:cubicBezTo>
                    <a:pt x="1664" y="3904"/>
                    <a:pt x="1678" y="3904"/>
                    <a:pt x="1691" y="3906"/>
                  </a:cubicBezTo>
                  <a:cubicBezTo>
                    <a:pt x="1906" y="3930"/>
                    <a:pt x="2048" y="4120"/>
                    <a:pt x="2048" y="4287"/>
                  </a:cubicBezTo>
                  <a:lnTo>
                    <a:pt x="2048" y="8192"/>
                  </a:lnTo>
                  <a:cubicBezTo>
                    <a:pt x="1929" y="8169"/>
                    <a:pt x="1786" y="8145"/>
                    <a:pt x="1667" y="8145"/>
                  </a:cubicBezTo>
                  <a:cubicBezTo>
                    <a:pt x="1501" y="8145"/>
                    <a:pt x="1382" y="8169"/>
                    <a:pt x="1263" y="8192"/>
                  </a:cubicBezTo>
                  <a:lnTo>
                    <a:pt x="1263" y="4287"/>
                  </a:lnTo>
                  <a:cubicBezTo>
                    <a:pt x="1263" y="4064"/>
                    <a:pt x="1450" y="3904"/>
                    <a:pt x="1650" y="3904"/>
                  </a:cubicBezTo>
                  <a:close/>
                  <a:moveTo>
                    <a:pt x="1667" y="8812"/>
                  </a:moveTo>
                  <a:cubicBezTo>
                    <a:pt x="2191" y="8812"/>
                    <a:pt x="2644" y="9264"/>
                    <a:pt x="2644" y="9812"/>
                  </a:cubicBezTo>
                  <a:cubicBezTo>
                    <a:pt x="2644" y="10336"/>
                    <a:pt x="2191" y="10788"/>
                    <a:pt x="1667" y="10788"/>
                  </a:cubicBezTo>
                  <a:cubicBezTo>
                    <a:pt x="1120" y="10788"/>
                    <a:pt x="667" y="10336"/>
                    <a:pt x="667" y="9812"/>
                  </a:cubicBezTo>
                  <a:cubicBezTo>
                    <a:pt x="667" y="9264"/>
                    <a:pt x="1120" y="8812"/>
                    <a:pt x="1667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8" y="8883"/>
                    <a:pt x="0" y="9359"/>
                    <a:pt x="0" y="9859"/>
                  </a:cubicBezTo>
                  <a:cubicBezTo>
                    <a:pt x="24" y="10717"/>
                    <a:pt x="739" y="11431"/>
                    <a:pt x="1596" y="11431"/>
                  </a:cubicBezTo>
                  <a:cubicBezTo>
                    <a:pt x="1624" y="11433"/>
                    <a:pt x="1651" y="11433"/>
                    <a:pt x="1678" y="11433"/>
                  </a:cubicBezTo>
                  <a:cubicBezTo>
                    <a:pt x="2571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1" name="Google Shape;4691;p54"/>
            <p:cNvSpPr/>
            <p:nvPr/>
          </p:nvSpPr>
          <p:spPr>
            <a:xfrm>
              <a:off x="3082488" y="3577680"/>
              <a:ext cx="98116" cy="336388"/>
            </a:xfrm>
            <a:custGeom>
              <a:rect b="b" l="l" r="r" t="t"/>
              <a:pathLst>
                <a:path extrusionOk="0" h="11434" w="3335">
                  <a:moveTo>
                    <a:pt x="2096" y="667"/>
                  </a:moveTo>
                  <a:lnTo>
                    <a:pt x="2096" y="1834"/>
                  </a:lnTo>
                  <a:cubicBezTo>
                    <a:pt x="1977" y="1763"/>
                    <a:pt x="1834" y="1739"/>
                    <a:pt x="1715" y="1739"/>
                  </a:cubicBezTo>
                  <a:cubicBezTo>
                    <a:pt x="1548" y="1739"/>
                    <a:pt x="1429" y="1763"/>
                    <a:pt x="1310" y="1834"/>
                  </a:cubicBezTo>
                  <a:lnTo>
                    <a:pt x="1310" y="667"/>
                  </a:lnTo>
                  <a:close/>
                  <a:moveTo>
                    <a:pt x="1674" y="2451"/>
                  </a:moveTo>
                  <a:cubicBezTo>
                    <a:pt x="1688" y="2451"/>
                    <a:pt x="1701" y="2452"/>
                    <a:pt x="1715" y="2453"/>
                  </a:cubicBezTo>
                  <a:cubicBezTo>
                    <a:pt x="1906" y="2477"/>
                    <a:pt x="2072" y="2668"/>
                    <a:pt x="2072" y="2834"/>
                  </a:cubicBezTo>
                  <a:lnTo>
                    <a:pt x="2072" y="8192"/>
                  </a:lnTo>
                  <a:cubicBezTo>
                    <a:pt x="1953" y="8169"/>
                    <a:pt x="1787" y="8145"/>
                    <a:pt x="1667" y="8145"/>
                  </a:cubicBezTo>
                  <a:cubicBezTo>
                    <a:pt x="1525" y="8145"/>
                    <a:pt x="1405" y="8169"/>
                    <a:pt x="1286" y="8192"/>
                  </a:cubicBezTo>
                  <a:lnTo>
                    <a:pt x="1286" y="2834"/>
                  </a:lnTo>
                  <a:cubicBezTo>
                    <a:pt x="1286" y="2611"/>
                    <a:pt x="1474" y="2451"/>
                    <a:pt x="1674" y="2451"/>
                  </a:cubicBezTo>
                  <a:close/>
                  <a:moveTo>
                    <a:pt x="1715" y="8812"/>
                  </a:moveTo>
                  <a:cubicBezTo>
                    <a:pt x="2239" y="8812"/>
                    <a:pt x="2691" y="9264"/>
                    <a:pt x="2691" y="9812"/>
                  </a:cubicBezTo>
                  <a:cubicBezTo>
                    <a:pt x="2691" y="10336"/>
                    <a:pt x="2239" y="10788"/>
                    <a:pt x="1715" y="10788"/>
                  </a:cubicBezTo>
                  <a:cubicBezTo>
                    <a:pt x="1167" y="10788"/>
                    <a:pt x="715" y="10336"/>
                    <a:pt x="715" y="9812"/>
                  </a:cubicBezTo>
                  <a:cubicBezTo>
                    <a:pt x="715" y="9264"/>
                    <a:pt x="1167" y="8812"/>
                    <a:pt x="1715" y="8812"/>
                  </a:cubicBezTo>
                  <a:close/>
                  <a:moveTo>
                    <a:pt x="596" y="0"/>
                  </a:moveTo>
                  <a:lnTo>
                    <a:pt x="596" y="8550"/>
                  </a:lnTo>
                  <a:cubicBezTo>
                    <a:pt x="239" y="8883"/>
                    <a:pt x="0" y="9359"/>
                    <a:pt x="0" y="9859"/>
                  </a:cubicBezTo>
                  <a:cubicBezTo>
                    <a:pt x="48" y="10717"/>
                    <a:pt x="763" y="11431"/>
                    <a:pt x="1620" y="11431"/>
                  </a:cubicBezTo>
                  <a:cubicBezTo>
                    <a:pt x="1647" y="11433"/>
                    <a:pt x="1675" y="11433"/>
                    <a:pt x="1702" y="11433"/>
                  </a:cubicBezTo>
                  <a:cubicBezTo>
                    <a:pt x="2593" y="11433"/>
                    <a:pt x="3311" y="10690"/>
                    <a:pt x="3311" y="9812"/>
                  </a:cubicBezTo>
                  <a:cubicBezTo>
                    <a:pt x="3334" y="9288"/>
                    <a:pt x="3096" y="8859"/>
                    <a:pt x="2739" y="8550"/>
                  </a:cubicBezTo>
                  <a:lnTo>
                    <a:pt x="2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92" name="Google Shape;4692;p54"/>
          <p:cNvSpPr/>
          <p:nvPr/>
        </p:nvSpPr>
        <p:spPr>
          <a:xfrm>
            <a:off x="1834458" y="3560146"/>
            <a:ext cx="338448" cy="337742"/>
          </a:xfrm>
          <a:custGeom>
            <a:rect b="b" l="l" r="r" t="t"/>
            <a:pathLst>
              <a:path extrusionOk="0" h="11480" w="11504">
                <a:moveTo>
                  <a:pt x="6169" y="668"/>
                </a:moveTo>
                <a:lnTo>
                  <a:pt x="6169" y="5407"/>
                </a:lnTo>
                <a:lnTo>
                  <a:pt x="5311" y="5407"/>
                </a:lnTo>
                <a:lnTo>
                  <a:pt x="5311" y="668"/>
                </a:lnTo>
                <a:close/>
                <a:moveTo>
                  <a:pt x="1549" y="3025"/>
                </a:moveTo>
                <a:lnTo>
                  <a:pt x="1549" y="5431"/>
                </a:lnTo>
                <a:lnTo>
                  <a:pt x="691" y="5431"/>
                </a:lnTo>
                <a:lnTo>
                  <a:pt x="691" y="3025"/>
                </a:lnTo>
                <a:close/>
                <a:moveTo>
                  <a:pt x="3097" y="1549"/>
                </a:moveTo>
                <a:lnTo>
                  <a:pt x="3097" y="5431"/>
                </a:lnTo>
                <a:lnTo>
                  <a:pt x="2239" y="5431"/>
                </a:lnTo>
                <a:lnTo>
                  <a:pt x="2239" y="1549"/>
                </a:lnTo>
                <a:close/>
                <a:moveTo>
                  <a:pt x="4621" y="2311"/>
                </a:moveTo>
                <a:lnTo>
                  <a:pt x="4621" y="5431"/>
                </a:lnTo>
                <a:lnTo>
                  <a:pt x="3763" y="5431"/>
                </a:lnTo>
                <a:lnTo>
                  <a:pt x="3763" y="2311"/>
                </a:lnTo>
                <a:close/>
                <a:moveTo>
                  <a:pt x="6169" y="6074"/>
                </a:moveTo>
                <a:lnTo>
                  <a:pt x="6169" y="8503"/>
                </a:lnTo>
                <a:lnTo>
                  <a:pt x="5311" y="8503"/>
                </a:lnTo>
                <a:lnTo>
                  <a:pt x="5311" y="6074"/>
                </a:lnTo>
                <a:close/>
                <a:moveTo>
                  <a:pt x="9264" y="6074"/>
                </a:moveTo>
                <a:lnTo>
                  <a:pt x="9264" y="9193"/>
                </a:lnTo>
                <a:lnTo>
                  <a:pt x="8407" y="9193"/>
                </a:lnTo>
                <a:lnTo>
                  <a:pt x="8407" y="6074"/>
                </a:lnTo>
                <a:close/>
                <a:moveTo>
                  <a:pt x="7717" y="6074"/>
                </a:moveTo>
                <a:lnTo>
                  <a:pt x="7717" y="9955"/>
                </a:lnTo>
                <a:lnTo>
                  <a:pt x="6859" y="9955"/>
                </a:lnTo>
                <a:lnTo>
                  <a:pt x="6859" y="6074"/>
                </a:lnTo>
                <a:close/>
                <a:moveTo>
                  <a:pt x="10836" y="6074"/>
                </a:moveTo>
                <a:lnTo>
                  <a:pt x="10836" y="10813"/>
                </a:lnTo>
                <a:lnTo>
                  <a:pt x="9979" y="10813"/>
                </a:lnTo>
                <a:lnTo>
                  <a:pt x="9979" y="6074"/>
                </a:lnTo>
                <a:close/>
                <a:moveTo>
                  <a:pt x="4621" y="1"/>
                </a:moveTo>
                <a:lnTo>
                  <a:pt x="4621" y="1620"/>
                </a:lnTo>
                <a:lnTo>
                  <a:pt x="3763" y="1620"/>
                </a:lnTo>
                <a:lnTo>
                  <a:pt x="3763" y="858"/>
                </a:lnTo>
                <a:lnTo>
                  <a:pt x="1549" y="858"/>
                </a:lnTo>
                <a:lnTo>
                  <a:pt x="1549" y="2335"/>
                </a:lnTo>
                <a:lnTo>
                  <a:pt x="1" y="2335"/>
                </a:lnTo>
                <a:lnTo>
                  <a:pt x="1" y="6074"/>
                </a:lnTo>
                <a:lnTo>
                  <a:pt x="4621" y="6074"/>
                </a:lnTo>
                <a:lnTo>
                  <a:pt x="4621" y="9146"/>
                </a:lnTo>
                <a:lnTo>
                  <a:pt x="6169" y="9146"/>
                </a:lnTo>
                <a:lnTo>
                  <a:pt x="6169" y="10598"/>
                </a:lnTo>
                <a:lnTo>
                  <a:pt x="8407" y="10598"/>
                </a:lnTo>
                <a:lnTo>
                  <a:pt x="8407" y="9860"/>
                </a:lnTo>
                <a:lnTo>
                  <a:pt x="9264" y="9860"/>
                </a:lnTo>
                <a:lnTo>
                  <a:pt x="9264" y="11479"/>
                </a:lnTo>
                <a:lnTo>
                  <a:pt x="11503" y="11479"/>
                </a:lnTo>
                <a:lnTo>
                  <a:pt x="11503" y="5359"/>
                </a:lnTo>
                <a:lnTo>
                  <a:pt x="6859" y="5359"/>
                </a:lnTo>
                <a:lnTo>
                  <a:pt x="685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693" name="Google Shape;4693;p54"/>
          <p:cNvGrpSpPr/>
          <p:nvPr/>
        </p:nvGrpSpPr>
        <p:grpSpPr>
          <a:xfrm>
            <a:off x="1095639" y="3660349"/>
            <a:ext cx="337742" cy="185697"/>
            <a:chOff x="1781439" y="3660349"/>
            <a:chExt cx="337742" cy="185697"/>
          </a:xfrm>
        </p:grpSpPr>
        <p:sp>
          <p:nvSpPr>
            <p:cNvPr id="4694" name="Google Shape;4694;p54"/>
            <p:cNvSpPr/>
            <p:nvPr/>
          </p:nvSpPr>
          <p:spPr>
            <a:xfrm>
              <a:off x="2023150" y="3660349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621" y="691"/>
                  </a:moveTo>
                  <a:lnTo>
                    <a:pt x="2621" y="2144"/>
                  </a:lnTo>
                  <a:lnTo>
                    <a:pt x="2168" y="2144"/>
                  </a:lnTo>
                  <a:lnTo>
                    <a:pt x="1692" y="2620"/>
                  </a:lnTo>
                  <a:lnTo>
                    <a:pt x="1215" y="2144"/>
                  </a:lnTo>
                  <a:lnTo>
                    <a:pt x="692" y="2144"/>
                  </a:lnTo>
                  <a:lnTo>
                    <a:pt x="692" y="691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5" name="Google Shape;4695;p54"/>
            <p:cNvSpPr/>
            <p:nvPr/>
          </p:nvSpPr>
          <p:spPr>
            <a:xfrm>
              <a:off x="1901971" y="3661055"/>
              <a:ext cx="96704" cy="104412"/>
            </a:xfrm>
            <a:custGeom>
              <a:rect b="b" l="l" r="r" t="t"/>
              <a:pathLst>
                <a:path extrusionOk="0" h="3549" w="3287">
                  <a:moveTo>
                    <a:pt x="2596" y="667"/>
                  </a:moveTo>
                  <a:lnTo>
                    <a:pt x="2596" y="2120"/>
                  </a:lnTo>
                  <a:lnTo>
                    <a:pt x="2143" y="2120"/>
                  </a:lnTo>
                  <a:lnTo>
                    <a:pt x="1667" y="2596"/>
                  </a:lnTo>
                  <a:lnTo>
                    <a:pt x="1191" y="2120"/>
                  </a:lnTo>
                  <a:lnTo>
                    <a:pt x="667" y="2120"/>
                  </a:lnTo>
                  <a:lnTo>
                    <a:pt x="667" y="667"/>
                  </a:lnTo>
                  <a:close/>
                  <a:moveTo>
                    <a:pt x="0" y="0"/>
                  </a:moveTo>
                  <a:lnTo>
                    <a:pt x="0" y="2787"/>
                  </a:lnTo>
                  <a:lnTo>
                    <a:pt x="929" y="2787"/>
                  </a:lnTo>
                  <a:lnTo>
                    <a:pt x="1667" y="3549"/>
                  </a:lnTo>
                  <a:lnTo>
                    <a:pt x="2429" y="2787"/>
                  </a:lnTo>
                  <a:lnTo>
                    <a:pt x="3286" y="2787"/>
                  </a:lnTo>
                  <a:lnTo>
                    <a:pt x="3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6" name="Google Shape;4696;p54"/>
            <p:cNvSpPr/>
            <p:nvPr/>
          </p:nvSpPr>
          <p:spPr>
            <a:xfrm>
              <a:off x="1781439" y="3661055"/>
              <a:ext cx="96027" cy="104412"/>
            </a:xfrm>
            <a:custGeom>
              <a:rect b="b" l="l" r="r" t="t"/>
              <a:pathLst>
                <a:path extrusionOk="0" h="3549" w="3264">
                  <a:moveTo>
                    <a:pt x="2597" y="667"/>
                  </a:moveTo>
                  <a:lnTo>
                    <a:pt x="2597" y="2120"/>
                  </a:lnTo>
                  <a:lnTo>
                    <a:pt x="2144" y="2120"/>
                  </a:lnTo>
                  <a:lnTo>
                    <a:pt x="1668" y="2596"/>
                  </a:lnTo>
                  <a:lnTo>
                    <a:pt x="1192" y="2120"/>
                  </a:lnTo>
                  <a:lnTo>
                    <a:pt x="644" y="2120"/>
                  </a:lnTo>
                  <a:lnTo>
                    <a:pt x="644" y="667"/>
                  </a:lnTo>
                  <a:close/>
                  <a:moveTo>
                    <a:pt x="1" y="0"/>
                  </a:moveTo>
                  <a:lnTo>
                    <a:pt x="1" y="2787"/>
                  </a:lnTo>
                  <a:lnTo>
                    <a:pt x="930" y="2787"/>
                  </a:lnTo>
                  <a:lnTo>
                    <a:pt x="1668" y="3549"/>
                  </a:lnTo>
                  <a:lnTo>
                    <a:pt x="2406" y="2787"/>
                  </a:lnTo>
                  <a:lnTo>
                    <a:pt x="3264" y="2787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697" name="Google Shape;4697;p54"/>
            <p:cNvSpPr/>
            <p:nvPr/>
          </p:nvSpPr>
          <p:spPr>
            <a:xfrm>
              <a:off x="1781439" y="3782940"/>
              <a:ext cx="337742" cy="63106"/>
            </a:xfrm>
            <a:custGeom>
              <a:rect b="b" l="l" r="r" t="t"/>
              <a:pathLst>
                <a:path extrusionOk="0" h="2145" w="11480">
                  <a:moveTo>
                    <a:pt x="3597" y="692"/>
                  </a:moveTo>
                  <a:lnTo>
                    <a:pt x="3597" y="1454"/>
                  </a:lnTo>
                  <a:lnTo>
                    <a:pt x="644" y="1454"/>
                  </a:lnTo>
                  <a:lnTo>
                    <a:pt x="644" y="692"/>
                  </a:lnTo>
                  <a:close/>
                  <a:moveTo>
                    <a:pt x="7241" y="715"/>
                  </a:moveTo>
                  <a:lnTo>
                    <a:pt x="7241" y="1477"/>
                  </a:lnTo>
                  <a:lnTo>
                    <a:pt x="4288" y="1477"/>
                  </a:lnTo>
                  <a:lnTo>
                    <a:pt x="4288" y="715"/>
                  </a:lnTo>
                  <a:close/>
                  <a:moveTo>
                    <a:pt x="10837" y="715"/>
                  </a:moveTo>
                  <a:lnTo>
                    <a:pt x="10837" y="1477"/>
                  </a:lnTo>
                  <a:lnTo>
                    <a:pt x="7884" y="1477"/>
                  </a:lnTo>
                  <a:lnTo>
                    <a:pt x="7884" y="715"/>
                  </a:lnTo>
                  <a:close/>
                  <a:moveTo>
                    <a:pt x="1" y="1"/>
                  </a:moveTo>
                  <a:lnTo>
                    <a:pt x="1" y="2144"/>
                  </a:lnTo>
                  <a:lnTo>
                    <a:pt x="11480" y="2144"/>
                  </a:lnTo>
                  <a:lnTo>
                    <a:pt x="1148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698" name="Google Shape;4698;p54"/>
          <p:cNvSpPr/>
          <p:nvPr/>
        </p:nvSpPr>
        <p:spPr>
          <a:xfrm>
            <a:off x="1093550" y="4164777"/>
            <a:ext cx="339830" cy="339154"/>
          </a:xfrm>
          <a:custGeom>
            <a:rect b="b" l="l" r="r" t="t"/>
            <a:pathLst>
              <a:path extrusionOk="0" h="11528" w="11551">
                <a:moveTo>
                  <a:pt x="5478" y="691"/>
                </a:moveTo>
                <a:lnTo>
                  <a:pt x="5478" y="2501"/>
                </a:lnTo>
                <a:lnTo>
                  <a:pt x="6240" y="3240"/>
                </a:lnTo>
                <a:lnTo>
                  <a:pt x="5478" y="3978"/>
                </a:lnTo>
                <a:lnTo>
                  <a:pt x="5478" y="5502"/>
                </a:lnTo>
                <a:lnTo>
                  <a:pt x="4239" y="5502"/>
                </a:lnTo>
                <a:lnTo>
                  <a:pt x="3215" y="4478"/>
                </a:lnTo>
                <a:lnTo>
                  <a:pt x="2215" y="5502"/>
                </a:lnTo>
                <a:lnTo>
                  <a:pt x="763" y="5502"/>
                </a:lnTo>
                <a:cubicBezTo>
                  <a:pt x="882" y="2906"/>
                  <a:pt x="2930" y="858"/>
                  <a:pt x="5478" y="691"/>
                </a:cubicBezTo>
                <a:close/>
                <a:moveTo>
                  <a:pt x="6121" y="715"/>
                </a:moveTo>
                <a:cubicBezTo>
                  <a:pt x="8693" y="858"/>
                  <a:pt x="10765" y="2906"/>
                  <a:pt x="10884" y="5502"/>
                </a:cubicBezTo>
                <a:lnTo>
                  <a:pt x="9145" y="5502"/>
                </a:lnTo>
                <a:lnTo>
                  <a:pt x="8407" y="6240"/>
                </a:lnTo>
                <a:lnTo>
                  <a:pt x="7669" y="5502"/>
                </a:lnTo>
                <a:lnTo>
                  <a:pt x="6121" y="5502"/>
                </a:lnTo>
                <a:lnTo>
                  <a:pt x="6121" y="4264"/>
                </a:lnTo>
                <a:lnTo>
                  <a:pt x="7121" y="3240"/>
                </a:lnTo>
                <a:lnTo>
                  <a:pt x="6121" y="2216"/>
                </a:lnTo>
                <a:lnTo>
                  <a:pt x="6121" y="715"/>
                </a:lnTo>
                <a:close/>
                <a:moveTo>
                  <a:pt x="10836" y="6121"/>
                </a:moveTo>
                <a:cubicBezTo>
                  <a:pt x="10669" y="8669"/>
                  <a:pt x="8645" y="10646"/>
                  <a:pt x="6145" y="10812"/>
                </a:cubicBezTo>
                <a:lnTo>
                  <a:pt x="6145" y="9169"/>
                </a:lnTo>
                <a:lnTo>
                  <a:pt x="5406" y="8431"/>
                </a:lnTo>
                <a:lnTo>
                  <a:pt x="6145" y="7669"/>
                </a:lnTo>
                <a:lnTo>
                  <a:pt x="6145" y="6121"/>
                </a:lnTo>
                <a:lnTo>
                  <a:pt x="7383" y="6121"/>
                </a:lnTo>
                <a:lnTo>
                  <a:pt x="8407" y="7145"/>
                </a:lnTo>
                <a:lnTo>
                  <a:pt x="9407" y="6121"/>
                </a:lnTo>
                <a:close/>
                <a:moveTo>
                  <a:pt x="3215" y="5454"/>
                </a:moveTo>
                <a:lnTo>
                  <a:pt x="3978" y="6192"/>
                </a:lnTo>
                <a:lnTo>
                  <a:pt x="5478" y="6192"/>
                </a:lnTo>
                <a:lnTo>
                  <a:pt x="5478" y="7431"/>
                </a:lnTo>
                <a:lnTo>
                  <a:pt x="4478" y="8455"/>
                </a:lnTo>
                <a:lnTo>
                  <a:pt x="5478" y="9455"/>
                </a:lnTo>
                <a:lnTo>
                  <a:pt x="5478" y="10836"/>
                </a:lnTo>
                <a:cubicBezTo>
                  <a:pt x="2977" y="10646"/>
                  <a:pt x="953" y="8669"/>
                  <a:pt x="763" y="6192"/>
                </a:cubicBezTo>
                <a:lnTo>
                  <a:pt x="2477" y="6192"/>
                </a:lnTo>
                <a:lnTo>
                  <a:pt x="3215" y="5454"/>
                </a:lnTo>
                <a:close/>
                <a:moveTo>
                  <a:pt x="5707" y="0"/>
                </a:moveTo>
                <a:cubicBezTo>
                  <a:pt x="4233" y="0"/>
                  <a:pt x="2768" y="639"/>
                  <a:pt x="1715" y="1692"/>
                </a:cubicBezTo>
                <a:cubicBezTo>
                  <a:pt x="596" y="2787"/>
                  <a:pt x="0" y="4287"/>
                  <a:pt x="0" y="5835"/>
                </a:cubicBezTo>
                <a:cubicBezTo>
                  <a:pt x="48" y="7359"/>
                  <a:pt x="643" y="8788"/>
                  <a:pt x="1739" y="9860"/>
                </a:cubicBezTo>
                <a:cubicBezTo>
                  <a:pt x="2769" y="10866"/>
                  <a:pt x="4235" y="11528"/>
                  <a:pt x="5709" y="11528"/>
                </a:cubicBezTo>
                <a:cubicBezTo>
                  <a:pt x="5735" y="11528"/>
                  <a:pt x="5761" y="11527"/>
                  <a:pt x="5787" y="11527"/>
                </a:cubicBezTo>
                <a:cubicBezTo>
                  <a:pt x="5813" y="11527"/>
                  <a:pt x="5838" y="11528"/>
                  <a:pt x="5863" y="11528"/>
                </a:cubicBezTo>
                <a:cubicBezTo>
                  <a:pt x="7293" y="11528"/>
                  <a:pt x="8783" y="10866"/>
                  <a:pt x="9836" y="9860"/>
                </a:cubicBezTo>
                <a:cubicBezTo>
                  <a:pt x="10908" y="8788"/>
                  <a:pt x="11503" y="7359"/>
                  <a:pt x="11551" y="5835"/>
                </a:cubicBezTo>
                <a:lnTo>
                  <a:pt x="11551" y="5502"/>
                </a:lnTo>
                <a:cubicBezTo>
                  <a:pt x="11431" y="4073"/>
                  <a:pt x="10908" y="2716"/>
                  <a:pt x="9860" y="1692"/>
                </a:cubicBezTo>
                <a:cubicBezTo>
                  <a:pt x="8830" y="662"/>
                  <a:pt x="7317" y="0"/>
                  <a:pt x="5864" y="0"/>
                </a:cubicBezTo>
                <a:cubicBezTo>
                  <a:pt x="5839" y="0"/>
                  <a:pt x="5813" y="0"/>
                  <a:pt x="5787" y="1"/>
                </a:cubicBezTo>
                <a:cubicBezTo>
                  <a:pt x="5761" y="0"/>
                  <a:pt x="5734" y="0"/>
                  <a:pt x="570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699" name="Google Shape;4699;p54"/>
          <p:cNvSpPr/>
          <p:nvPr/>
        </p:nvSpPr>
        <p:spPr>
          <a:xfrm>
            <a:off x="1868144" y="4128355"/>
            <a:ext cx="270399" cy="339124"/>
          </a:xfrm>
          <a:custGeom>
            <a:rect b="b" l="l" r="r" t="t"/>
            <a:pathLst>
              <a:path extrusionOk="0" h="11527" w="9191">
                <a:moveTo>
                  <a:pt x="1706" y="735"/>
                </a:moveTo>
                <a:cubicBezTo>
                  <a:pt x="1732" y="735"/>
                  <a:pt x="1758" y="736"/>
                  <a:pt x="1785" y="739"/>
                </a:cubicBezTo>
                <a:cubicBezTo>
                  <a:pt x="2261" y="762"/>
                  <a:pt x="2666" y="1191"/>
                  <a:pt x="2666" y="1691"/>
                </a:cubicBezTo>
                <a:lnTo>
                  <a:pt x="2666" y="2644"/>
                </a:lnTo>
                <a:lnTo>
                  <a:pt x="1713" y="2644"/>
                </a:lnTo>
                <a:cubicBezTo>
                  <a:pt x="1237" y="2644"/>
                  <a:pt x="808" y="2239"/>
                  <a:pt x="761" y="1739"/>
                </a:cubicBezTo>
                <a:cubicBezTo>
                  <a:pt x="738" y="1194"/>
                  <a:pt x="1170" y="735"/>
                  <a:pt x="1706" y="735"/>
                </a:cubicBezTo>
                <a:close/>
                <a:moveTo>
                  <a:pt x="7552" y="2667"/>
                </a:moveTo>
                <a:cubicBezTo>
                  <a:pt x="7567" y="2667"/>
                  <a:pt x="7581" y="2667"/>
                  <a:pt x="7596" y="2668"/>
                </a:cubicBezTo>
                <a:cubicBezTo>
                  <a:pt x="8072" y="2691"/>
                  <a:pt x="8429" y="3072"/>
                  <a:pt x="8453" y="3525"/>
                </a:cubicBezTo>
                <a:cubicBezTo>
                  <a:pt x="8477" y="4096"/>
                  <a:pt x="8048" y="4549"/>
                  <a:pt x="7500" y="4549"/>
                </a:cubicBezTo>
                <a:lnTo>
                  <a:pt x="6548" y="4549"/>
                </a:lnTo>
                <a:lnTo>
                  <a:pt x="6548" y="3620"/>
                </a:lnTo>
                <a:lnTo>
                  <a:pt x="6572" y="3620"/>
                </a:lnTo>
                <a:cubicBezTo>
                  <a:pt x="6572" y="3087"/>
                  <a:pt x="7023" y="2667"/>
                  <a:pt x="7552" y="2667"/>
                </a:cubicBezTo>
                <a:close/>
                <a:moveTo>
                  <a:pt x="1744" y="4834"/>
                </a:moveTo>
                <a:cubicBezTo>
                  <a:pt x="1757" y="4834"/>
                  <a:pt x="1771" y="4834"/>
                  <a:pt x="1785" y="4835"/>
                </a:cubicBezTo>
                <a:cubicBezTo>
                  <a:pt x="2261" y="4859"/>
                  <a:pt x="2666" y="5311"/>
                  <a:pt x="2666" y="5787"/>
                </a:cubicBezTo>
                <a:lnTo>
                  <a:pt x="2666" y="6740"/>
                </a:lnTo>
                <a:lnTo>
                  <a:pt x="1713" y="6740"/>
                </a:lnTo>
                <a:cubicBezTo>
                  <a:pt x="1237" y="6740"/>
                  <a:pt x="808" y="6359"/>
                  <a:pt x="761" y="5859"/>
                </a:cubicBezTo>
                <a:cubicBezTo>
                  <a:pt x="738" y="5301"/>
                  <a:pt x="1191" y="4834"/>
                  <a:pt x="1744" y="4834"/>
                </a:cubicBezTo>
                <a:close/>
                <a:moveTo>
                  <a:pt x="7541" y="6834"/>
                </a:moveTo>
                <a:cubicBezTo>
                  <a:pt x="8094" y="6834"/>
                  <a:pt x="8547" y="7301"/>
                  <a:pt x="8501" y="7835"/>
                </a:cubicBezTo>
                <a:cubicBezTo>
                  <a:pt x="8453" y="8288"/>
                  <a:pt x="8000" y="8716"/>
                  <a:pt x="7524" y="8716"/>
                </a:cubicBezTo>
                <a:lnTo>
                  <a:pt x="6595" y="8716"/>
                </a:lnTo>
                <a:lnTo>
                  <a:pt x="6595" y="7788"/>
                </a:lnTo>
                <a:cubicBezTo>
                  <a:pt x="6595" y="7311"/>
                  <a:pt x="7000" y="6859"/>
                  <a:pt x="7500" y="6835"/>
                </a:cubicBezTo>
                <a:cubicBezTo>
                  <a:pt x="7514" y="6835"/>
                  <a:pt x="7528" y="6834"/>
                  <a:pt x="7541" y="6834"/>
                </a:cubicBezTo>
                <a:close/>
                <a:moveTo>
                  <a:pt x="1706" y="8975"/>
                </a:moveTo>
                <a:cubicBezTo>
                  <a:pt x="1732" y="8975"/>
                  <a:pt x="1758" y="8976"/>
                  <a:pt x="1785" y="8978"/>
                </a:cubicBezTo>
                <a:cubicBezTo>
                  <a:pt x="2261" y="9002"/>
                  <a:pt x="2666" y="9455"/>
                  <a:pt x="2666" y="9931"/>
                </a:cubicBezTo>
                <a:lnTo>
                  <a:pt x="2666" y="10884"/>
                </a:lnTo>
                <a:lnTo>
                  <a:pt x="1713" y="10884"/>
                </a:lnTo>
                <a:cubicBezTo>
                  <a:pt x="1237" y="10884"/>
                  <a:pt x="808" y="10503"/>
                  <a:pt x="761" y="9979"/>
                </a:cubicBezTo>
                <a:cubicBezTo>
                  <a:pt x="738" y="9434"/>
                  <a:pt x="1170" y="8975"/>
                  <a:pt x="1706" y="8975"/>
                </a:cubicBezTo>
                <a:close/>
                <a:moveTo>
                  <a:pt x="4262" y="0"/>
                </a:moveTo>
                <a:lnTo>
                  <a:pt x="4262" y="2596"/>
                </a:lnTo>
                <a:lnTo>
                  <a:pt x="3309" y="2596"/>
                </a:lnTo>
                <a:lnTo>
                  <a:pt x="3309" y="1691"/>
                </a:lnTo>
                <a:cubicBezTo>
                  <a:pt x="3309" y="858"/>
                  <a:pt x="2714" y="167"/>
                  <a:pt x="1880" y="48"/>
                </a:cubicBezTo>
                <a:cubicBezTo>
                  <a:pt x="1813" y="40"/>
                  <a:pt x="1746" y="36"/>
                  <a:pt x="1680" y="36"/>
                </a:cubicBezTo>
                <a:cubicBezTo>
                  <a:pt x="747" y="36"/>
                  <a:pt x="0" y="803"/>
                  <a:pt x="23" y="1715"/>
                </a:cubicBezTo>
                <a:cubicBezTo>
                  <a:pt x="46" y="2572"/>
                  <a:pt x="808" y="3287"/>
                  <a:pt x="1666" y="3287"/>
                </a:cubicBezTo>
                <a:lnTo>
                  <a:pt x="4262" y="3287"/>
                </a:lnTo>
                <a:lnTo>
                  <a:pt x="4262" y="6716"/>
                </a:lnTo>
                <a:lnTo>
                  <a:pt x="3309" y="6716"/>
                </a:lnTo>
                <a:lnTo>
                  <a:pt x="3309" y="5787"/>
                </a:lnTo>
                <a:cubicBezTo>
                  <a:pt x="3309" y="4954"/>
                  <a:pt x="2714" y="4263"/>
                  <a:pt x="1880" y="4144"/>
                </a:cubicBezTo>
                <a:cubicBezTo>
                  <a:pt x="1813" y="4136"/>
                  <a:pt x="1746" y="4132"/>
                  <a:pt x="1680" y="4132"/>
                </a:cubicBezTo>
                <a:cubicBezTo>
                  <a:pt x="747" y="4132"/>
                  <a:pt x="0" y="4899"/>
                  <a:pt x="23" y="5811"/>
                </a:cubicBezTo>
                <a:cubicBezTo>
                  <a:pt x="46" y="6692"/>
                  <a:pt x="808" y="7383"/>
                  <a:pt x="1666" y="7383"/>
                </a:cubicBezTo>
                <a:lnTo>
                  <a:pt x="4262" y="7383"/>
                </a:lnTo>
                <a:lnTo>
                  <a:pt x="4262" y="10836"/>
                </a:lnTo>
                <a:lnTo>
                  <a:pt x="3309" y="10836"/>
                </a:lnTo>
                <a:lnTo>
                  <a:pt x="3309" y="9931"/>
                </a:lnTo>
                <a:cubicBezTo>
                  <a:pt x="3309" y="9098"/>
                  <a:pt x="2714" y="8407"/>
                  <a:pt x="1880" y="8288"/>
                </a:cubicBezTo>
                <a:cubicBezTo>
                  <a:pt x="1813" y="8280"/>
                  <a:pt x="1746" y="8276"/>
                  <a:pt x="1680" y="8276"/>
                </a:cubicBezTo>
                <a:cubicBezTo>
                  <a:pt x="747" y="8276"/>
                  <a:pt x="0" y="9043"/>
                  <a:pt x="23" y="9955"/>
                </a:cubicBezTo>
                <a:cubicBezTo>
                  <a:pt x="46" y="10812"/>
                  <a:pt x="808" y="11527"/>
                  <a:pt x="1666" y="11527"/>
                </a:cubicBezTo>
                <a:lnTo>
                  <a:pt x="4928" y="11527"/>
                </a:lnTo>
                <a:lnTo>
                  <a:pt x="4928" y="9359"/>
                </a:lnTo>
                <a:lnTo>
                  <a:pt x="7500" y="9359"/>
                </a:lnTo>
                <a:cubicBezTo>
                  <a:pt x="8381" y="9359"/>
                  <a:pt x="9144" y="8645"/>
                  <a:pt x="9144" y="7740"/>
                </a:cubicBezTo>
                <a:cubicBezTo>
                  <a:pt x="9166" y="6885"/>
                  <a:pt x="8445" y="6137"/>
                  <a:pt x="7582" y="6137"/>
                </a:cubicBezTo>
                <a:cubicBezTo>
                  <a:pt x="7531" y="6137"/>
                  <a:pt x="7480" y="6139"/>
                  <a:pt x="7429" y="6145"/>
                </a:cubicBezTo>
                <a:cubicBezTo>
                  <a:pt x="6572" y="6216"/>
                  <a:pt x="5929" y="6930"/>
                  <a:pt x="5929" y="7788"/>
                </a:cubicBezTo>
                <a:lnTo>
                  <a:pt x="5929" y="8716"/>
                </a:lnTo>
                <a:lnTo>
                  <a:pt x="4976" y="8716"/>
                </a:lnTo>
                <a:lnTo>
                  <a:pt x="4976" y="5263"/>
                </a:lnTo>
                <a:lnTo>
                  <a:pt x="7524" y="5263"/>
                </a:lnTo>
                <a:cubicBezTo>
                  <a:pt x="8381" y="5263"/>
                  <a:pt x="9144" y="4573"/>
                  <a:pt x="9167" y="3668"/>
                </a:cubicBezTo>
                <a:cubicBezTo>
                  <a:pt x="9191" y="2730"/>
                  <a:pt x="8452" y="1976"/>
                  <a:pt x="7520" y="1976"/>
                </a:cubicBezTo>
                <a:cubicBezTo>
                  <a:pt x="7505" y="1976"/>
                  <a:pt x="7491" y="1977"/>
                  <a:pt x="7477" y="1977"/>
                </a:cubicBezTo>
                <a:cubicBezTo>
                  <a:pt x="6595" y="2001"/>
                  <a:pt x="5881" y="2763"/>
                  <a:pt x="5881" y="3620"/>
                </a:cubicBezTo>
                <a:lnTo>
                  <a:pt x="5881" y="4549"/>
                </a:lnTo>
                <a:lnTo>
                  <a:pt x="4928" y="4549"/>
                </a:lnTo>
                <a:lnTo>
                  <a:pt x="492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00" name="Google Shape;4700;p54"/>
          <p:cNvGrpSpPr/>
          <p:nvPr/>
        </p:nvGrpSpPr>
        <p:grpSpPr>
          <a:xfrm>
            <a:off x="2591489" y="4129767"/>
            <a:ext cx="320203" cy="295667"/>
            <a:chOff x="2972489" y="4129767"/>
            <a:chExt cx="320203" cy="295667"/>
          </a:xfrm>
        </p:grpSpPr>
        <p:sp>
          <p:nvSpPr>
            <p:cNvPr id="4701" name="Google Shape;4701;p54"/>
            <p:cNvSpPr/>
            <p:nvPr/>
          </p:nvSpPr>
          <p:spPr>
            <a:xfrm>
              <a:off x="2972489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82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2" name="Google Shape;4702;p54"/>
            <p:cNvSpPr/>
            <p:nvPr/>
          </p:nvSpPr>
          <p:spPr>
            <a:xfrm>
              <a:off x="2972489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7"/>
                    <a:pt x="1453" y="1072"/>
                  </a:cubicBezTo>
                  <a:cubicBezTo>
                    <a:pt x="1453" y="1286"/>
                    <a:pt x="1287" y="1453"/>
                    <a:pt x="1072" y="1453"/>
                  </a:cubicBezTo>
                  <a:cubicBezTo>
                    <a:pt x="858" y="1453"/>
                    <a:pt x="691" y="1286"/>
                    <a:pt x="691" y="1072"/>
                  </a:cubicBezTo>
                  <a:cubicBezTo>
                    <a:pt x="691" y="857"/>
                    <a:pt x="834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2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3" name="Google Shape;4703;p54"/>
            <p:cNvSpPr/>
            <p:nvPr/>
          </p:nvSpPr>
          <p:spPr>
            <a:xfrm>
              <a:off x="2972489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7" y="691"/>
                    <a:pt x="1453" y="858"/>
                    <a:pt x="1453" y="1072"/>
                  </a:cubicBezTo>
                  <a:cubicBezTo>
                    <a:pt x="1453" y="1287"/>
                    <a:pt x="1287" y="1453"/>
                    <a:pt x="1072" y="1453"/>
                  </a:cubicBezTo>
                  <a:cubicBezTo>
                    <a:pt x="858" y="1453"/>
                    <a:pt x="691" y="1287"/>
                    <a:pt x="691" y="1072"/>
                  </a:cubicBezTo>
                  <a:cubicBezTo>
                    <a:pt x="691" y="858"/>
                    <a:pt x="834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4" name="Google Shape;4704;p54"/>
            <p:cNvSpPr/>
            <p:nvPr/>
          </p:nvSpPr>
          <p:spPr>
            <a:xfrm>
              <a:off x="3057953" y="4362358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8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82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5" name="Google Shape;4705;p54"/>
            <p:cNvSpPr/>
            <p:nvPr/>
          </p:nvSpPr>
          <p:spPr>
            <a:xfrm>
              <a:off x="3057953" y="4284602"/>
              <a:ext cx="63106" cy="63076"/>
            </a:xfrm>
            <a:custGeom>
              <a:rect b="b" l="l" r="r" t="t"/>
              <a:pathLst>
                <a:path extrusionOk="0" h="2144" w="2145">
                  <a:moveTo>
                    <a:pt x="1073" y="691"/>
                  </a:moveTo>
                  <a:cubicBezTo>
                    <a:pt x="1287" y="691"/>
                    <a:pt x="1477" y="857"/>
                    <a:pt x="1477" y="1072"/>
                  </a:cubicBezTo>
                  <a:cubicBezTo>
                    <a:pt x="1477" y="1286"/>
                    <a:pt x="1287" y="1453"/>
                    <a:pt x="1073" y="1453"/>
                  </a:cubicBezTo>
                  <a:cubicBezTo>
                    <a:pt x="882" y="1453"/>
                    <a:pt x="692" y="1286"/>
                    <a:pt x="692" y="1072"/>
                  </a:cubicBezTo>
                  <a:cubicBezTo>
                    <a:pt x="692" y="857"/>
                    <a:pt x="858" y="691"/>
                    <a:pt x="1073" y="691"/>
                  </a:cubicBezTo>
                  <a:close/>
                  <a:moveTo>
                    <a:pt x="1073" y="0"/>
                  </a:moveTo>
                  <a:cubicBezTo>
                    <a:pt x="477" y="0"/>
                    <a:pt x="1" y="476"/>
                    <a:pt x="1" y="1072"/>
                  </a:cubicBezTo>
                  <a:cubicBezTo>
                    <a:pt x="1" y="1667"/>
                    <a:pt x="477" y="2143"/>
                    <a:pt x="1073" y="2143"/>
                  </a:cubicBezTo>
                  <a:cubicBezTo>
                    <a:pt x="1668" y="2143"/>
                    <a:pt x="2144" y="1667"/>
                    <a:pt x="2144" y="1072"/>
                  </a:cubicBezTo>
                  <a:cubicBezTo>
                    <a:pt x="2144" y="476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6" name="Google Shape;4706;p54"/>
            <p:cNvSpPr/>
            <p:nvPr/>
          </p:nvSpPr>
          <p:spPr>
            <a:xfrm>
              <a:off x="3144152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91" y="882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7" name="Google Shape;4707;p54"/>
            <p:cNvSpPr/>
            <p:nvPr/>
          </p:nvSpPr>
          <p:spPr>
            <a:xfrm>
              <a:off x="3144152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7"/>
                    <a:pt x="1453" y="1072"/>
                  </a:cubicBezTo>
                  <a:cubicBezTo>
                    <a:pt x="1453" y="1286"/>
                    <a:pt x="1262" y="1453"/>
                    <a:pt x="1072" y="1453"/>
                  </a:cubicBezTo>
                  <a:cubicBezTo>
                    <a:pt x="857" y="1453"/>
                    <a:pt x="667" y="1286"/>
                    <a:pt x="667" y="1072"/>
                  </a:cubicBezTo>
                  <a:cubicBezTo>
                    <a:pt x="667" y="857"/>
                    <a:pt x="857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6" y="0"/>
                    <a:pt x="0" y="476"/>
                    <a:pt x="0" y="1072"/>
                  </a:cubicBezTo>
                  <a:cubicBezTo>
                    <a:pt x="0" y="1667"/>
                    <a:pt x="476" y="2143"/>
                    <a:pt x="1072" y="2143"/>
                  </a:cubicBezTo>
                  <a:cubicBezTo>
                    <a:pt x="1667" y="2143"/>
                    <a:pt x="2143" y="1667"/>
                    <a:pt x="2143" y="1072"/>
                  </a:cubicBezTo>
                  <a:cubicBezTo>
                    <a:pt x="2143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8" name="Google Shape;4708;p54"/>
            <p:cNvSpPr/>
            <p:nvPr/>
          </p:nvSpPr>
          <p:spPr>
            <a:xfrm>
              <a:off x="3144152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62" y="691"/>
                    <a:pt x="1453" y="858"/>
                    <a:pt x="1453" y="1072"/>
                  </a:cubicBezTo>
                  <a:cubicBezTo>
                    <a:pt x="1453" y="1287"/>
                    <a:pt x="1262" y="1453"/>
                    <a:pt x="1072" y="1453"/>
                  </a:cubicBezTo>
                  <a:cubicBezTo>
                    <a:pt x="857" y="1453"/>
                    <a:pt x="667" y="1287"/>
                    <a:pt x="667" y="1072"/>
                  </a:cubicBezTo>
                  <a:cubicBezTo>
                    <a:pt x="691" y="858"/>
                    <a:pt x="857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6" y="1"/>
                    <a:pt x="0" y="477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09" name="Google Shape;4709;p54"/>
            <p:cNvSpPr/>
            <p:nvPr/>
          </p:nvSpPr>
          <p:spPr>
            <a:xfrm>
              <a:off x="3229616" y="4362358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82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0" name="Google Shape;4710;p54"/>
            <p:cNvSpPr/>
            <p:nvPr/>
          </p:nvSpPr>
          <p:spPr>
            <a:xfrm>
              <a:off x="3229616" y="4284602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1" name="Google Shape;4711;p54"/>
            <p:cNvSpPr/>
            <p:nvPr/>
          </p:nvSpPr>
          <p:spPr>
            <a:xfrm>
              <a:off x="3229616" y="420681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8"/>
                    <a:pt x="1477" y="1072"/>
                  </a:cubicBezTo>
                  <a:cubicBezTo>
                    <a:pt x="1477" y="1287"/>
                    <a:pt x="1286" y="1453"/>
                    <a:pt x="1072" y="1453"/>
                  </a:cubicBezTo>
                  <a:cubicBezTo>
                    <a:pt x="882" y="1453"/>
                    <a:pt x="691" y="1287"/>
                    <a:pt x="691" y="1072"/>
                  </a:cubicBezTo>
                  <a:cubicBezTo>
                    <a:pt x="691" y="858"/>
                    <a:pt x="882" y="691"/>
                    <a:pt x="1072" y="691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477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2" name="Google Shape;4712;p54"/>
            <p:cNvSpPr/>
            <p:nvPr/>
          </p:nvSpPr>
          <p:spPr>
            <a:xfrm>
              <a:off x="3229616" y="4129767"/>
              <a:ext cx="63076" cy="63076"/>
            </a:xfrm>
            <a:custGeom>
              <a:rect b="b" l="l" r="r" t="t"/>
              <a:pathLst>
                <a:path extrusionOk="0" h="2144" w="2144">
                  <a:moveTo>
                    <a:pt x="1072" y="691"/>
                  </a:moveTo>
                  <a:cubicBezTo>
                    <a:pt x="1286" y="691"/>
                    <a:pt x="1477" y="857"/>
                    <a:pt x="1477" y="1072"/>
                  </a:cubicBezTo>
                  <a:cubicBezTo>
                    <a:pt x="1477" y="1286"/>
                    <a:pt x="1286" y="1453"/>
                    <a:pt x="1072" y="1453"/>
                  </a:cubicBezTo>
                  <a:cubicBezTo>
                    <a:pt x="882" y="1453"/>
                    <a:pt x="691" y="1286"/>
                    <a:pt x="691" y="1072"/>
                  </a:cubicBezTo>
                  <a:cubicBezTo>
                    <a:pt x="691" y="857"/>
                    <a:pt x="882" y="691"/>
                    <a:pt x="1072" y="691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cubicBezTo>
                    <a:pt x="0" y="1667"/>
                    <a:pt x="477" y="2143"/>
                    <a:pt x="1072" y="2143"/>
                  </a:cubicBezTo>
                  <a:cubicBezTo>
                    <a:pt x="1667" y="2143"/>
                    <a:pt x="2144" y="1667"/>
                    <a:pt x="2144" y="1072"/>
                  </a:cubicBezTo>
                  <a:cubicBezTo>
                    <a:pt x="2144" y="476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sp>
        <p:nvSpPr>
          <p:cNvPr id="4713" name="Google Shape;4713;p54"/>
          <p:cNvSpPr/>
          <p:nvPr/>
        </p:nvSpPr>
        <p:spPr>
          <a:xfrm>
            <a:off x="3281266" y="4129767"/>
            <a:ext cx="338418" cy="337712"/>
          </a:xfrm>
          <a:custGeom>
            <a:rect b="b" l="l" r="r" t="t"/>
            <a:pathLst>
              <a:path extrusionOk="0" h="11479" w="11503">
                <a:moveTo>
                  <a:pt x="10169" y="2429"/>
                </a:moveTo>
                <a:cubicBezTo>
                  <a:pt x="10360" y="2429"/>
                  <a:pt x="10550" y="2620"/>
                  <a:pt x="10550" y="2834"/>
                </a:cubicBezTo>
                <a:cubicBezTo>
                  <a:pt x="10550" y="3024"/>
                  <a:pt x="10360" y="3215"/>
                  <a:pt x="10169" y="3215"/>
                </a:cubicBezTo>
                <a:cubicBezTo>
                  <a:pt x="9955" y="3215"/>
                  <a:pt x="9764" y="3024"/>
                  <a:pt x="9764" y="2834"/>
                </a:cubicBezTo>
                <a:cubicBezTo>
                  <a:pt x="9764" y="2620"/>
                  <a:pt x="9931" y="2429"/>
                  <a:pt x="10169" y="2429"/>
                </a:cubicBezTo>
                <a:close/>
                <a:moveTo>
                  <a:pt x="8669" y="4763"/>
                </a:moveTo>
                <a:cubicBezTo>
                  <a:pt x="8883" y="4763"/>
                  <a:pt x="9050" y="4930"/>
                  <a:pt x="9050" y="5144"/>
                </a:cubicBezTo>
                <a:cubicBezTo>
                  <a:pt x="9050" y="5358"/>
                  <a:pt x="8883" y="5525"/>
                  <a:pt x="8669" y="5525"/>
                </a:cubicBezTo>
                <a:cubicBezTo>
                  <a:pt x="8454" y="5525"/>
                  <a:pt x="8288" y="5358"/>
                  <a:pt x="8288" y="5144"/>
                </a:cubicBezTo>
                <a:cubicBezTo>
                  <a:pt x="8288" y="4930"/>
                  <a:pt x="8454" y="4763"/>
                  <a:pt x="8669" y="4763"/>
                </a:cubicBezTo>
                <a:close/>
                <a:moveTo>
                  <a:pt x="4335" y="5358"/>
                </a:moveTo>
                <a:cubicBezTo>
                  <a:pt x="4525" y="5358"/>
                  <a:pt x="4716" y="5525"/>
                  <a:pt x="4716" y="5739"/>
                </a:cubicBezTo>
                <a:cubicBezTo>
                  <a:pt x="4716" y="5954"/>
                  <a:pt x="4525" y="6120"/>
                  <a:pt x="4335" y="6120"/>
                </a:cubicBezTo>
                <a:cubicBezTo>
                  <a:pt x="4120" y="6120"/>
                  <a:pt x="3930" y="5954"/>
                  <a:pt x="3930" y="5739"/>
                </a:cubicBezTo>
                <a:cubicBezTo>
                  <a:pt x="3906" y="5525"/>
                  <a:pt x="4096" y="5358"/>
                  <a:pt x="4335" y="5358"/>
                </a:cubicBezTo>
                <a:close/>
                <a:moveTo>
                  <a:pt x="6716" y="6811"/>
                </a:moveTo>
                <a:cubicBezTo>
                  <a:pt x="6906" y="6811"/>
                  <a:pt x="7097" y="6978"/>
                  <a:pt x="7097" y="7192"/>
                </a:cubicBezTo>
                <a:cubicBezTo>
                  <a:pt x="7097" y="7406"/>
                  <a:pt x="6906" y="7573"/>
                  <a:pt x="6716" y="7573"/>
                </a:cubicBezTo>
                <a:cubicBezTo>
                  <a:pt x="6502" y="7573"/>
                  <a:pt x="6311" y="7406"/>
                  <a:pt x="6311" y="7192"/>
                </a:cubicBezTo>
                <a:cubicBezTo>
                  <a:pt x="6311" y="6978"/>
                  <a:pt x="6478" y="6811"/>
                  <a:pt x="6716" y="6811"/>
                </a:cubicBezTo>
                <a:close/>
                <a:moveTo>
                  <a:pt x="2715" y="7740"/>
                </a:moveTo>
                <a:cubicBezTo>
                  <a:pt x="2929" y="7740"/>
                  <a:pt x="3096" y="7906"/>
                  <a:pt x="3096" y="8121"/>
                </a:cubicBezTo>
                <a:cubicBezTo>
                  <a:pt x="3096" y="8335"/>
                  <a:pt x="2929" y="8502"/>
                  <a:pt x="2715" y="8502"/>
                </a:cubicBezTo>
                <a:cubicBezTo>
                  <a:pt x="2501" y="8502"/>
                  <a:pt x="2334" y="8335"/>
                  <a:pt x="2334" y="8121"/>
                </a:cubicBezTo>
                <a:cubicBezTo>
                  <a:pt x="2334" y="7906"/>
                  <a:pt x="2501" y="7740"/>
                  <a:pt x="2715" y="7740"/>
                </a:cubicBezTo>
                <a:close/>
                <a:moveTo>
                  <a:pt x="0" y="0"/>
                </a:moveTo>
                <a:lnTo>
                  <a:pt x="0" y="11479"/>
                </a:lnTo>
                <a:lnTo>
                  <a:pt x="11503" y="11479"/>
                </a:lnTo>
                <a:lnTo>
                  <a:pt x="11503" y="10264"/>
                </a:lnTo>
                <a:lnTo>
                  <a:pt x="10836" y="10264"/>
                </a:lnTo>
                <a:lnTo>
                  <a:pt x="10836" y="10288"/>
                </a:lnTo>
                <a:lnTo>
                  <a:pt x="10836" y="10836"/>
                </a:lnTo>
                <a:lnTo>
                  <a:pt x="691" y="10836"/>
                </a:lnTo>
                <a:lnTo>
                  <a:pt x="691" y="9883"/>
                </a:lnTo>
                <a:lnTo>
                  <a:pt x="2072" y="8954"/>
                </a:lnTo>
                <a:cubicBezTo>
                  <a:pt x="2243" y="9082"/>
                  <a:pt x="2490" y="9172"/>
                  <a:pt x="2746" y="9172"/>
                </a:cubicBezTo>
                <a:cubicBezTo>
                  <a:pt x="2775" y="9172"/>
                  <a:pt x="2805" y="9171"/>
                  <a:pt x="2834" y="9169"/>
                </a:cubicBezTo>
                <a:cubicBezTo>
                  <a:pt x="3334" y="9097"/>
                  <a:pt x="3739" y="8716"/>
                  <a:pt x="3787" y="8216"/>
                </a:cubicBezTo>
                <a:cubicBezTo>
                  <a:pt x="3811" y="7930"/>
                  <a:pt x="3739" y="7668"/>
                  <a:pt x="3620" y="7478"/>
                </a:cubicBezTo>
                <a:lnTo>
                  <a:pt x="4049" y="6716"/>
                </a:lnTo>
                <a:cubicBezTo>
                  <a:pt x="4144" y="6740"/>
                  <a:pt x="4239" y="6740"/>
                  <a:pt x="4335" y="6740"/>
                </a:cubicBezTo>
                <a:cubicBezTo>
                  <a:pt x="4596" y="6740"/>
                  <a:pt x="4835" y="6668"/>
                  <a:pt x="5001" y="6478"/>
                </a:cubicBezTo>
                <a:lnTo>
                  <a:pt x="5644" y="6930"/>
                </a:lnTo>
                <a:cubicBezTo>
                  <a:pt x="5597" y="7073"/>
                  <a:pt x="5597" y="7216"/>
                  <a:pt x="5644" y="7382"/>
                </a:cubicBezTo>
                <a:cubicBezTo>
                  <a:pt x="5716" y="7787"/>
                  <a:pt x="6049" y="8121"/>
                  <a:pt x="6478" y="8168"/>
                </a:cubicBezTo>
                <a:cubicBezTo>
                  <a:pt x="6542" y="8180"/>
                  <a:pt x="6606" y="8186"/>
                  <a:pt x="6669" y="8186"/>
                </a:cubicBezTo>
                <a:cubicBezTo>
                  <a:pt x="7234" y="8186"/>
                  <a:pt x="7716" y="7723"/>
                  <a:pt x="7716" y="7144"/>
                </a:cubicBezTo>
                <a:cubicBezTo>
                  <a:pt x="7716" y="6954"/>
                  <a:pt x="7692" y="6811"/>
                  <a:pt x="7597" y="6692"/>
                </a:cubicBezTo>
                <a:lnTo>
                  <a:pt x="8169" y="6073"/>
                </a:lnTo>
                <a:cubicBezTo>
                  <a:pt x="8289" y="6124"/>
                  <a:pt x="8434" y="6163"/>
                  <a:pt x="8585" y="6163"/>
                </a:cubicBezTo>
                <a:cubicBezTo>
                  <a:pt x="8644" y="6163"/>
                  <a:pt x="8704" y="6157"/>
                  <a:pt x="8764" y="6144"/>
                </a:cubicBezTo>
                <a:cubicBezTo>
                  <a:pt x="9240" y="6097"/>
                  <a:pt x="9621" y="5715"/>
                  <a:pt x="9693" y="5239"/>
                </a:cubicBezTo>
                <a:cubicBezTo>
                  <a:pt x="9717" y="4906"/>
                  <a:pt x="9621" y="4620"/>
                  <a:pt x="9407" y="4406"/>
                </a:cubicBezTo>
                <a:lnTo>
                  <a:pt x="9836" y="3810"/>
                </a:lnTo>
                <a:cubicBezTo>
                  <a:pt x="9907" y="3822"/>
                  <a:pt x="9979" y="3828"/>
                  <a:pt x="10056" y="3828"/>
                </a:cubicBezTo>
                <a:cubicBezTo>
                  <a:pt x="10133" y="3828"/>
                  <a:pt x="10217" y="3822"/>
                  <a:pt x="10312" y="3810"/>
                </a:cubicBezTo>
                <a:cubicBezTo>
                  <a:pt x="10717" y="3715"/>
                  <a:pt x="11050" y="3382"/>
                  <a:pt x="11145" y="2977"/>
                </a:cubicBezTo>
                <a:cubicBezTo>
                  <a:pt x="11277" y="2319"/>
                  <a:pt x="10762" y="1701"/>
                  <a:pt x="10121" y="1701"/>
                </a:cubicBezTo>
                <a:cubicBezTo>
                  <a:pt x="10067" y="1701"/>
                  <a:pt x="10011" y="1705"/>
                  <a:pt x="9955" y="1715"/>
                </a:cubicBezTo>
                <a:cubicBezTo>
                  <a:pt x="9478" y="1786"/>
                  <a:pt x="9097" y="2167"/>
                  <a:pt x="9026" y="2667"/>
                </a:cubicBezTo>
                <a:cubicBezTo>
                  <a:pt x="9002" y="2977"/>
                  <a:pt x="9097" y="3239"/>
                  <a:pt x="9264" y="3453"/>
                </a:cubicBezTo>
                <a:lnTo>
                  <a:pt x="8859" y="4072"/>
                </a:lnTo>
                <a:cubicBezTo>
                  <a:pt x="8788" y="4048"/>
                  <a:pt x="8693" y="4048"/>
                  <a:pt x="8645" y="4048"/>
                </a:cubicBezTo>
                <a:cubicBezTo>
                  <a:pt x="8050" y="4048"/>
                  <a:pt x="7573" y="4525"/>
                  <a:pt x="7573" y="5120"/>
                </a:cubicBezTo>
                <a:cubicBezTo>
                  <a:pt x="7573" y="5287"/>
                  <a:pt x="7621" y="5477"/>
                  <a:pt x="7692" y="5620"/>
                </a:cubicBezTo>
                <a:lnTo>
                  <a:pt x="7145" y="6216"/>
                </a:lnTo>
                <a:cubicBezTo>
                  <a:pt x="7002" y="6120"/>
                  <a:pt x="6835" y="6097"/>
                  <a:pt x="6668" y="6097"/>
                </a:cubicBezTo>
                <a:cubicBezTo>
                  <a:pt x="6406" y="6097"/>
                  <a:pt x="6168" y="6192"/>
                  <a:pt x="5954" y="6358"/>
                </a:cubicBezTo>
                <a:lnTo>
                  <a:pt x="5335" y="5906"/>
                </a:lnTo>
                <a:cubicBezTo>
                  <a:pt x="5359" y="5787"/>
                  <a:pt x="5359" y="5692"/>
                  <a:pt x="5335" y="5549"/>
                </a:cubicBezTo>
                <a:cubicBezTo>
                  <a:pt x="5287" y="5096"/>
                  <a:pt x="4882" y="4691"/>
                  <a:pt x="4382" y="4644"/>
                </a:cubicBezTo>
                <a:cubicBezTo>
                  <a:pt x="4344" y="4639"/>
                  <a:pt x="4306" y="4637"/>
                  <a:pt x="4269" y="4637"/>
                </a:cubicBezTo>
                <a:cubicBezTo>
                  <a:pt x="3698" y="4637"/>
                  <a:pt x="3215" y="5134"/>
                  <a:pt x="3215" y="5715"/>
                </a:cubicBezTo>
                <a:cubicBezTo>
                  <a:pt x="3215" y="5977"/>
                  <a:pt x="3310" y="6192"/>
                  <a:pt x="3453" y="6382"/>
                </a:cubicBezTo>
                <a:lnTo>
                  <a:pt x="3049" y="7073"/>
                </a:lnTo>
                <a:cubicBezTo>
                  <a:pt x="2953" y="7049"/>
                  <a:pt x="2834" y="7025"/>
                  <a:pt x="2715" y="7025"/>
                </a:cubicBezTo>
                <a:cubicBezTo>
                  <a:pt x="2120" y="7025"/>
                  <a:pt x="1643" y="7502"/>
                  <a:pt x="1643" y="8097"/>
                </a:cubicBezTo>
                <a:cubicBezTo>
                  <a:pt x="1643" y="8168"/>
                  <a:pt x="1643" y="8264"/>
                  <a:pt x="1667" y="8359"/>
                </a:cubicBezTo>
                <a:lnTo>
                  <a:pt x="691" y="9002"/>
                </a:lnTo>
                <a:lnTo>
                  <a:pt x="691" y="691"/>
                </a:lnTo>
                <a:lnTo>
                  <a:pt x="1239" y="691"/>
                </a:lnTo>
                <a:lnTo>
                  <a:pt x="123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14" name="Google Shape;4714;p54"/>
          <p:cNvSpPr/>
          <p:nvPr/>
        </p:nvSpPr>
        <p:spPr>
          <a:xfrm>
            <a:off x="4045298" y="4129767"/>
            <a:ext cx="339830" cy="339801"/>
          </a:xfrm>
          <a:custGeom>
            <a:rect b="b" l="l" r="r" t="t"/>
            <a:pathLst>
              <a:path extrusionOk="0" h="11550" w="11551">
                <a:moveTo>
                  <a:pt x="6121" y="2072"/>
                </a:moveTo>
                <a:cubicBezTo>
                  <a:pt x="8002" y="2262"/>
                  <a:pt x="9455" y="3810"/>
                  <a:pt x="9455" y="5715"/>
                </a:cubicBezTo>
                <a:cubicBezTo>
                  <a:pt x="9455" y="6358"/>
                  <a:pt x="9288" y="6954"/>
                  <a:pt x="8978" y="7502"/>
                </a:cubicBezTo>
                <a:lnTo>
                  <a:pt x="6121" y="5573"/>
                </a:lnTo>
                <a:lnTo>
                  <a:pt x="6121" y="2072"/>
                </a:lnTo>
                <a:close/>
                <a:moveTo>
                  <a:pt x="6121" y="691"/>
                </a:moveTo>
                <a:cubicBezTo>
                  <a:pt x="8788" y="857"/>
                  <a:pt x="10860" y="3072"/>
                  <a:pt x="10860" y="5739"/>
                </a:cubicBezTo>
                <a:cubicBezTo>
                  <a:pt x="10860" y="6692"/>
                  <a:pt x="10598" y="7597"/>
                  <a:pt x="10145" y="8335"/>
                </a:cubicBezTo>
                <a:lnTo>
                  <a:pt x="9526" y="7906"/>
                </a:lnTo>
                <a:cubicBezTo>
                  <a:pt x="9883" y="7287"/>
                  <a:pt x="10121" y="6549"/>
                  <a:pt x="10121" y="5739"/>
                </a:cubicBezTo>
                <a:cubicBezTo>
                  <a:pt x="10121" y="3453"/>
                  <a:pt x="8359" y="1596"/>
                  <a:pt x="6121" y="1429"/>
                </a:cubicBezTo>
                <a:lnTo>
                  <a:pt x="6121" y="691"/>
                </a:lnTo>
                <a:close/>
                <a:moveTo>
                  <a:pt x="5454" y="2120"/>
                </a:moveTo>
                <a:lnTo>
                  <a:pt x="5454" y="5715"/>
                </a:lnTo>
                <a:lnTo>
                  <a:pt x="4739" y="9264"/>
                </a:lnTo>
                <a:cubicBezTo>
                  <a:pt x="3215" y="8811"/>
                  <a:pt x="2120" y="7406"/>
                  <a:pt x="2120" y="5739"/>
                </a:cubicBezTo>
                <a:cubicBezTo>
                  <a:pt x="2120" y="3834"/>
                  <a:pt x="3572" y="2262"/>
                  <a:pt x="5454" y="2120"/>
                </a:cubicBezTo>
                <a:close/>
                <a:moveTo>
                  <a:pt x="6002" y="6311"/>
                </a:moveTo>
                <a:lnTo>
                  <a:pt x="8597" y="8097"/>
                </a:lnTo>
                <a:cubicBezTo>
                  <a:pt x="7907" y="8907"/>
                  <a:pt x="6907" y="9407"/>
                  <a:pt x="5811" y="9407"/>
                </a:cubicBezTo>
                <a:cubicBezTo>
                  <a:pt x="5692" y="9407"/>
                  <a:pt x="5525" y="9407"/>
                  <a:pt x="5406" y="9383"/>
                </a:cubicBezTo>
                <a:lnTo>
                  <a:pt x="6002" y="6311"/>
                </a:lnTo>
                <a:close/>
                <a:moveTo>
                  <a:pt x="5454" y="691"/>
                </a:moveTo>
                <a:lnTo>
                  <a:pt x="5454" y="1429"/>
                </a:lnTo>
                <a:cubicBezTo>
                  <a:pt x="3215" y="1596"/>
                  <a:pt x="1453" y="3477"/>
                  <a:pt x="1453" y="5739"/>
                </a:cubicBezTo>
                <a:cubicBezTo>
                  <a:pt x="1453" y="7692"/>
                  <a:pt x="2787" y="9407"/>
                  <a:pt x="4620" y="9907"/>
                </a:cubicBezTo>
                <a:lnTo>
                  <a:pt x="4454" y="10621"/>
                </a:lnTo>
                <a:cubicBezTo>
                  <a:pt x="2287" y="10050"/>
                  <a:pt x="715" y="8097"/>
                  <a:pt x="715" y="5739"/>
                </a:cubicBezTo>
                <a:cubicBezTo>
                  <a:pt x="715" y="3072"/>
                  <a:pt x="2787" y="857"/>
                  <a:pt x="5454" y="691"/>
                </a:cubicBezTo>
                <a:close/>
                <a:moveTo>
                  <a:pt x="9169" y="8478"/>
                </a:moveTo>
                <a:lnTo>
                  <a:pt x="9788" y="8883"/>
                </a:lnTo>
                <a:cubicBezTo>
                  <a:pt x="8835" y="10050"/>
                  <a:pt x="7407" y="10836"/>
                  <a:pt x="5811" y="10836"/>
                </a:cubicBezTo>
                <a:cubicBezTo>
                  <a:pt x="5573" y="10836"/>
                  <a:pt x="5359" y="10812"/>
                  <a:pt x="5120" y="10764"/>
                </a:cubicBezTo>
                <a:lnTo>
                  <a:pt x="5263" y="10050"/>
                </a:lnTo>
                <a:cubicBezTo>
                  <a:pt x="5454" y="10074"/>
                  <a:pt x="5621" y="10074"/>
                  <a:pt x="5811" y="10074"/>
                </a:cubicBezTo>
                <a:cubicBezTo>
                  <a:pt x="7168" y="10074"/>
                  <a:pt x="8359" y="9454"/>
                  <a:pt x="9169" y="8478"/>
                </a:cubicBezTo>
                <a:close/>
                <a:moveTo>
                  <a:pt x="5763" y="0"/>
                </a:moveTo>
                <a:cubicBezTo>
                  <a:pt x="4215" y="0"/>
                  <a:pt x="2787" y="595"/>
                  <a:pt x="1691" y="1691"/>
                </a:cubicBezTo>
                <a:cubicBezTo>
                  <a:pt x="620" y="2763"/>
                  <a:pt x="0" y="4215"/>
                  <a:pt x="0" y="5763"/>
                </a:cubicBezTo>
                <a:cubicBezTo>
                  <a:pt x="0" y="7311"/>
                  <a:pt x="596" y="8740"/>
                  <a:pt x="1691" y="9859"/>
                </a:cubicBezTo>
                <a:cubicBezTo>
                  <a:pt x="2763" y="10931"/>
                  <a:pt x="4215" y="11550"/>
                  <a:pt x="5763" y="11550"/>
                </a:cubicBezTo>
                <a:cubicBezTo>
                  <a:pt x="7311" y="11550"/>
                  <a:pt x="8740" y="10955"/>
                  <a:pt x="9860" y="9859"/>
                </a:cubicBezTo>
                <a:cubicBezTo>
                  <a:pt x="10931" y="8788"/>
                  <a:pt x="11550" y="7311"/>
                  <a:pt x="11550" y="5763"/>
                </a:cubicBezTo>
                <a:cubicBezTo>
                  <a:pt x="11550" y="4215"/>
                  <a:pt x="10955" y="2763"/>
                  <a:pt x="9860" y="1691"/>
                </a:cubicBezTo>
                <a:cubicBezTo>
                  <a:pt x="8788" y="619"/>
                  <a:pt x="7311" y="0"/>
                  <a:pt x="57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15" name="Google Shape;4715;p54"/>
          <p:cNvGrpSpPr/>
          <p:nvPr/>
        </p:nvGrpSpPr>
        <p:grpSpPr>
          <a:xfrm>
            <a:off x="4780588" y="4129767"/>
            <a:ext cx="339153" cy="337712"/>
            <a:chOff x="4704388" y="4129767"/>
            <a:chExt cx="339153" cy="337712"/>
          </a:xfrm>
        </p:grpSpPr>
        <p:sp>
          <p:nvSpPr>
            <p:cNvPr id="4716" name="Google Shape;4716;p54"/>
            <p:cNvSpPr/>
            <p:nvPr/>
          </p:nvSpPr>
          <p:spPr>
            <a:xfrm>
              <a:off x="4704388" y="4129767"/>
              <a:ext cx="64489" cy="337712"/>
            </a:xfrm>
            <a:custGeom>
              <a:rect b="b" l="l" r="r" t="t"/>
              <a:pathLst>
                <a:path extrusionOk="0" h="11479" w="2192">
                  <a:moveTo>
                    <a:pt x="1073" y="1953"/>
                  </a:moveTo>
                  <a:cubicBezTo>
                    <a:pt x="1287" y="1953"/>
                    <a:pt x="1477" y="2143"/>
                    <a:pt x="1477" y="2334"/>
                  </a:cubicBezTo>
                  <a:cubicBezTo>
                    <a:pt x="1477" y="2548"/>
                    <a:pt x="1287" y="2739"/>
                    <a:pt x="1073" y="2739"/>
                  </a:cubicBezTo>
                  <a:cubicBezTo>
                    <a:pt x="882" y="2739"/>
                    <a:pt x="692" y="2548"/>
                    <a:pt x="692" y="2334"/>
                  </a:cubicBezTo>
                  <a:cubicBezTo>
                    <a:pt x="692" y="2143"/>
                    <a:pt x="882" y="1953"/>
                    <a:pt x="1073" y="1953"/>
                  </a:cubicBezTo>
                  <a:close/>
                  <a:moveTo>
                    <a:pt x="1073" y="5358"/>
                  </a:moveTo>
                  <a:cubicBezTo>
                    <a:pt x="1287" y="5358"/>
                    <a:pt x="1477" y="5525"/>
                    <a:pt x="1477" y="5739"/>
                  </a:cubicBezTo>
                  <a:cubicBezTo>
                    <a:pt x="1477" y="5954"/>
                    <a:pt x="1311" y="6120"/>
                    <a:pt x="1073" y="6120"/>
                  </a:cubicBezTo>
                  <a:cubicBezTo>
                    <a:pt x="882" y="6120"/>
                    <a:pt x="692" y="5954"/>
                    <a:pt x="692" y="5739"/>
                  </a:cubicBezTo>
                  <a:cubicBezTo>
                    <a:pt x="692" y="5525"/>
                    <a:pt x="882" y="5358"/>
                    <a:pt x="1073" y="5358"/>
                  </a:cubicBezTo>
                  <a:close/>
                  <a:moveTo>
                    <a:pt x="1073" y="8716"/>
                  </a:moveTo>
                  <a:cubicBezTo>
                    <a:pt x="1287" y="8716"/>
                    <a:pt x="1477" y="8883"/>
                    <a:pt x="1477" y="9097"/>
                  </a:cubicBezTo>
                  <a:cubicBezTo>
                    <a:pt x="1477" y="9311"/>
                    <a:pt x="1311" y="9478"/>
                    <a:pt x="1073" y="9478"/>
                  </a:cubicBezTo>
                  <a:cubicBezTo>
                    <a:pt x="882" y="9478"/>
                    <a:pt x="692" y="9311"/>
                    <a:pt x="692" y="9097"/>
                  </a:cubicBezTo>
                  <a:cubicBezTo>
                    <a:pt x="692" y="8883"/>
                    <a:pt x="882" y="8716"/>
                    <a:pt x="1073" y="8716"/>
                  </a:cubicBezTo>
                  <a:close/>
                  <a:moveTo>
                    <a:pt x="763" y="0"/>
                  </a:moveTo>
                  <a:lnTo>
                    <a:pt x="763" y="1357"/>
                  </a:lnTo>
                  <a:cubicBezTo>
                    <a:pt x="334" y="1524"/>
                    <a:pt x="1" y="1905"/>
                    <a:pt x="1" y="2381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39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63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3"/>
                    <a:pt x="311" y="9978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859" y="9978"/>
                    <a:pt x="2192" y="9573"/>
                    <a:pt x="2192" y="9097"/>
                  </a:cubicBezTo>
                  <a:cubicBezTo>
                    <a:pt x="2192" y="8621"/>
                    <a:pt x="1882" y="8240"/>
                    <a:pt x="1430" y="8097"/>
                  </a:cubicBezTo>
                  <a:lnTo>
                    <a:pt x="1430" y="6763"/>
                  </a:lnTo>
                  <a:cubicBezTo>
                    <a:pt x="1859" y="6597"/>
                    <a:pt x="2192" y="6216"/>
                    <a:pt x="2192" y="5739"/>
                  </a:cubicBezTo>
                  <a:cubicBezTo>
                    <a:pt x="2192" y="5263"/>
                    <a:pt x="1882" y="4882"/>
                    <a:pt x="1430" y="4739"/>
                  </a:cubicBezTo>
                  <a:lnTo>
                    <a:pt x="1430" y="3382"/>
                  </a:lnTo>
                  <a:cubicBezTo>
                    <a:pt x="1859" y="3239"/>
                    <a:pt x="2144" y="2858"/>
                    <a:pt x="2144" y="2381"/>
                  </a:cubicBezTo>
                  <a:cubicBezTo>
                    <a:pt x="2144" y="1905"/>
                    <a:pt x="1859" y="1524"/>
                    <a:pt x="1406" y="1357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7" name="Google Shape;4717;p54"/>
            <p:cNvSpPr/>
            <p:nvPr/>
          </p:nvSpPr>
          <p:spPr>
            <a:xfrm>
              <a:off x="4782879" y="4162688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8169" y="667"/>
                  </a:moveTo>
                  <a:lnTo>
                    <a:pt x="8169" y="1882"/>
                  </a:lnTo>
                  <a:lnTo>
                    <a:pt x="7073" y="1882"/>
                  </a:lnTo>
                  <a:lnTo>
                    <a:pt x="7073" y="667"/>
                  </a:lnTo>
                  <a:close/>
                  <a:moveTo>
                    <a:pt x="6430" y="691"/>
                  </a:moveTo>
                  <a:lnTo>
                    <a:pt x="6430" y="1905"/>
                  </a:lnTo>
                  <a:lnTo>
                    <a:pt x="1358" y="1905"/>
                  </a:lnTo>
                  <a:lnTo>
                    <a:pt x="858" y="1286"/>
                  </a:lnTo>
                  <a:lnTo>
                    <a:pt x="1358" y="691"/>
                  </a:lnTo>
                  <a:close/>
                  <a:moveTo>
                    <a:pt x="1072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8" name="Google Shape;4718;p54"/>
            <p:cNvSpPr/>
            <p:nvPr/>
          </p:nvSpPr>
          <p:spPr>
            <a:xfrm>
              <a:off x="4782879" y="4260066"/>
              <a:ext cx="260661" cy="75698"/>
            </a:xfrm>
            <a:custGeom>
              <a:rect b="b" l="l" r="r" t="t"/>
              <a:pathLst>
                <a:path extrusionOk="0" h="2573" w="8860">
                  <a:moveTo>
                    <a:pt x="6430" y="715"/>
                  </a:moveTo>
                  <a:lnTo>
                    <a:pt x="6430" y="1906"/>
                  </a:lnTo>
                  <a:lnTo>
                    <a:pt x="1358" y="1906"/>
                  </a:lnTo>
                  <a:lnTo>
                    <a:pt x="858" y="1310"/>
                  </a:lnTo>
                  <a:lnTo>
                    <a:pt x="1358" y="715"/>
                  </a:lnTo>
                  <a:close/>
                  <a:moveTo>
                    <a:pt x="8169" y="691"/>
                  </a:moveTo>
                  <a:lnTo>
                    <a:pt x="8169" y="1906"/>
                  </a:lnTo>
                  <a:lnTo>
                    <a:pt x="7097" y="1906"/>
                  </a:lnTo>
                  <a:lnTo>
                    <a:pt x="7097" y="691"/>
                  </a:lnTo>
                  <a:close/>
                  <a:moveTo>
                    <a:pt x="1072" y="1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8859" y="2572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19" name="Google Shape;4719;p54"/>
            <p:cNvSpPr/>
            <p:nvPr/>
          </p:nvSpPr>
          <p:spPr>
            <a:xfrm>
              <a:off x="4782879" y="4360240"/>
              <a:ext cx="260661" cy="75021"/>
            </a:xfrm>
            <a:custGeom>
              <a:rect b="b" l="l" r="r" t="t"/>
              <a:pathLst>
                <a:path extrusionOk="0" h="2550" w="8860">
                  <a:moveTo>
                    <a:pt x="6430" y="668"/>
                  </a:moveTo>
                  <a:lnTo>
                    <a:pt x="6430" y="1858"/>
                  </a:lnTo>
                  <a:lnTo>
                    <a:pt x="1358" y="1858"/>
                  </a:lnTo>
                  <a:lnTo>
                    <a:pt x="858" y="1263"/>
                  </a:lnTo>
                  <a:lnTo>
                    <a:pt x="1358" y="668"/>
                  </a:lnTo>
                  <a:close/>
                  <a:moveTo>
                    <a:pt x="8169" y="644"/>
                  </a:moveTo>
                  <a:lnTo>
                    <a:pt x="8169" y="1858"/>
                  </a:lnTo>
                  <a:lnTo>
                    <a:pt x="7097" y="1858"/>
                  </a:lnTo>
                  <a:lnTo>
                    <a:pt x="7097" y="644"/>
                  </a:lnTo>
                  <a:close/>
                  <a:moveTo>
                    <a:pt x="1072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8859" y="2549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4720" name="Google Shape;4720;p54"/>
          <p:cNvGrpSpPr/>
          <p:nvPr/>
        </p:nvGrpSpPr>
        <p:grpSpPr>
          <a:xfrm>
            <a:off x="5512405" y="4129767"/>
            <a:ext cx="338418" cy="338418"/>
            <a:chOff x="5283805" y="4129767"/>
            <a:chExt cx="338418" cy="338418"/>
          </a:xfrm>
        </p:grpSpPr>
        <p:sp>
          <p:nvSpPr>
            <p:cNvPr id="4721" name="Google Shape;4721;p54"/>
            <p:cNvSpPr/>
            <p:nvPr/>
          </p:nvSpPr>
          <p:spPr>
            <a:xfrm>
              <a:off x="5283805" y="4129767"/>
              <a:ext cx="338418" cy="338418"/>
            </a:xfrm>
            <a:custGeom>
              <a:rect b="b" l="l" r="r" t="t"/>
              <a:pathLst>
                <a:path extrusionOk="0" h="11503" w="11503">
                  <a:moveTo>
                    <a:pt x="7454" y="691"/>
                  </a:moveTo>
                  <a:lnTo>
                    <a:pt x="7454" y="2000"/>
                  </a:lnTo>
                  <a:lnTo>
                    <a:pt x="5406" y="2000"/>
                  </a:lnTo>
                  <a:lnTo>
                    <a:pt x="5406" y="691"/>
                  </a:lnTo>
                  <a:close/>
                  <a:moveTo>
                    <a:pt x="10860" y="5096"/>
                  </a:moveTo>
                  <a:lnTo>
                    <a:pt x="10860" y="6406"/>
                  </a:lnTo>
                  <a:lnTo>
                    <a:pt x="8812" y="6406"/>
                  </a:lnTo>
                  <a:lnTo>
                    <a:pt x="8812" y="5096"/>
                  </a:lnTo>
                  <a:close/>
                  <a:moveTo>
                    <a:pt x="3978" y="4668"/>
                  </a:moveTo>
                  <a:lnTo>
                    <a:pt x="3978" y="6835"/>
                  </a:lnTo>
                  <a:lnTo>
                    <a:pt x="715" y="6835"/>
                  </a:lnTo>
                  <a:lnTo>
                    <a:pt x="715" y="4668"/>
                  </a:lnTo>
                  <a:close/>
                  <a:moveTo>
                    <a:pt x="7454" y="9550"/>
                  </a:moveTo>
                  <a:lnTo>
                    <a:pt x="7454" y="10859"/>
                  </a:lnTo>
                  <a:lnTo>
                    <a:pt x="5406" y="10859"/>
                  </a:lnTo>
                  <a:lnTo>
                    <a:pt x="5406" y="9550"/>
                  </a:lnTo>
                  <a:close/>
                  <a:moveTo>
                    <a:pt x="4716" y="0"/>
                  </a:moveTo>
                  <a:lnTo>
                    <a:pt x="4716" y="2643"/>
                  </a:lnTo>
                  <a:lnTo>
                    <a:pt x="6073" y="2643"/>
                  </a:lnTo>
                  <a:lnTo>
                    <a:pt x="6073" y="3334"/>
                  </a:lnTo>
                  <a:cubicBezTo>
                    <a:pt x="6073" y="3715"/>
                    <a:pt x="5764" y="4025"/>
                    <a:pt x="5383" y="4025"/>
                  </a:cubicBezTo>
                  <a:lnTo>
                    <a:pt x="1" y="4025"/>
                  </a:lnTo>
                  <a:lnTo>
                    <a:pt x="1" y="7525"/>
                  </a:lnTo>
                  <a:lnTo>
                    <a:pt x="5383" y="7525"/>
                  </a:lnTo>
                  <a:cubicBezTo>
                    <a:pt x="5764" y="7525"/>
                    <a:pt x="6073" y="7835"/>
                    <a:pt x="6073" y="8216"/>
                  </a:cubicBezTo>
                  <a:lnTo>
                    <a:pt x="6073" y="8883"/>
                  </a:lnTo>
                  <a:lnTo>
                    <a:pt x="4716" y="8883"/>
                  </a:lnTo>
                  <a:lnTo>
                    <a:pt x="4716" y="11502"/>
                  </a:lnTo>
                  <a:lnTo>
                    <a:pt x="8121" y="11502"/>
                  </a:lnTo>
                  <a:lnTo>
                    <a:pt x="8121" y="8883"/>
                  </a:lnTo>
                  <a:lnTo>
                    <a:pt x="6740" y="8883"/>
                  </a:lnTo>
                  <a:lnTo>
                    <a:pt x="6740" y="8216"/>
                  </a:lnTo>
                  <a:cubicBezTo>
                    <a:pt x="6740" y="7478"/>
                    <a:pt x="6145" y="6882"/>
                    <a:pt x="5406" y="6882"/>
                  </a:cubicBezTo>
                  <a:lnTo>
                    <a:pt x="4621" y="6882"/>
                  </a:lnTo>
                  <a:lnTo>
                    <a:pt x="4621" y="6097"/>
                  </a:lnTo>
                  <a:lnTo>
                    <a:pt x="8121" y="6097"/>
                  </a:lnTo>
                  <a:lnTo>
                    <a:pt x="8121" y="7073"/>
                  </a:lnTo>
                  <a:lnTo>
                    <a:pt x="11503" y="7073"/>
                  </a:lnTo>
                  <a:lnTo>
                    <a:pt x="11503" y="4430"/>
                  </a:lnTo>
                  <a:lnTo>
                    <a:pt x="8121" y="4430"/>
                  </a:lnTo>
                  <a:lnTo>
                    <a:pt x="8121" y="5454"/>
                  </a:lnTo>
                  <a:lnTo>
                    <a:pt x="4621" y="5454"/>
                  </a:lnTo>
                  <a:lnTo>
                    <a:pt x="4621" y="4668"/>
                  </a:lnTo>
                  <a:lnTo>
                    <a:pt x="5406" y="4668"/>
                  </a:lnTo>
                  <a:cubicBezTo>
                    <a:pt x="6145" y="4668"/>
                    <a:pt x="6740" y="4072"/>
                    <a:pt x="6740" y="3334"/>
                  </a:cubicBezTo>
                  <a:lnTo>
                    <a:pt x="6740" y="2643"/>
                  </a:lnTo>
                  <a:lnTo>
                    <a:pt x="8121" y="2643"/>
                  </a:lnTo>
                  <a:lnTo>
                    <a:pt x="81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grpSp>
          <p:nvGrpSpPr>
            <p:cNvPr id="4722" name="Google Shape;4722;p54"/>
            <p:cNvGrpSpPr/>
            <p:nvPr/>
          </p:nvGrpSpPr>
          <p:grpSpPr>
            <a:xfrm>
              <a:off x="5323051" y="4290192"/>
              <a:ext cx="59575" cy="19653"/>
              <a:chOff x="5323051" y="4290192"/>
              <a:chExt cx="59575" cy="19653"/>
            </a:xfrm>
          </p:grpSpPr>
          <p:sp>
            <p:nvSpPr>
              <p:cNvPr id="4723" name="Google Shape;4723;p54"/>
              <p:cNvSpPr/>
              <p:nvPr/>
            </p:nvSpPr>
            <p:spPr>
              <a:xfrm>
                <a:off x="5323051" y="4290192"/>
                <a:ext cx="20329" cy="19653"/>
              </a:xfrm>
              <a:custGeom>
                <a:rect b="b" l="l" r="r" t="t"/>
                <a:pathLst>
                  <a:path extrusionOk="0" h="668" w="691">
                    <a:moveTo>
                      <a:pt x="0" y="1"/>
                    </a:moveTo>
                    <a:lnTo>
                      <a:pt x="0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24" name="Google Shape;4724;p54"/>
              <p:cNvSpPr/>
              <p:nvPr/>
            </p:nvSpPr>
            <p:spPr>
              <a:xfrm>
                <a:off x="5362268" y="4290192"/>
                <a:ext cx="20359" cy="19653"/>
              </a:xfrm>
              <a:custGeom>
                <a:rect b="b" l="l" r="r" t="t"/>
                <a:pathLst>
                  <a:path extrusionOk="0" h="668" w="692">
                    <a:moveTo>
                      <a:pt x="1" y="1"/>
                    </a:moveTo>
                    <a:lnTo>
                      <a:pt x="1" y="667"/>
                    </a:lnTo>
                    <a:lnTo>
                      <a:pt x="691" y="667"/>
                    </a:lnTo>
                    <a:lnTo>
                      <a:pt x="69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4725" name="Google Shape;4725;p54"/>
          <p:cNvSpPr/>
          <p:nvPr/>
        </p:nvSpPr>
        <p:spPr>
          <a:xfrm>
            <a:off x="6252608" y="4164777"/>
            <a:ext cx="338448" cy="337742"/>
          </a:xfrm>
          <a:custGeom>
            <a:rect b="b" l="l" r="r" t="t"/>
            <a:pathLst>
              <a:path extrusionOk="0" h="11480" w="11504">
                <a:moveTo>
                  <a:pt x="5431" y="691"/>
                </a:moveTo>
                <a:lnTo>
                  <a:pt x="5431" y="2501"/>
                </a:lnTo>
                <a:cubicBezTo>
                  <a:pt x="5645" y="2382"/>
                  <a:pt x="5955" y="2216"/>
                  <a:pt x="6240" y="2216"/>
                </a:cubicBezTo>
                <a:cubicBezTo>
                  <a:pt x="6693" y="2216"/>
                  <a:pt x="7050" y="2573"/>
                  <a:pt x="7050" y="3025"/>
                </a:cubicBezTo>
                <a:cubicBezTo>
                  <a:pt x="7050" y="3478"/>
                  <a:pt x="6693" y="3835"/>
                  <a:pt x="6240" y="3835"/>
                </a:cubicBezTo>
                <a:cubicBezTo>
                  <a:pt x="6002" y="3835"/>
                  <a:pt x="5669" y="3692"/>
                  <a:pt x="5431" y="3573"/>
                </a:cubicBezTo>
                <a:lnTo>
                  <a:pt x="5431" y="5383"/>
                </a:lnTo>
                <a:lnTo>
                  <a:pt x="4573" y="5383"/>
                </a:lnTo>
                <a:cubicBezTo>
                  <a:pt x="4621" y="4525"/>
                  <a:pt x="3954" y="3763"/>
                  <a:pt x="3073" y="3763"/>
                </a:cubicBezTo>
                <a:cubicBezTo>
                  <a:pt x="2239" y="3763"/>
                  <a:pt x="1525" y="4525"/>
                  <a:pt x="1596" y="5383"/>
                </a:cubicBezTo>
                <a:lnTo>
                  <a:pt x="692" y="5383"/>
                </a:lnTo>
                <a:lnTo>
                  <a:pt x="692" y="691"/>
                </a:lnTo>
                <a:close/>
                <a:moveTo>
                  <a:pt x="10884" y="644"/>
                </a:moveTo>
                <a:lnTo>
                  <a:pt x="10884" y="5383"/>
                </a:lnTo>
                <a:lnTo>
                  <a:pt x="9027" y="5383"/>
                </a:lnTo>
                <a:lnTo>
                  <a:pt x="9027" y="5407"/>
                </a:lnTo>
                <a:cubicBezTo>
                  <a:pt x="9146" y="5621"/>
                  <a:pt x="9312" y="5954"/>
                  <a:pt x="9312" y="6192"/>
                </a:cubicBezTo>
                <a:cubicBezTo>
                  <a:pt x="9312" y="6645"/>
                  <a:pt x="8955" y="7002"/>
                  <a:pt x="8503" y="7002"/>
                </a:cubicBezTo>
                <a:cubicBezTo>
                  <a:pt x="8050" y="7002"/>
                  <a:pt x="7693" y="6645"/>
                  <a:pt x="7693" y="6192"/>
                </a:cubicBezTo>
                <a:cubicBezTo>
                  <a:pt x="7693" y="5954"/>
                  <a:pt x="7836" y="5621"/>
                  <a:pt x="7955" y="5407"/>
                </a:cubicBezTo>
                <a:lnTo>
                  <a:pt x="6145" y="5407"/>
                </a:lnTo>
                <a:lnTo>
                  <a:pt x="6145" y="4525"/>
                </a:lnTo>
                <a:cubicBezTo>
                  <a:pt x="6174" y="4527"/>
                  <a:pt x="6203" y="4528"/>
                  <a:pt x="6231" y="4528"/>
                </a:cubicBezTo>
                <a:cubicBezTo>
                  <a:pt x="7051" y="4528"/>
                  <a:pt x="7741" y="3877"/>
                  <a:pt x="7741" y="3025"/>
                </a:cubicBezTo>
                <a:cubicBezTo>
                  <a:pt x="7741" y="2209"/>
                  <a:pt x="7071" y="1544"/>
                  <a:pt x="6267" y="1544"/>
                </a:cubicBezTo>
                <a:cubicBezTo>
                  <a:pt x="6227" y="1544"/>
                  <a:pt x="6186" y="1545"/>
                  <a:pt x="6145" y="1549"/>
                </a:cubicBezTo>
                <a:lnTo>
                  <a:pt x="6145" y="644"/>
                </a:lnTo>
                <a:close/>
                <a:moveTo>
                  <a:pt x="3049" y="4525"/>
                </a:moveTo>
                <a:cubicBezTo>
                  <a:pt x="3502" y="4525"/>
                  <a:pt x="3859" y="4883"/>
                  <a:pt x="3859" y="5311"/>
                </a:cubicBezTo>
                <a:cubicBezTo>
                  <a:pt x="3859" y="5550"/>
                  <a:pt x="3716" y="5883"/>
                  <a:pt x="3597" y="6097"/>
                </a:cubicBezTo>
                <a:lnTo>
                  <a:pt x="5383" y="6097"/>
                </a:lnTo>
                <a:lnTo>
                  <a:pt x="5383" y="6978"/>
                </a:lnTo>
                <a:cubicBezTo>
                  <a:pt x="5354" y="6977"/>
                  <a:pt x="5326" y="6976"/>
                  <a:pt x="5297" y="6976"/>
                </a:cubicBezTo>
                <a:cubicBezTo>
                  <a:pt x="4454" y="6976"/>
                  <a:pt x="3764" y="7649"/>
                  <a:pt x="3764" y="8479"/>
                </a:cubicBezTo>
                <a:cubicBezTo>
                  <a:pt x="3764" y="9295"/>
                  <a:pt x="4433" y="9960"/>
                  <a:pt x="5258" y="9960"/>
                </a:cubicBezTo>
                <a:cubicBezTo>
                  <a:pt x="5299" y="9960"/>
                  <a:pt x="5341" y="9959"/>
                  <a:pt x="5383" y="9955"/>
                </a:cubicBezTo>
                <a:lnTo>
                  <a:pt x="5383" y="10836"/>
                </a:lnTo>
                <a:lnTo>
                  <a:pt x="668" y="10836"/>
                </a:lnTo>
                <a:lnTo>
                  <a:pt x="668" y="6097"/>
                </a:lnTo>
                <a:lnTo>
                  <a:pt x="2525" y="6097"/>
                </a:lnTo>
                <a:cubicBezTo>
                  <a:pt x="2406" y="5883"/>
                  <a:pt x="2239" y="5550"/>
                  <a:pt x="2239" y="5311"/>
                </a:cubicBezTo>
                <a:cubicBezTo>
                  <a:pt x="2239" y="4883"/>
                  <a:pt x="2597" y="4525"/>
                  <a:pt x="3049" y="4525"/>
                </a:cubicBezTo>
                <a:close/>
                <a:moveTo>
                  <a:pt x="10884" y="6121"/>
                </a:moveTo>
                <a:lnTo>
                  <a:pt x="10884" y="10836"/>
                </a:lnTo>
                <a:lnTo>
                  <a:pt x="6121" y="10836"/>
                </a:lnTo>
                <a:lnTo>
                  <a:pt x="6121" y="9026"/>
                </a:lnTo>
                <a:cubicBezTo>
                  <a:pt x="5907" y="9145"/>
                  <a:pt x="5573" y="9288"/>
                  <a:pt x="5335" y="9288"/>
                </a:cubicBezTo>
                <a:cubicBezTo>
                  <a:pt x="4907" y="9288"/>
                  <a:pt x="4549" y="8931"/>
                  <a:pt x="4549" y="8479"/>
                </a:cubicBezTo>
                <a:cubicBezTo>
                  <a:pt x="4549" y="8026"/>
                  <a:pt x="4907" y="7669"/>
                  <a:pt x="5335" y="7669"/>
                </a:cubicBezTo>
                <a:cubicBezTo>
                  <a:pt x="5573" y="7669"/>
                  <a:pt x="5907" y="7836"/>
                  <a:pt x="6121" y="7955"/>
                </a:cubicBezTo>
                <a:lnTo>
                  <a:pt x="6121" y="6121"/>
                </a:lnTo>
                <a:lnTo>
                  <a:pt x="7002" y="6121"/>
                </a:lnTo>
                <a:cubicBezTo>
                  <a:pt x="6955" y="7002"/>
                  <a:pt x="7645" y="7740"/>
                  <a:pt x="8503" y="7740"/>
                </a:cubicBezTo>
                <a:cubicBezTo>
                  <a:pt x="9360" y="7740"/>
                  <a:pt x="10051" y="7002"/>
                  <a:pt x="9979" y="6121"/>
                </a:cubicBezTo>
                <a:close/>
                <a:moveTo>
                  <a:pt x="1" y="1"/>
                </a:moveTo>
                <a:lnTo>
                  <a:pt x="1" y="11479"/>
                </a:lnTo>
                <a:lnTo>
                  <a:pt x="11503" y="11479"/>
                </a:lnTo>
                <a:lnTo>
                  <a:pt x="1150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4726" name="Google Shape;4726;p54"/>
          <p:cNvSpPr/>
          <p:nvPr/>
        </p:nvSpPr>
        <p:spPr>
          <a:xfrm>
            <a:off x="6978807" y="4133268"/>
            <a:ext cx="338448" cy="298554"/>
          </a:xfrm>
          <a:custGeom>
            <a:rect b="b" l="l" r="r" t="t"/>
            <a:pathLst>
              <a:path extrusionOk="0" h="10148" w="11504">
                <a:moveTo>
                  <a:pt x="5764" y="1334"/>
                </a:moveTo>
                <a:lnTo>
                  <a:pt x="6431" y="2524"/>
                </a:lnTo>
                <a:lnTo>
                  <a:pt x="5073" y="2524"/>
                </a:lnTo>
                <a:lnTo>
                  <a:pt x="5764" y="1334"/>
                </a:lnTo>
                <a:close/>
                <a:moveTo>
                  <a:pt x="1644" y="7430"/>
                </a:moveTo>
                <a:cubicBezTo>
                  <a:pt x="2192" y="7430"/>
                  <a:pt x="2621" y="7883"/>
                  <a:pt x="2621" y="8430"/>
                </a:cubicBezTo>
                <a:cubicBezTo>
                  <a:pt x="2621" y="8954"/>
                  <a:pt x="2192" y="9407"/>
                  <a:pt x="1644" y="9407"/>
                </a:cubicBezTo>
                <a:cubicBezTo>
                  <a:pt x="1120" y="9407"/>
                  <a:pt x="668" y="8954"/>
                  <a:pt x="668" y="8430"/>
                </a:cubicBezTo>
                <a:cubicBezTo>
                  <a:pt x="668" y="7883"/>
                  <a:pt x="1120" y="7430"/>
                  <a:pt x="1644" y="7430"/>
                </a:cubicBezTo>
                <a:close/>
                <a:moveTo>
                  <a:pt x="5716" y="7430"/>
                </a:moveTo>
                <a:cubicBezTo>
                  <a:pt x="6288" y="7478"/>
                  <a:pt x="6717" y="7883"/>
                  <a:pt x="6717" y="8430"/>
                </a:cubicBezTo>
                <a:cubicBezTo>
                  <a:pt x="6717" y="8954"/>
                  <a:pt x="6264" y="9407"/>
                  <a:pt x="5716" y="9407"/>
                </a:cubicBezTo>
                <a:cubicBezTo>
                  <a:pt x="5193" y="9407"/>
                  <a:pt x="4740" y="8954"/>
                  <a:pt x="4740" y="8430"/>
                </a:cubicBezTo>
                <a:cubicBezTo>
                  <a:pt x="4740" y="7883"/>
                  <a:pt x="5193" y="7430"/>
                  <a:pt x="5716" y="7430"/>
                </a:cubicBezTo>
                <a:close/>
                <a:moveTo>
                  <a:pt x="9836" y="7430"/>
                </a:moveTo>
                <a:cubicBezTo>
                  <a:pt x="10360" y="7430"/>
                  <a:pt x="10813" y="7883"/>
                  <a:pt x="10813" y="8430"/>
                </a:cubicBezTo>
                <a:cubicBezTo>
                  <a:pt x="10813" y="8954"/>
                  <a:pt x="10360" y="9407"/>
                  <a:pt x="9836" y="9407"/>
                </a:cubicBezTo>
                <a:cubicBezTo>
                  <a:pt x="9289" y="9407"/>
                  <a:pt x="8860" y="8954"/>
                  <a:pt x="8860" y="8430"/>
                </a:cubicBezTo>
                <a:cubicBezTo>
                  <a:pt x="8860" y="7883"/>
                  <a:pt x="9289" y="7430"/>
                  <a:pt x="9836" y="7430"/>
                </a:cubicBezTo>
                <a:close/>
                <a:moveTo>
                  <a:pt x="5764" y="0"/>
                </a:moveTo>
                <a:lnTo>
                  <a:pt x="3907" y="3215"/>
                </a:lnTo>
                <a:lnTo>
                  <a:pt x="5431" y="3215"/>
                </a:lnTo>
                <a:lnTo>
                  <a:pt x="5431" y="4739"/>
                </a:lnTo>
                <a:lnTo>
                  <a:pt x="1358" y="4739"/>
                </a:lnTo>
                <a:lnTo>
                  <a:pt x="1358" y="6811"/>
                </a:lnTo>
                <a:cubicBezTo>
                  <a:pt x="573" y="6954"/>
                  <a:pt x="1" y="7668"/>
                  <a:pt x="49" y="8502"/>
                </a:cubicBezTo>
                <a:cubicBezTo>
                  <a:pt x="72" y="9335"/>
                  <a:pt x="763" y="10026"/>
                  <a:pt x="1597" y="10097"/>
                </a:cubicBezTo>
                <a:cubicBezTo>
                  <a:pt x="1624" y="10099"/>
                  <a:pt x="1651" y="10099"/>
                  <a:pt x="1679" y="10099"/>
                </a:cubicBezTo>
                <a:cubicBezTo>
                  <a:pt x="2593" y="10099"/>
                  <a:pt x="3311" y="9333"/>
                  <a:pt x="3311" y="8454"/>
                </a:cubicBezTo>
                <a:cubicBezTo>
                  <a:pt x="3311" y="7645"/>
                  <a:pt x="2740" y="6978"/>
                  <a:pt x="2001" y="6835"/>
                </a:cubicBezTo>
                <a:lnTo>
                  <a:pt x="2001" y="5406"/>
                </a:lnTo>
                <a:lnTo>
                  <a:pt x="5431" y="5406"/>
                </a:lnTo>
                <a:lnTo>
                  <a:pt x="5431" y="6835"/>
                </a:lnTo>
                <a:cubicBezTo>
                  <a:pt x="4645" y="6978"/>
                  <a:pt x="4097" y="7716"/>
                  <a:pt x="4121" y="8549"/>
                </a:cubicBezTo>
                <a:cubicBezTo>
                  <a:pt x="4145" y="9359"/>
                  <a:pt x="4835" y="10050"/>
                  <a:pt x="5669" y="10121"/>
                </a:cubicBezTo>
                <a:cubicBezTo>
                  <a:pt x="5697" y="10123"/>
                  <a:pt x="5725" y="10123"/>
                  <a:pt x="5753" y="10123"/>
                </a:cubicBezTo>
                <a:cubicBezTo>
                  <a:pt x="6666" y="10123"/>
                  <a:pt x="7383" y="9379"/>
                  <a:pt x="7383" y="8478"/>
                </a:cubicBezTo>
                <a:cubicBezTo>
                  <a:pt x="7383" y="7668"/>
                  <a:pt x="6836" y="7025"/>
                  <a:pt x="6074" y="6859"/>
                </a:cubicBezTo>
                <a:lnTo>
                  <a:pt x="6074" y="5430"/>
                </a:lnTo>
                <a:lnTo>
                  <a:pt x="9503" y="5430"/>
                </a:lnTo>
                <a:lnTo>
                  <a:pt x="9503" y="6859"/>
                </a:lnTo>
                <a:cubicBezTo>
                  <a:pt x="8741" y="7025"/>
                  <a:pt x="8169" y="7740"/>
                  <a:pt x="8193" y="8573"/>
                </a:cubicBezTo>
                <a:cubicBezTo>
                  <a:pt x="8217" y="9407"/>
                  <a:pt x="8908" y="10074"/>
                  <a:pt x="9741" y="10145"/>
                </a:cubicBezTo>
                <a:cubicBezTo>
                  <a:pt x="9769" y="10146"/>
                  <a:pt x="9798" y="10147"/>
                  <a:pt x="9826" y="10147"/>
                </a:cubicBezTo>
                <a:cubicBezTo>
                  <a:pt x="10740" y="10147"/>
                  <a:pt x="11480" y="9403"/>
                  <a:pt x="11480" y="8502"/>
                </a:cubicBezTo>
                <a:cubicBezTo>
                  <a:pt x="11503" y="7645"/>
                  <a:pt x="10932" y="6978"/>
                  <a:pt x="10194" y="6811"/>
                </a:cubicBezTo>
                <a:lnTo>
                  <a:pt x="10194" y="4739"/>
                </a:lnTo>
                <a:lnTo>
                  <a:pt x="6074" y="4739"/>
                </a:lnTo>
                <a:lnTo>
                  <a:pt x="6074" y="3215"/>
                </a:lnTo>
                <a:lnTo>
                  <a:pt x="7598" y="3215"/>
                </a:lnTo>
                <a:lnTo>
                  <a:pt x="576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grpSp>
        <p:nvGrpSpPr>
          <p:cNvPr id="4727" name="Google Shape;4727;p54"/>
          <p:cNvGrpSpPr/>
          <p:nvPr/>
        </p:nvGrpSpPr>
        <p:grpSpPr>
          <a:xfrm>
            <a:off x="7711330" y="4129767"/>
            <a:ext cx="339122" cy="339122"/>
            <a:chOff x="7025530" y="4129767"/>
            <a:chExt cx="339122" cy="339122"/>
          </a:xfrm>
        </p:grpSpPr>
        <p:sp>
          <p:nvSpPr>
            <p:cNvPr id="4728" name="Google Shape;4728;p54"/>
            <p:cNvSpPr/>
            <p:nvPr/>
          </p:nvSpPr>
          <p:spPr>
            <a:xfrm>
              <a:off x="7128528" y="4233442"/>
              <a:ext cx="131743" cy="131743"/>
            </a:xfrm>
            <a:custGeom>
              <a:rect b="b" l="l" r="r" t="t"/>
              <a:pathLst>
                <a:path extrusionOk="0" h="4478" w="4478">
                  <a:moveTo>
                    <a:pt x="2239" y="691"/>
                  </a:moveTo>
                  <a:cubicBezTo>
                    <a:pt x="3072" y="691"/>
                    <a:pt x="3787" y="1406"/>
                    <a:pt x="3787" y="2239"/>
                  </a:cubicBezTo>
                  <a:cubicBezTo>
                    <a:pt x="3810" y="3073"/>
                    <a:pt x="3096" y="3787"/>
                    <a:pt x="2239" y="3787"/>
                  </a:cubicBezTo>
                  <a:cubicBezTo>
                    <a:pt x="1381" y="3787"/>
                    <a:pt x="691" y="3073"/>
                    <a:pt x="691" y="2239"/>
                  </a:cubicBezTo>
                  <a:cubicBezTo>
                    <a:pt x="691" y="1382"/>
                    <a:pt x="1405" y="691"/>
                    <a:pt x="2239" y="691"/>
                  </a:cubicBezTo>
                  <a:close/>
                  <a:moveTo>
                    <a:pt x="2239" y="1"/>
                  </a:moveTo>
                  <a:cubicBezTo>
                    <a:pt x="1024" y="1"/>
                    <a:pt x="0" y="1025"/>
                    <a:pt x="0" y="2239"/>
                  </a:cubicBezTo>
                  <a:cubicBezTo>
                    <a:pt x="0" y="3454"/>
                    <a:pt x="1024" y="4478"/>
                    <a:pt x="2239" y="4478"/>
                  </a:cubicBezTo>
                  <a:cubicBezTo>
                    <a:pt x="3453" y="4478"/>
                    <a:pt x="4477" y="3477"/>
                    <a:pt x="4477" y="2239"/>
                  </a:cubicBezTo>
                  <a:cubicBezTo>
                    <a:pt x="4477" y="1025"/>
                    <a:pt x="3453" y="1"/>
                    <a:pt x="2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29" name="Google Shape;4729;p54"/>
            <p:cNvSpPr/>
            <p:nvPr/>
          </p:nvSpPr>
          <p:spPr>
            <a:xfrm>
              <a:off x="7025530" y="4309815"/>
              <a:ext cx="157662" cy="158368"/>
            </a:xfrm>
            <a:custGeom>
              <a:rect b="b" l="l" r="r" t="t"/>
              <a:pathLst>
                <a:path extrusionOk="0" h="5383" w="5359">
                  <a:moveTo>
                    <a:pt x="2358" y="691"/>
                  </a:moveTo>
                  <a:cubicBezTo>
                    <a:pt x="2715" y="1834"/>
                    <a:pt x="3596" y="2715"/>
                    <a:pt x="4692" y="3049"/>
                  </a:cubicBezTo>
                  <a:lnTo>
                    <a:pt x="4692" y="4597"/>
                  </a:lnTo>
                  <a:cubicBezTo>
                    <a:pt x="2739" y="4168"/>
                    <a:pt x="1215" y="2620"/>
                    <a:pt x="810" y="691"/>
                  </a:cubicBezTo>
                  <a:close/>
                  <a:moveTo>
                    <a:pt x="0" y="0"/>
                  </a:moveTo>
                  <a:lnTo>
                    <a:pt x="48" y="381"/>
                  </a:lnTo>
                  <a:cubicBezTo>
                    <a:pt x="381" y="2953"/>
                    <a:pt x="2406" y="4978"/>
                    <a:pt x="4978" y="5335"/>
                  </a:cubicBezTo>
                  <a:lnTo>
                    <a:pt x="5359" y="5382"/>
                  </a:lnTo>
                  <a:lnTo>
                    <a:pt x="5359" y="2548"/>
                  </a:lnTo>
                  <a:lnTo>
                    <a:pt x="5073" y="2477"/>
                  </a:lnTo>
                  <a:cubicBezTo>
                    <a:pt x="4025" y="2215"/>
                    <a:pt x="3192" y="1358"/>
                    <a:pt x="2906" y="286"/>
                  </a:cubicBezTo>
                  <a:lnTo>
                    <a:pt x="28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0" name="Google Shape;4730;p54"/>
            <p:cNvSpPr/>
            <p:nvPr/>
          </p:nvSpPr>
          <p:spPr>
            <a:xfrm>
              <a:off x="7206991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643" y="762"/>
                  </a:moveTo>
                  <a:cubicBezTo>
                    <a:pt x="2572" y="1191"/>
                    <a:pt x="4120" y="2715"/>
                    <a:pt x="4549" y="4668"/>
                  </a:cubicBezTo>
                  <a:lnTo>
                    <a:pt x="3001" y="4668"/>
                  </a:lnTo>
                  <a:cubicBezTo>
                    <a:pt x="2810" y="4120"/>
                    <a:pt x="2525" y="3620"/>
                    <a:pt x="2096" y="3215"/>
                  </a:cubicBezTo>
                  <a:cubicBezTo>
                    <a:pt x="1691" y="2786"/>
                    <a:pt x="1191" y="2501"/>
                    <a:pt x="643" y="2310"/>
                  </a:cubicBezTo>
                  <a:lnTo>
                    <a:pt x="643" y="762"/>
                  </a:lnTo>
                  <a:close/>
                  <a:moveTo>
                    <a:pt x="0" y="0"/>
                  </a:moveTo>
                  <a:lnTo>
                    <a:pt x="0" y="2858"/>
                  </a:lnTo>
                  <a:lnTo>
                    <a:pt x="262" y="2905"/>
                  </a:lnTo>
                  <a:cubicBezTo>
                    <a:pt x="1334" y="3144"/>
                    <a:pt x="2167" y="4025"/>
                    <a:pt x="2429" y="5096"/>
                  </a:cubicBezTo>
                  <a:lnTo>
                    <a:pt x="2501" y="5358"/>
                  </a:lnTo>
                  <a:lnTo>
                    <a:pt x="5359" y="5358"/>
                  </a:lnTo>
                  <a:lnTo>
                    <a:pt x="5287" y="4977"/>
                  </a:lnTo>
                  <a:cubicBezTo>
                    <a:pt x="4930" y="2405"/>
                    <a:pt x="2906" y="405"/>
                    <a:pt x="381" y="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1" name="Google Shape;4731;p54"/>
            <p:cNvSpPr/>
            <p:nvPr/>
          </p:nvSpPr>
          <p:spPr>
            <a:xfrm>
              <a:off x="7025530" y="4129767"/>
              <a:ext cx="157662" cy="157662"/>
            </a:xfrm>
            <a:custGeom>
              <a:rect b="b" l="l" r="r" t="t"/>
              <a:pathLst>
                <a:path extrusionOk="0" h="5359" w="5359">
                  <a:moveTo>
                    <a:pt x="4692" y="762"/>
                  </a:moveTo>
                  <a:lnTo>
                    <a:pt x="4692" y="2310"/>
                  </a:lnTo>
                  <a:cubicBezTo>
                    <a:pt x="4168" y="2501"/>
                    <a:pt x="3668" y="2786"/>
                    <a:pt x="3239" y="3215"/>
                  </a:cubicBezTo>
                  <a:cubicBezTo>
                    <a:pt x="2834" y="3620"/>
                    <a:pt x="2525" y="4144"/>
                    <a:pt x="2358" y="4668"/>
                  </a:cubicBezTo>
                  <a:lnTo>
                    <a:pt x="810" y="4668"/>
                  </a:lnTo>
                  <a:cubicBezTo>
                    <a:pt x="1215" y="2739"/>
                    <a:pt x="2763" y="1191"/>
                    <a:pt x="4692" y="762"/>
                  </a:cubicBezTo>
                  <a:close/>
                  <a:moveTo>
                    <a:pt x="5359" y="0"/>
                  </a:moveTo>
                  <a:lnTo>
                    <a:pt x="4978" y="48"/>
                  </a:lnTo>
                  <a:cubicBezTo>
                    <a:pt x="2406" y="405"/>
                    <a:pt x="381" y="2405"/>
                    <a:pt x="48" y="4977"/>
                  </a:cubicBezTo>
                  <a:lnTo>
                    <a:pt x="0" y="5358"/>
                  </a:lnTo>
                  <a:lnTo>
                    <a:pt x="2858" y="5358"/>
                  </a:lnTo>
                  <a:lnTo>
                    <a:pt x="2906" y="5096"/>
                  </a:lnTo>
                  <a:cubicBezTo>
                    <a:pt x="3144" y="4025"/>
                    <a:pt x="4025" y="3144"/>
                    <a:pt x="5073" y="2905"/>
                  </a:cubicBezTo>
                  <a:lnTo>
                    <a:pt x="5359" y="2858"/>
                  </a:ln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4732" name="Google Shape;4732;p54"/>
            <p:cNvSpPr/>
            <p:nvPr/>
          </p:nvSpPr>
          <p:spPr>
            <a:xfrm>
              <a:off x="7205578" y="4309815"/>
              <a:ext cx="157662" cy="159074"/>
            </a:xfrm>
            <a:custGeom>
              <a:rect b="b" l="l" r="r" t="t"/>
              <a:pathLst>
                <a:path extrusionOk="0" h="5407" w="5359">
                  <a:moveTo>
                    <a:pt x="4597" y="691"/>
                  </a:moveTo>
                  <a:cubicBezTo>
                    <a:pt x="4216" y="2620"/>
                    <a:pt x="2668" y="4168"/>
                    <a:pt x="691" y="4597"/>
                  </a:cubicBezTo>
                  <a:lnTo>
                    <a:pt x="691" y="3049"/>
                  </a:lnTo>
                  <a:cubicBezTo>
                    <a:pt x="1834" y="2691"/>
                    <a:pt x="2716" y="1786"/>
                    <a:pt x="3049" y="691"/>
                  </a:cubicBezTo>
                  <a:close/>
                  <a:moveTo>
                    <a:pt x="2501" y="0"/>
                  </a:moveTo>
                  <a:lnTo>
                    <a:pt x="2454" y="286"/>
                  </a:lnTo>
                  <a:cubicBezTo>
                    <a:pt x="2215" y="1358"/>
                    <a:pt x="1334" y="2215"/>
                    <a:pt x="286" y="2477"/>
                  </a:cubicBezTo>
                  <a:lnTo>
                    <a:pt x="1" y="2548"/>
                  </a:lnTo>
                  <a:lnTo>
                    <a:pt x="1" y="5406"/>
                  </a:lnTo>
                  <a:lnTo>
                    <a:pt x="406" y="5335"/>
                  </a:lnTo>
                  <a:cubicBezTo>
                    <a:pt x="2954" y="4978"/>
                    <a:pt x="4978" y="2953"/>
                    <a:pt x="5311" y="405"/>
                  </a:cubicBezTo>
                  <a:lnTo>
                    <a:pt x="5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4736" name="Shape 4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7" name="Google Shape;4737;p55"/>
          <p:cNvSpPr txBox="1"/>
          <p:nvPr>
            <p:ph idx="4294967295" type="title"/>
          </p:nvPr>
        </p:nvSpPr>
        <p:spPr>
          <a:xfrm>
            <a:off x="1048350" y="933450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Premium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38" name="Google Shape;4738;p55"/>
          <p:cNvGrpSpPr/>
          <p:nvPr/>
        </p:nvGrpSpPr>
        <p:grpSpPr>
          <a:xfrm>
            <a:off x="1071388" y="1943950"/>
            <a:ext cx="341804" cy="341957"/>
            <a:chOff x="1757188" y="1943950"/>
            <a:chExt cx="341804" cy="341957"/>
          </a:xfrm>
        </p:grpSpPr>
        <p:sp>
          <p:nvSpPr>
            <p:cNvPr id="4739" name="Google Shape;4739;p55"/>
            <p:cNvSpPr/>
            <p:nvPr/>
          </p:nvSpPr>
          <p:spPr>
            <a:xfrm>
              <a:off x="1757188" y="2060545"/>
              <a:ext cx="341804" cy="107372"/>
            </a:xfrm>
            <a:custGeom>
              <a:rect b="b" l="l" r="r" t="t"/>
              <a:pathLst>
                <a:path extrusionOk="0" h="3621" w="11527">
                  <a:moveTo>
                    <a:pt x="2501" y="0"/>
                  </a:moveTo>
                  <a:lnTo>
                    <a:pt x="2501" y="858"/>
                  </a:lnTo>
                  <a:cubicBezTo>
                    <a:pt x="2215" y="953"/>
                    <a:pt x="2001" y="1191"/>
                    <a:pt x="1882" y="1501"/>
                  </a:cubicBezTo>
                  <a:lnTo>
                    <a:pt x="0" y="1501"/>
                  </a:lnTo>
                  <a:lnTo>
                    <a:pt x="0" y="2167"/>
                  </a:lnTo>
                  <a:lnTo>
                    <a:pt x="1882" y="2167"/>
                  </a:lnTo>
                  <a:cubicBezTo>
                    <a:pt x="2025" y="2548"/>
                    <a:pt x="2382" y="2858"/>
                    <a:pt x="2834" y="2858"/>
                  </a:cubicBezTo>
                  <a:cubicBezTo>
                    <a:pt x="3287" y="2858"/>
                    <a:pt x="3644" y="2596"/>
                    <a:pt x="3787" y="2167"/>
                  </a:cubicBezTo>
                  <a:lnTo>
                    <a:pt x="4811" y="2167"/>
                  </a:lnTo>
                  <a:cubicBezTo>
                    <a:pt x="4882" y="2477"/>
                    <a:pt x="5121" y="2691"/>
                    <a:pt x="5430" y="2787"/>
                  </a:cubicBezTo>
                  <a:lnTo>
                    <a:pt x="5430" y="3620"/>
                  </a:lnTo>
                  <a:lnTo>
                    <a:pt x="6121" y="3620"/>
                  </a:lnTo>
                  <a:lnTo>
                    <a:pt x="6121" y="2787"/>
                  </a:lnTo>
                  <a:cubicBezTo>
                    <a:pt x="6407" y="2715"/>
                    <a:pt x="6621" y="2477"/>
                    <a:pt x="6740" y="2167"/>
                  </a:cubicBezTo>
                  <a:lnTo>
                    <a:pt x="7740" y="2167"/>
                  </a:lnTo>
                  <a:cubicBezTo>
                    <a:pt x="7907" y="2548"/>
                    <a:pt x="8264" y="2858"/>
                    <a:pt x="8693" y="2858"/>
                  </a:cubicBezTo>
                  <a:cubicBezTo>
                    <a:pt x="9145" y="2858"/>
                    <a:pt x="9502" y="2596"/>
                    <a:pt x="9645" y="2167"/>
                  </a:cubicBezTo>
                  <a:lnTo>
                    <a:pt x="11527" y="2167"/>
                  </a:lnTo>
                  <a:lnTo>
                    <a:pt x="11527" y="1501"/>
                  </a:lnTo>
                  <a:lnTo>
                    <a:pt x="9693" y="1501"/>
                  </a:lnTo>
                  <a:cubicBezTo>
                    <a:pt x="9598" y="1191"/>
                    <a:pt x="9360" y="977"/>
                    <a:pt x="9050" y="858"/>
                  </a:cubicBezTo>
                  <a:lnTo>
                    <a:pt x="9050" y="0"/>
                  </a:lnTo>
                  <a:lnTo>
                    <a:pt x="8383" y="0"/>
                  </a:lnTo>
                  <a:lnTo>
                    <a:pt x="8383" y="858"/>
                  </a:lnTo>
                  <a:cubicBezTo>
                    <a:pt x="8074" y="953"/>
                    <a:pt x="7859" y="1191"/>
                    <a:pt x="7740" y="1501"/>
                  </a:cubicBezTo>
                  <a:lnTo>
                    <a:pt x="6740" y="1501"/>
                  </a:lnTo>
                  <a:cubicBezTo>
                    <a:pt x="6597" y="1096"/>
                    <a:pt x="6240" y="810"/>
                    <a:pt x="5787" y="810"/>
                  </a:cubicBezTo>
                  <a:cubicBezTo>
                    <a:pt x="5335" y="810"/>
                    <a:pt x="4978" y="1096"/>
                    <a:pt x="4835" y="1501"/>
                  </a:cubicBezTo>
                  <a:lnTo>
                    <a:pt x="3811" y="1501"/>
                  </a:lnTo>
                  <a:cubicBezTo>
                    <a:pt x="3739" y="1191"/>
                    <a:pt x="3501" y="977"/>
                    <a:pt x="3192" y="858"/>
                  </a:cubicBez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0" name="Google Shape;4740;p55"/>
            <p:cNvSpPr/>
            <p:nvPr/>
          </p:nvSpPr>
          <p:spPr>
            <a:xfrm>
              <a:off x="1793898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5" y="1"/>
                  </a:moveTo>
                  <a:cubicBezTo>
                    <a:pt x="742" y="1"/>
                    <a:pt x="25" y="745"/>
                    <a:pt x="25" y="1646"/>
                  </a:cubicBezTo>
                  <a:cubicBezTo>
                    <a:pt x="1" y="2456"/>
                    <a:pt x="549" y="3099"/>
                    <a:pt x="1311" y="3289"/>
                  </a:cubicBezTo>
                  <a:lnTo>
                    <a:pt x="1977" y="3289"/>
                  </a:lnTo>
                  <a:cubicBezTo>
                    <a:pt x="2763" y="3123"/>
                    <a:pt x="3335" y="2408"/>
                    <a:pt x="3287" y="1575"/>
                  </a:cubicBezTo>
                  <a:cubicBezTo>
                    <a:pt x="3263" y="741"/>
                    <a:pt x="2573" y="74"/>
                    <a:pt x="1739" y="3"/>
                  </a:cubicBezTo>
                  <a:cubicBezTo>
                    <a:pt x="1711" y="2"/>
                    <a:pt x="1683" y="1"/>
                    <a:pt x="1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1" name="Google Shape;4741;p55"/>
            <p:cNvSpPr/>
            <p:nvPr/>
          </p:nvSpPr>
          <p:spPr>
            <a:xfrm>
              <a:off x="1966923" y="19439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654" y="1"/>
                  </a:moveTo>
                  <a:cubicBezTo>
                    <a:pt x="742" y="1"/>
                    <a:pt x="24" y="745"/>
                    <a:pt x="24" y="1646"/>
                  </a:cubicBezTo>
                  <a:cubicBezTo>
                    <a:pt x="0" y="2456"/>
                    <a:pt x="548" y="3099"/>
                    <a:pt x="1310" y="3289"/>
                  </a:cubicBezTo>
                  <a:lnTo>
                    <a:pt x="1977" y="3289"/>
                  </a:lnTo>
                  <a:cubicBezTo>
                    <a:pt x="2763" y="3123"/>
                    <a:pt x="3334" y="2408"/>
                    <a:pt x="3287" y="1575"/>
                  </a:cubicBezTo>
                  <a:cubicBezTo>
                    <a:pt x="3263" y="741"/>
                    <a:pt x="2572" y="74"/>
                    <a:pt x="1739" y="3"/>
                  </a:cubicBezTo>
                  <a:cubicBezTo>
                    <a:pt x="1711" y="2"/>
                    <a:pt x="1682" y="1"/>
                    <a:pt x="1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2" name="Google Shape;4742;p55"/>
            <p:cNvSpPr/>
            <p:nvPr/>
          </p:nvSpPr>
          <p:spPr>
            <a:xfrm>
              <a:off x="1879358" y="2188350"/>
              <a:ext cx="98891" cy="97557"/>
            </a:xfrm>
            <a:custGeom>
              <a:rect b="b" l="l" r="r" t="t"/>
              <a:pathLst>
                <a:path extrusionOk="0" h="3290" w="3335">
                  <a:moveTo>
                    <a:pt x="1334" y="1"/>
                  </a:moveTo>
                  <a:cubicBezTo>
                    <a:pt x="572" y="167"/>
                    <a:pt x="0" y="858"/>
                    <a:pt x="24" y="1715"/>
                  </a:cubicBezTo>
                  <a:cubicBezTo>
                    <a:pt x="48" y="2549"/>
                    <a:pt x="739" y="3216"/>
                    <a:pt x="1572" y="3287"/>
                  </a:cubicBezTo>
                  <a:cubicBezTo>
                    <a:pt x="1601" y="3289"/>
                    <a:pt x="1629" y="3289"/>
                    <a:pt x="1657" y="3289"/>
                  </a:cubicBezTo>
                  <a:cubicBezTo>
                    <a:pt x="2569" y="3289"/>
                    <a:pt x="3287" y="2545"/>
                    <a:pt x="3287" y="1644"/>
                  </a:cubicBezTo>
                  <a:cubicBezTo>
                    <a:pt x="3334" y="834"/>
                    <a:pt x="2763" y="167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3" name="Google Shape;4743;p55"/>
          <p:cNvGrpSpPr/>
          <p:nvPr/>
        </p:nvGrpSpPr>
        <p:grpSpPr>
          <a:xfrm>
            <a:off x="1816255" y="1932711"/>
            <a:ext cx="341836" cy="310762"/>
            <a:chOff x="2349655" y="1932711"/>
            <a:chExt cx="341836" cy="310762"/>
          </a:xfrm>
        </p:grpSpPr>
        <p:sp>
          <p:nvSpPr>
            <p:cNvPr id="4744" name="Google Shape;4744;p55"/>
            <p:cNvSpPr/>
            <p:nvPr/>
          </p:nvSpPr>
          <p:spPr>
            <a:xfrm>
              <a:off x="2349655" y="1949673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0"/>
                  </a:moveTo>
                  <a:cubicBezTo>
                    <a:pt x="477" y="0"/>
                    <a:pt x="1" y="524"/>
                    <a:pt x="25" y="1144"/>
                  </a:cubicBezTo>
                  <a:cubicBezTo>
                    <a:pt x="72" y="1667"/>
                    <a:pt x="477" y="2072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29"/>
                  </a:cubicBezTo>
                  <a:lnTo>
                    <a:pt x="3049" y="1429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5" name="Google Shape;4745;p55"/>
            <p:cNvSpPr/>
            <p:nvPr/>
          </p:nvSpPr>
          <p:spPr>
            <a:xfrm>
              <a:off x="2459134" y="1932711"/>
              <a:ext cx="129255" cy="95362"/>
            </a:xfrm>
            <a:custGeom>
              <a:rect b="b" l="l" r="r" t="t"/>
              <a:pathLst>
                <a:path extrusionOk="0" h="3216" w="4359">
                  <a:moveTo>
                    <a:pt x="2048" y="1"/>
                  </a:moveTo>
                  <a:lnTo>
                    <a:pt x="2048" y="811"/>
                  </a:lnTo>
                  <a:lnTo>
                    <a:pt x="0" y="811"/>
                  </a:lnTo>
                  <a:lnTo>
                    <a:pt x="0" y="2406"/>
                  </a:lnTo>
                  <a:lnTo>
                    <a:pt x="2048" y="2406"/>
                  </a:lnTo>
                  <a:lnTo>
                    <a:pt x="2048" y="3216"/>
                  </a:lnTo>
                  <a:lnTo>
                    <a:pt x="4358" y="1597"/>
                  </a:lnTo>
                  <a:lnTo>
                    <a:pt x="20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6" name="Google Shape;4746;p55"/>
            <p:cNvSpPr/>
            <p:nvPr/>
          </p:nvSpPr>
          <p:spPr>
            <a:xfrm>
              <a:off x="2349655" y="2057728"/>
              <a:ext cx="90440" cy="63723"/>
            </a:xfrm>
            <a:custGeom>
              <a:rect b="b" l="l" r="r" t="t"/>
              <a:pathLst>
                <a:path extrusionOk="0" h="2149" w="3050">
                  <a:moveTo>
                    <a:pt x="1096" y="0"/>
                  </a:moveTo>
                  <a:cubicBezTo>
                    <a:pt x="477" y="0"/>
                    <a:pt x="1" y="548"/>
                    <a:pt x="25" y="1167"/>
                  </a:cubicBezTo>
                  <a:cubicBezTo>
                    <a:pt x="72" y="1667"/>
                    <a:pt x="477" y="2096"/>
                    <a:pt x="1025" y="2143"/>
                  </a:cubicBezTo>
                  <a:cubicBezTo>
                    <a:pt x="1059" y="2147"/>
                    <a:pt x="1093" y="2148"/>
                    <a:pt x="1126" y="2148"/>
                  </a:cubicBezTo>
                  <a:cubicBezTo>
                    <a:pt x="1585" y="2148"/>
                    <a:pt x="1987" y="1851"/>
                    <a:pt x="2120" y="1429"/>
                  </a:cubicBezTo>
                  <a:lnTo>
                    <a:pt x="3049" y="1429"/>
                  </a:lnTo>
                  <a:lnTo>
                    <a:pt x="3049" y="762"/>
                  </a:lnTo>
                  <a:lnTo>
                    <a:pt x="2120" y="762"/>
                  </a:lnTo>
                  <a:cubicBezTo>
                    <a:pt x="1977" y="310"/>
                    <a:pt x="1573" y="0"/>
                    <a:pt x="10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7" name="Google Shape;4747;p55"/>
            <p:cNvSpPr/>
            <p:nvPr/>
          </p:nvSpPr>
          <p:spPr>
            <a:xfrm>
              <a:off x="2459134" y="2043584"/>
              <a:ext cx="180080" cy="91834"/>
            </a:xfrm>
            <a:custGeom>
              <a:rect b="b" l="l" r="r" t="t"/>
              <a:pathLst>
                <a:path extrusionOk="0" h="3097" w="6073">
                  <a:moveTo>
                    <a:pt x="3858" y="1"/>
                  </a:moveTo>
                  <a:lnTo>
                    <a:pt x="3858" y="787"/>
                  </a:lnTo>
                  <a:lnTo>
                    <a:pt x="0" y="787"/>
                  </a:lnTo>
                  <a:lnTo>
                    <a:pt x="0" y="2358"/>
                  </a:lnTo>
                  <a:lnTo>
                    <a:pt x="3858" y="2358"/>
                  </a:lnTo>
                  <a:lnTo>
                    <a:pt x="3858" y="3097"/>
                  </a:lnTo>
                  <a:lnTo>
                    <a:pt x="3882" y="3097"/>
                  </a:lnTo>
                  <a:lnTo>
                    <a:pt x="6073" y="1549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8" name="Google Shape;4748;p55"/>
            <p:cNvSpPr/>
            <p:nvPr/>
          </p:nvSpPr>
          <p:spPr>
            <a:xfrm>
              <a:off x="2349655" y="2165754"/>
              <a:ext cx="90440" cy="63634"/>
            </a:xfrm>
            <a:custGeom>
              <a:rect b="b" l="l" r="r" t="t"/>
              <a:pathLst>
                <a:path extrusionOk="0" h="2146" w="3050">
                  <a:moveTo>
                    <a:pt x="1096" y="1"/>
                  </a:moveTo>
                  <a:cubicBezTo>
                    <a:pt x="477" y="1"/>
                    <a:pt x="1" y="525"/>
                    <a:pt x="25" y="1144"/>
                  </a:cubicBezTo>
                  <a:cubicBezTo>
                    <a:pt x="72" y="1668"/>
                    <a:pt x="477" y="2073"/>
                    <a:pt x="1025" y="2144"/>
                  </a:cubicBezTo>
                  <a:cubicBezTo>
                    <a:pt x="1043" y="2145"/>
                    <a:pt x="1061" y="2145"/>
                    <a:pt x="1079" y="2145"/>
                  </a:cubicBezTo>
                  <a:cubicBezTo>
                    <a:pt x="1557" y="2145"/>
                    <a:pt x="1983" y="1843"/>
                    <a:pt x="2120" y="1430"/>
                  </a:cubicBezTo>
                  <a:lnTo>
                    <a:pt x="3049" y="1430"/>
                  </a:lnTo>
                  <a:lnTo>
                    <a:pt x="3049" y="739"/>
                  </a:lnTo>
                  <a:lnTo>
                    <a:pt x="2120" y="739"/>
                  </a:lnTo>
                  <a:cubicBezTo>
                    <a:pt x="1977" y="286"/>
                    <a:pt x="1573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9" name="Google Shape;4749;p55"/>
            <p:cNvSpPr/>
            <p:nvPr/>
          </p:nvSpPr>
          <p:spPr>
            <a:xfrm>
              <a:off x="2459134" y="2151639"/>
              <a:ext cx="232357" cy="91834"/>
            </a:xfrm>
            <a:custGeom>
              <a:rect b="b" l="l" r="r" t="t"/>
              <a:pathLst>
                <a:path extrusionOk="0" h="3097" w="7836">
                  <a:moveTo>
                    <a:pt x="5668" y="0"/>
                  </a:moveTo>
                  <a:lnTo>
                    <a:pt x="5668" y="762"/>
                  </a:lnTo>
                  <a:lnTo>
                    <a:pt x="0" y="762"/>
                  </a:lnTo>
                  <a:lnTo>
                    <a:pt x="0" y="2310"/>
                  </a:lnTo>
                  <a:lnTo>
                    <a:pt x="5668" y="2310"/>
                  </a:lnTo>
                  <a:lnTo>
                    <a:pt x="5668" y="3096"/>
                  </a:lnTo>
                  <a:lnTo>
                    <a:pt x="7835" y="1548"/>
                  </a:lnTo>
                  <a:lnTo>
                    <a:pt x="56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0" name="Google Shape;4750;p55"/>
          <p:cNvGrpSpPr/>
          <p:nvPr/>
        </p:nvGrpSpPr>
        <p:grpSpPr>
          <a:xfrm>
            <a:off x="2586565" y="1943327"/>
            <a:ext cx="307200" cy="340386"/>
            <a:chOff x="2967565" y="1943327"/>
            <a:chExt cx="307200" cy="340386"/>
          </a:xfrm>
        </p:grpSpPr>
        <p:sp>
          <p:nvSpPr>
            <p:cNvPr id="4751" name="Google Shape;4751;p55"/>
            <p:cNvSpPr/>
            <p:nvPr/>
          </p:nvSpPr>
          <p:spPr>
            <a:xfrm>
              <a:off x="3030429" y="2095862"/>
              <a:ext cx="182215" cy="49460"/>
            </a:xfrm>
            <a:custGeom>
              <a:rect b="b" l="l" r="r" t="t"/>
              <a:pathLst>
                <a:path extrusionOk="0" h="1668" w="6145">
                  <a:moveTo>
                    <a:pt x="738" y="0"/>
                  </a:moveTo>
                  <a:lnTo>
                    <a:pt x="0" y="1667"/>
                  </a:lnTo>
                  <a:lnTo>
                    <a:pt x="6144" y="1667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2" name="Google Shape;4752;p55"/>
            <p:cNvSpPr/>
            <p:nvPr/>
          </p:nvSpPr>
          <p:spPr>
            <a:xfrm>
              <a:off x="3061476" y="2027364"/>
              <a:ext cx="120804" cy="49460"/>
            </a:xfrm>
            <a:custGeom>
              <a:rect b="b" l="l" r="r" t="t"/>
              <a:pathLst>
                <a:path extrusionOk="0" h="1668" w="4074">
                  <a:moveTo>
                    <a:pt x="763" y="0"/>
                  </a:moveTo>
                  <a:lnTo>
                    <a:pt x="1" y="1667"/>
                  </a:lnTo>
                  <a:lnTo>
                    <a:pt x="4073" y="1667"/>
                  </a:lnTo>
                  <a:lnTo>
                    <a:pt x="3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3" name="Google Shape;4753;p55"/>
            <p:cNvSpPr/>
            <p:nvPr/>
          </p:nvSpPr>
          <p:spPr>
            <a:xfrm>
              <a:off x="2998641" y="2165754"/>
              <a:ext cx="245048" cy="49460"/>
            </a:xfrm>
            <a:custGeom>
              <a:rect b="b" l="l" r="r" t="t"/>
              <a:pathLst>
                <a:path extrusionOk="0" h="1668" w="8264">
                  <a:moveTo>
                    <a:pt x="739" y="1"/>
                  </a:moveTo>
                  <a:lnTo>
                    <a:pt x="0" y="1668"/>
                  </a:lnTo>
                  <a:lnTo>
                    <a:pt x="8264" y="1668"/>
                  </a:lnTo>
                  <a:lnTo>
                    <a:pt x="75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4" name="Google Shape;4754;p55"/>
            <p:cNvSpPr/>
            <p:nvPr/>
          </p:nvSpPr>
          <p:spPr>
            <a:xfrm>
              <a:off x="3091841" y="1943327"/>
              <a:ext cx="58653" cy="64287"/>
            </a:xfrm>
            <a:custGeom>
              <a:rect b="b" l="l" r="r" t="t"/>
              <a:pathLst>
                <a:path extrusionOk="0" h="2168" w="1978">
                  <a:moveTo>
                    <a:pt x="1001" y="0"/>
                  </a:moveTo>
                  <a:lnTo>
                    <a:pt x="1" y="2167"/>
                  </a:lnTo>
                  <a:lnTo>
                    <a:pt x="1977" y="2167"/>
                  </a:lnTo>
                  <a:lnTo>
                    <a:pt x="10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5" name="Google Shape;4755;p55"/>
            <p:cNvSpPr/>
            <p:nvPr/>
          </p:nvSpPr>
          <p:spPr>
            <a:xfrm>
              <a:off x="2967565" y="2234253"/>
              <a:ext cx="307200" cy="49460"/>
            </a:xfrm>
            <a:custGeom>
              <a:rect b="b" l="l" r="r" t="t"/>
              <a:pathLst>
                <a:path extrusionOk="0" h="1668" w="10360">
                  <a:moveTo>
                    <a:pt x="739" y="1"/>
                  </a:moveTo>
                  <a:lnTo>
                    <a:pt x="1" y="1668"/>
                  </a:lnTo>
                  <a:lnTo>
                    <a:pt x="10360" y="1668"/>
                  </a:lnTo>
                  <a:lnTo>
                    <a:pt x="9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6" name="Google Shape;4756;p55"/>
          <p:cNvGrpSpPr/>
          <p:nvPr/>
        </p:nvGrpSpPr>
        <p:grpSpPr>
          <a:xfrm>
            <a:off x="3274232" y="1939087"/>
            <a:ext cx="340411" cy="339675"/>
            <a:chOff x="3502832" y="1939087"/>
            <a:chExt cx="340411" cy="339675"/>
          </a:xfrm>
        </p:grpSpPr>
        <p:sp>
          <p:nvSpPr>
            <p:cNvPr id="4757" name="Google Shape;4757;p55"/>
            <p:cNvSpPr/>
            <p:nvPr/>
          </p:nvSpPr>
          <p:spPr>
            <a:xfrm>
              <a:off x="3578417" y="2091622"/>
              <a:ext cx="187137" cy="31787"/>
            </a:xfrm>
            <a:custGeom>
              <a:rect b="b" l="l" r="r" t="t"/>
              <a:pathLst>
                <a:path extrusionOk="0" h="1072" w="6311">
                  <a:moveTo>
                    <a:pt x="0" y="0"/>
                  </a:moveTo>
                  <a:lnTo>
                    <a:pt x="0" y="1072"/>
                  </a:lnTo>
                  <a:lnTo>
                    <a:pt x="6311" y="1072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8" name="Google Shape;4758;p55"/>
            <p:cNvSpPr/>
            <p:nvPr/>
          </p:nvSpPr>
          <p:spPr>
            <a:xfrm>
              <a:off x="3552975" y="2142447"/>
              <a:ext cx="239414" cy="31817"/>
            </a:xfrm>
            <a:custGeom>
              <a:rect b="b" l="l" r="r" t="t"/>
              <a:pathLst>
                <a:path extrusionOk="0" h="1073" w="8074">
                  <a:moveTo>
                    <a:pt x="1" y="1"/>
                  </a:moveTo>
                  <a:lnTo>
                    <a:pt x="1" y="1072"/>
                  </a:lnTo>
                  <a:lnTo>
                    <a:pt x="8074" y="1072"/>
                  </a:lnTo>
                  <a:lnTo>
                    <a:pt x="80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9" name="Google Shape;4759;p55"/>
            <p:cNvSpPr/>
            <p:nvPr/>
          </p:nvSpPr>
          <p:spPr>
            <a:xfrm>
              <a:off x="3528986" y="2194725"/>
              <a:ext cx="286710" cy="31787"/>
            </a:xfrm>
            <a:custGeom>
              <a:rect b="b" l="l" r="r" t="t"/>
              <a:pathLst>
                <a:path extrusionOk="0" h="1072" w="9669">
                  <a:moveTo>
                    <a:pt x="0" y="0"/>
                  </a:moveTo>
                  <a:lnTo>
                    <a:pt x="0" y="1072"/>
                  </a:lnTo>
                  <a:lnTo>
                    <a:pt x="9669" y="1072"/>
                  </a:lnTo>
                  <a:lnTo>
                    <a:pt x="96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0" name="Google Shape;4760;p55"/>
            <p:cNvSpPr/>
            <p:nvPr/>
          </p:nvSpPr>
          <p:spPr>
            <a:xfrm>
              <a:off x="3606647" y="1939087"/>
              <a:ext cx="161043" cy="132072"/>
            </a:xfrm>
            <a:custGeom>
              <a:rect b="b" l="l" r="r" t="t"/>
              <a:pathLst>
                <a:path extrusionOk="0" h="4454" w="5431">
                  <a:moveTo>
                    <a:pt x="1906" y="0"/>
                  </a:moveTo>
                  <a:lnTo>
                    <a:pt x="1906" y="3382"/>
                  </a:lnTo>
                  <a:lnTo>
                    <a:pt x="1" y="3382"/>
                  </a:lnTo>
                  <a:lnTo>
                    <a:pt x="1" y="4454"/>
                  </a:lnTo>
                  <a:lnTo>
                    <a:pt x="4478" y="4454"/>
                  </a:lnTo>
                  <a:lnTo>
                    <a:pt x="4478" y="3382"/>
                  </a:lnTo>
                  <a:lnTo>
                    <a:pt x="2573" y="3382"/>
                  </a:lnTo>
                  <a:lnTo>
                    <a:pt x="2573" y="2072"/>
                  </a:lnTo>
                  <a:lnTo>
                    <a:pt x="5430" y="2072"/>
                  </a:ln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1" name="Google Shape;4761;p55"/>
            <p:cNvSpPr/>
            <p:nvPr/>
          </p:nvSpPr>
          <p:spPr>
            <a:xfrm>
              <a:off x="3502832" y="2246974"/>
              <a:ext cx="340411" cy="31787"/>
            </a:xfrm>
            <a:custGeom>
              <a:rect b="b" l="l" r="r" t="t"/>
              <a:pathLst>
                <a:path extrusionOk="0" h="1072" w="11480">
                  <a:moveTo>
                    <a:pt x="1" y="0"/>
                  </a:moveTo>
                  <a:lnTo>
                    <a:pt x="1" y="1072"/>
                  </a:lnTo>
                  <a:lnTo>
                    <a:pt x="11479" y="1072"/>
                  </a:lnTo>
                  <a:lnTo>
                    <a:pt x="114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2" name="Google Shape;4762;p55"/>
          <p:cNvGrpSpPr/>
          <p:nvPr/>
        </p:nvGrpSpPr>
        <p:grpSpPr>
          <a:xfrm>
            <a:off x="4042436" y="1946856"/>
            <a:ext cx="341808" cy="341808"/>
            <a:chOff x="4118636" y="1946856"/>
            <a:chExt cx="341808" cy="341808"/>
          </a:xfrm>
        </p:grpSpPr>
        <p:sp>
          <p:nvSpPr>
            <p:cNvPr id="4763" name="Google Shape;4763;p55"/>
            <p:cNvSpPr/>
            <p:nvPr/>
          </p:nvSpPr>
          <p:spPr>
            <a:xfrm>
              <a:off x="4159587" y="2127621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15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810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4" name="Google Shape;4764;p55"/>
            <p:cNvSpPr/>
            <p:nvPr/>
          </p:nvSpPr>
          <p:spPr>
            <a:xfrm>
              <a:off x="4299401" y="2127621"/>
              <a:ext cx="161043" cy="161043"/>
            </a:xfrm>
            <a:custGeom>
              <a:rect b="b" l="l" r="r" t="t"/>
              <a:pathLst>
                <a:path extrusionOk="0" h="5431" w="5431">
                  <a:moveTo>
                    <a:pt x="3525" y="1525"/>
                  </a:moveTo>
                  <a:lnTo>
                    <a:pt x="3525" y="2215"/>
                  </a:lnTo>
                  <a:lnTo>
                    <a:pt x="1644" y="2215"/>
                  </a:lnTo>
                  <a:lnTo>
                    <a:pt x="1644" y="1525"/>
                  </a:lnTo>
                  <a:close/>
                  <a:moveTo>
                    <a:pt x="3525" y="3073"/>
                  </a:moveTo>
                  <a:lnTo>
                    <a:pt x="3525" y="3740"/>
                  </a:lnTo>
                  <a:lnTo>
                    <a:pt x="1644" y="3740"/>
                  </a:lnTo>
                  <a:lnTo>
                    <a:pt x="1644" y="3073"/>
                  </a:lnTo>
                  <a:close/>
                  <a:moveTo>
                    <a:pt x="1" y="1"/>
                  </a:moveTo>
                  <a:lnTo>
                    <a:pt x="1" y="1882"/>
                  </a:lnTo>
                  <a:cubicBezTo>
                    <a:pt x="1" y="3811"/>
                    <a:pt x="1596" y="5430"/>
                    <a:pt x="3549" y="5430"/>
                  </a:cubicBezTo>
                  <a:lnTo>
                    <a:pt x="5430" y="5430"/>
                  </a:lnTo>
                  <a:lnTo>
                    <a:pt x="5430" y="3549"/>
                  </a:lnTo>
                  <a:cubicBezTo>
                    <a:pt x="5430" y="1572"/>
                    <a:pt x="3859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5" name="Google Shape;4765;p55"/>
            <p:cNvSpPr/>
            <p:nvPr/>
          </p:nvSpPr>
          <p:spPr>
            <a:xfrm>
              <a:off x="4118636" y="1946856"/>
              <a:ext cx="161725" cy="160331"/>
            </a:xfrm>
            <a:custGeom>
              <a:rect b="b" l="l" r="r" t="t"/>
              <a:pathLst>
                <a:path extrusionOk="0" h="5407" w="5454">
                  <a:moveTo>
                    <a:pt x="3810" y="1667"/>
                  </a:moveTo>
                  <a:lnTo>
                    <a:pt x="3810" y="2358"/>
                  </a:lnTo>
                  <a:lnTo>
                    <a:pt x="1929" y="2358"/>
                  </a:lnTo>
                  <a:lnTo>
                    <a:pt x="1929" y="1667"/>
                  </a:lnTo>
                  <a:close/>
                  <a:moveTo>
                    <a:pt x="3810" y="3191"/>
                  </a:moveTo>
                  <a:lnTo>
                    <a:pt x="3810" y="3858"/>
                  </a:lnTo>
                  <a:lnTo>
                    <a:pt x="1929" y="3858"/>
                  </a:lnTo>
                  <a:lnTo>
                    <a:pt x="1929" y="3191"/>
                  </a:lnTo>
                  <a:close/>
                  <a:moveTo>
                    <a:pt x="0" y="0"/>
                  </a:moveTo>
                  <a:lnTo>
                    <a:pt x="0" y="1882"/>
                  </a:lnTo>
                  <a:cubicBezTo>
                    <a:pt x="0" y="3834"/>
                    <a:pt x="1620" y="5406"/>
                    <a:pt x="3572" y="5406"/>
                  </a:cubicBezTo>
                  <a:lnTo>
                    <a:pt x="5454" y="5406"/>
                  </a:lnTo>
                  <a:lnTo>
                    <a:pt x="5454" y="3549"/>
                  </a:lnTo>
                  <a:cubicBezTo>
                    <a:pt x="5454" y="1572"/>
                    <a:pt x="3882" y="0"/>
                    <a:pt x="1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6" name="Google Shape;4766;p55"/>
            <p:cNvSpPr/>
            <p:nvPr/>
          </p:nvSpPr>
          <p:spPr>
            <a:xfrm>
              <a:off x="4300824" y="1987095"/>
              <a:ext cx="120063" cy="120093"/>
            </a:xfrm>
            <a:custGeom>
              <a:rect b="b" l="l" r="r" t="t"/>
              <a:pathLst>
                <a:path extrusionOk="0" h="4050" w="4049">
                  <a:moveTo>
                    <a:pt x="2739" y="1"/>
                  </a:moveTo>
                  <a:cubicBezTo>
                    <a:pt x="1215" y="1"/>
                    <a:pt x="0" y="1239"/>
                    <a:pt x="0" y="2739"/>
                  </a:cubicBezTo>
                  <a:lnTo>
                    <a:pt x="0" y="4049"/>
                  </a:lnTo>
                  <a:lnTo>
                    <a:pt x="1310" y="4049"/>
                  </a:lnTo>
                  <a:cubicBezTo>
                    <a:pt x="2787" y="4049"/>
                    <a:pt x="4049" y="2835"/>
                    <a:pt x="4049" y="1310"/>
                  </a:cubicBezTo>
                  <a:lnTo>
                    <a:pt x="40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7" name="Google Shape;4767;p55"/>
          <p:cNvGrpSpPr/>
          <p:nvPr/>
        </p:nvGrpSpPr>
        <p:grpSpPr>
          <a:xfrm>
            <a:off x="4781639" y="1935558"/>
            <a:ext cx="341839" cy="343910"/>
            <a:chOff x="4705439" y="1935558"/>
            <a:chExt cx="341839" cy="343910"/>
          </a:xfrm>
        </p:grpSpPr>
        <p:sp>
          <p:nvSpPr>
            <p:cNvPr id="4768" name="Google Shape;4768;p55"/>
            <p:cNvSpPr/>
            <p:nvPr/>
          </p:nvSpPr>
          <p:spPr>
            <a:xfrm>
              <a:off x="4788082" y="1996287"/>
              <a:ext cx="177974" cy="221741"/>
            </a:xfrm>
            <a:custGeom>
              <a:rect b="b" l="l" r="r" t="t"/>
              <a:pathLst>
                <a:path extrusionOk="0" h="7478" w="6002">
                  <a:moveTo>
                    <a:pt x="0" y="0"/>
                  </a:moveTo>
                  <a:lnTo>
                    <a:pt x="0" y="691"/>
                  </a:lnTo>
                  <a:lnTo>
                    <a:pt x="500" y="691"/>
                  </a:lnTo>
                  <a:cubicBezTo>
                    <a:pt x="858" y="691"/>
                    <a:pt x="1215" y="834"/>
                    <a:pt x="1477" y="1072"/>
                  </a:cubicBezTo>
                  <a:lnTo>
                    <a:pt x="3168" y="2667"/>
                  </a:lnTo>
                  <a:lnTo>
                    <a:pt x="2334" y="4263"/>
                  </a:lnTo>
                  <a:lnTo>
                    <a:pt x="1929" y="3858"/>
                  </a:lnTo>
                  <a:cubicBezTo>
                    <a:pt x="1548" y="3501"/>
                    <a:pt x="1024" y="3310"/>
                    <a:pt x="500" y="3310"/>
                  </a:cubicBezTo>
                  <a:lnTo>
                    <a:pt x="0" y="3310"/>
                  </a:lnTo>
                  <a:lnTo>
                    <a:pt x="0" y="3977"/>
                  </a:lnTo>
                  <a:lnTo>
                    <a:pt x="500" y="3977"/>
                  </a:lnTo>
                  <a:cubicBezTo>
                    <a:pt x="858" y="3977"/>
                    <a:pt x="1215" y="4144"/>
                    <a:pt x="1453" y="4382"/>
                  </a:cubicBezTo>
                  <a:lnTo>
                    <a:pt x="1977" y="4882"/>
                  </a:lnTo>
                  <a:lnTo>
                    <a:pt x="1310" y="6168"/>
                  </a:lnTo>
                  <a:cubicBezTo>
                    <a:pt x="1096" y="6549"/>
                    <a:pt x="715" y="6787"/>
                    <a:pt x="262" y="6787"/>
                  </a:cubicBezTo>
                  <a:lnTo>
                    <a:pt x="0" y="6787"/>
                  </a:lnTo>
                  <a:lnTo>
                    <a:pt x="0" y="7478"/>
                  </a:lnTo>
                  <a:lnTo>
                    <a:pt x="286" y="7478"/>
                  </a:lnTo>
                  <a:cubicBezTo>
                    <a:pt x="977" y="7478"/>
                    <a:pt x="1596" y="7073"/>
                    <a:pt x="1929" y="6478"/>
                  </a:cubicBezTo>
                  <a:lnTo>
                    <a:pt x="2525" y="5382"/>
                  </a:lnTo>
                  <a:lnTo>
                    <a:pt x="4073" y="6811"/>
                  </a:lnTo>
                  <a:cubicBezTo>
                    <a:pt x="4454" y="7168"/>
                    <a:pt x="4954" y="7383"/>
                    <a:pt x="5501" y="7383"/>
                  </a:cubicBezTo>
                  <a:lnTo>
                    <a:pt x="6002" y="7383"/>
                  </a:lnTo>
                  <a:lnTo>
                    <a:pt x="6002" y="6692"/>
                  </a:lnTo>
                  <a:lnTo>
                    <a:pt x="5454" y="6692"/>
                  </a:lnTo>
                  <a:cubicBezTo>
                    <a:pt x="5097" y="6692"/>
                    <a:pt x="4739" y="6549"/>
                    <a:pt x="4477" y="6311"/>
                  </a:cubicBezTo>
                  <a:lnTo>
                    <a:pt x="2810" y="4739"/>
                  </a:lnTo>
                  <a:lnTo>
                    <a:pt x="3644" y="3144"/>
                  </a:lnTo>
                  <a:lnTo>
                    <a:pt x="4025" y="3501"/>
                  </a:lnTo>
                  <a:cubicBezTo>
                    <a:pt x="4430" y="3858"/>
                    <a:pt x="4930" y="4072"/>
                    <a:pt x="5454" y="4072"/>
                  </a:cubicBezTo>
                  <a:lnTo>
                    <a:pt x="5978" y="4072"/>
                  </a:lnTo>
                  <a:lnTo>
                    <a:pt x="5978" y="3382"/>
                  </a:lnTo>
                  <a:lnTo>
                    <a:pt x="5454" y="3382"/>
                  </a:lnTo>
                  <a:cubicBezTo>
                    <a:pt x="5097" y="3382"/>
                    <a:pt x="4739" y="3239"/>
                    <a:pt x="4501" y="3001"/>
                  </a:cubicBezTo>
                  <a:lnTo>
                    <a:pt x="4001" y="2525"/>
                  </a:lnTo>
                  <a:lnTo>
                    <a:pt x="4668" y="1310"/>
                  </a:lnTo>
                  <a:cubicBezTo>
                    <a:pt x="4858" y="929"/>
                    <a:pt x="5287" y="691"/>
                    <a:pt x="5692" y="691"/>
                  </a:cubicBezTo>
                  <a:lnTo>
                    <a:pt x="5978" y="691"/>
                  </a:lnTo>
                  <a:lnTo>
                    <a:pt x="5978" y="0"/>
                  </a:lnTo>
                  <a:lnTo>
                    <a:pt x="5716" y="0"/>
                  </a:lnTo>
                  <a:cubicBezTo>
                    <a:pt x="5025" y="0"/>
                    <a:pt x="4406" y="381"/>
                    <a:pt x="4073" y="977"/>
                  </a:cubicBezTo>
                  <a:lnTo>
                    <a:pt x="3501" y="2024"/>
                  </a:lnTo>
                  <a:lnTo>
                    <a:pt x="1929" y="572"/>
                  </a:lnTo>
                  <a:cubicBezTo>
                    <a:pt x="1548" y="215"/>
                    <a:pt x="1024" y="0"/>
                    <a:pt x="5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9" name="Google Shape;4769;p55"/>
            <p:cNvSpPr/>
            <p:nvPr/>
          </p:nvSpPr>
          <p:spPr>
            <a:xfrm>
              <a:off x="4705439" y="1935558"/>
              <a:ext cx="62893" cy="340381"/>
            </a:xfrm>
            <a:custGeom>
              <a:rect b="b" l="l" r="r" t="t"/>
              <a:pathLst>
                <a:path extrusionOk="0" h="11479" w="2121">
                  <a:moveTo>
                    <a:pt x="763" y="0"/>
                  </a:moveTo>
                  <a:lnTo>
                    <a:pt x="763" y="1358"/>
                  </a:lnTo>
                  <a:cubicBezTo>
                    <a:pt x="334" y="1501"/>
                    <a:pt x="1" y="1905"/>
                    <a:pt x="1" y="2382"/>
                  </a:cubicBezTo>
                  <a:cubicBezTo>
                    <a:pt x="1" y="2858"/>
                    <a:pt x="311" y="3239"/>
                    <a:pt x="763" y="3382"/>
                  </a:cubicBezTo>
                  <a:lnTo>
                    <a:pt x="763" y="4715"/>
                  </a:lnTo>
                  <a:cubicBezTo>
                    <a:pt x="334" y="4882"/>
                    <a:pt x="1" y="5263"/>
                    <a:pt x="1" y="5739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7"/>
                  </a:lnTo>
                  <a:cubicBezTo>
                    <a:pt x="334" y="8240"/>
                    <a:pt x="1" y="8621"/>
                    <a:pt x="1" y="9097"/>
                  </a:cubicBezTo>
                  <a:cubicBezTo>
                    <a:pt x="1" y="9574"/>
                    <a:pt x="311" y="9955"/>
                    <a:pt x="763" y="10121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1"/>
                  </a:lnTo>
                  <a:cubicBezTo>
                    <a:pt x="1763" y="10002"/>
                    <a:pt x="2001" y="9764"/>
                    <a:pt x="2120" y="9431"/>
                  </a:cubicBezTo>
                  <a:lnTo>
                    <a:pt x="2120" y="8835"/>
                  </a:lnTo>
                  <a:lnTo>
                    <a:pt x="2097" y="8835"/>
                  </a:lnTo>
                  <a:cubicBezTo>
                    <a:pt x="1978" y="8502"/>
                    <a:pt x="1739" y="8264"/>
                    <a:pt x="1406" y="8145"/>
                  </a:cubicBezTo>
                  <a:lnTo>
                    <a:pt x="1406" y="6811"/>
                  </a:lnTo>
                  <a:cubicBezTo>
                    <a:pt x="1739" y="6692"/>
                    <a:pt x="1978" y="6454"/>
                    <a:pt x="2097" y="6120"/>
                  </a:cubicBezTo>
                  <a:lnTo>
                    <a:pt x="2097" y="5430"/>
                  </a:lnTo>
                  <a:cubicBezTo>
                    <a:pt x="1978" y="5120"/>
                    <a:pt x="1739" y="4882"/>
                    <a:pt x="1406" y="4763"/>
                  </a:cubicBezTo>
                  <a:lnTo>
                    <a:pt x="1406" y="3406"/>
                  </a:lnTo>
                  <a:cubicBezTo>
                    <a:pt x="1739" y="3287"/>
                    <a:pt x="1978" y="3048"/>
                    <a:pt x="2097" y="2739"/>
                  </a:cubicBezTo>
                  <a:lnTo>
                    <a:pt x="2097" y="2048"/>
                  </a:lnTo>
                  <a:cubicBezTo>
                    <a:pt x="1978" y="1715"/>
                    <a:pt x="1739" y="1477"/>
                    <a:pt x="1406" y="1358"/>
                  </a:cubicBezTo>
                  <a:lnTo>
                    <a:pt x="1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0" name="Google Shape;4770;p55"/>
            <p:cNvSpPr/>
            <p:nvPr/>
          </p:nvSpPr>
          <p:spPr>
            <a:xfrm>
              <a:off x="4984386" y="1936952"/>
              <a:ext cx="62893" cy="342516"/>
            </a:xfrm>
            <a:custGeom>
              <a:rect b="b" l="l" r="r" t="t"/>
              <a:pathLst>
                <a:path extrusionOk="0" h="11551" w="2121">
                  <a:moveTo>
                    <a:pt x="691" y="1"/>
                  </a:moveTo>
                  <a:lnTo>
                    <a:pt x="691" y="1382"/>
                  </a:lnTo>
                  <a:cubicBezTo>
                    <a:pt x="358" y="1501"/>
                    <a:pt x="120" y="1739"/>
                    <a:pt x="1" y="2049"/>
                  </a:cubicBezTo>
                  <a:lnTo>
                    <a:pt x="1" y="2739"/>
                  </a:lnTo>
                  <a:cubicBezTo>
                    <a:pt x="120" y="3073"/>
                    <a:pt x="358" y="3311"/>
                    <a:pt x="691" y="3430"/>
                  </a:cubicBezTo>
                  <a:lnTo>
                    <a:pt x="691" y="4764"/>
                  </a:lnTo>
                  <a:cubicBezTo>
                    <a:pt x="358" y="4883"/>
                    <a:pt x="120" y="5121"/>
                    <a:pt x="1" y="5454"/>
                  </a:cubicBezTo>
                  <a:lnTo>
                    <a:pt x="1" y="6145"/>
                  </a:lnTo>
                  <a:cubicBezTo>
                    <a:pt x="120" y="6455"/>
                    <a:pt x="358" y="6693"/>
                    <a:pt x="691" y="6812"/>
                  </a:cubicBezTo>
                  <a:lnTo>
                    <a:pt x="691" y="8145"/>
                  </a:lnTo>
                  <a:cubicBezTo>
                    <a:pt x="358" y="8264"/>
                    <a:pt x="120" y="8526"/>
                    <a:pt x="1" y="8836"/>
                  </a:cubicBezTo>
                  <a:lnTo>
                    <a:pt x="1" y="9503"/>
                  </a:lnTo>
                  <a:cubicBezTo>
                    <a:pt x="96" y="9836"/>
                    <a:pt x="358" y="10050"/>
                    <a:pt x="691" y="10170"/>
                  </a:cubicBezTo>
                  <a:lnTo>
                    <a:pt x="691" y="11551"/>
                  </a:lnTo>
                  <a:lnTo>
                    <a:pt x="1382" y="11551"/>
                  </a:lnTo>
                  <a:lnTo>
                    <a:pt x="1382" y="10170"/>
                  </a:lnTo>
                  <a:cubicBezTo>
                    <a:pt x="1787" y="10027"/>
                    <a:pt x="2120" y="9646"/>
                    <a:pt x="2120" y="9169"/>
                  </a:cubicBezTo>
                  <a:cubicBezTo>
                    <a:pt x="2120" y="8693"/>
                    <a:pt x="1834" y="8312"/>
                    <a:pt x="1382" y="8145"/>
                  </a:cubicBezTo>
                  <a:lnTo>
                    <a:pt x="1382" y="6812"/>
                  </a:lnTo>
                  <a:cubicBezTo>
                    <a:pt x="1787" y="6621"/>
                    <a:pt x="2120" y="6216"/>
                    <a:pt x="2120" y="5740"/>
                  </a:cubicBezTo>
                  <a:cubicBezTo>
                    <a:pt x="2120" y="5264"/>
                    <a:pt x="1834" y="4883"/>
                    <a:pt x="1382" y="4740"/>
                  </a:cubicBezTo>
                  <a:lnTo>
                    <a:pt x="1382" y="3406"/>
                  </a:lnTo>
                  <a:cubicBezTo>
                    <a:pt x="1787" y="3240"/>
                    <a:pt x="2120" y="2859"/>
                    <a:pt x="2120" y="2382"/>
                  </a:cubicBezTo>
                  <a:cubicBezTo>
                    <a:pt x="2120" y="1906"/>
                    <a:pt x="1834" y="1525"/>
                    <a:pt x="1382" y="1382"/>
                  </a:cubicBezTo>
                  <a:lnTo>
                    <a:pt x="13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1" name="Google Shape;4771;p55"/>
          <p:cNvSpPr/>
          <p:nvPr/>
        </p:nvSpPr>
        <p:spPr>
          <a:xfrm>
            <a:off x="5518768" y="1930606"/>
            <a:ext cx="340381" cy="341804"/>
          </a:xfrm>
          <a:custGeom>
            <a:rect b="b" l="l" r="r" t="t"/>
            <a:pathLst>
              <a:path extrusionOk="0" h="11527" w="11479">
                <a:moveTo>
                  <a:pt x="7049" y="0"/>
                </a:moveTo>
                <a:lnTo>
                  <a:pt x="7049" y="10836"/>
                </a:lnTo>
                <a:lnTo>
                  <a:pt x="6359" y="10836"/>
                </a:lnTo>
                <a:lnTo>
                  <a:pt x="6359" y="3430"/>
                </a:lnTo>
                <a:lnTo>
                  <a:pt x="5120" y="3430"/>
                </a:lnTo>
                <a:lnTo>
                  <a:pt x="5120" y="10836"/>
                </a:lnTo>
                <a:lnTo>
                  <a:pt x="4454" y="10836"/>
                </a:lnTo>
                <a:lnTo>
                  <a:pt x="4454" y="1882"/>
                </a:lnTo>
                <a:lnTo>
                  <a:pt x="3215" y="1882"/>
                </a:lnTo>
                <a:lnTo>
                  <a:pt x="3215" y="10836"/>
                </a:lnTo>
                <a:lnTo>
                  <a:pt x="2525" y="10836"/>
                </a:lnTo>
                <a:lnTo>
                  <a:pt x="2525" y="5002"/>
                </a:lnTo>
                <a:lnTo>
                  <a:pt x="1286" y="5002"/>
                </a:lnTo>
                <a:lnTo>
                  <a:pt x="1286" y="10836"/>
                </a:lnTo>
                <a:lnTo>
                  <a:pt x="0" y="10836"/>
                </a:lnTo>
                <a:lnTo>
                  <a:pt x="0" y="11527"/>
                </a:lnTo>
                <a:lnTo>
                  <a:pt x="11479" y="11527"/>
                </a:lnTo>
                <a:lnTo>
                  <a:pt x="11479" y="10836"/>
                </a:lnTo>
                <a:lnTo>
                  <a:pt x="10241" y="10836"/>
                </a:lnTo>
                <a:lnTo>
                  <a:pt x="10241" y="1882"/>
                </a:lnTo>
                <a:lnTo>
                  <a:pt x="8978" y="1882"/>
                </a:lnTo>
                <a:lnTo>
                  <a:pt x="8978" y="10836"/>
                </a:lnTo>
                <a:lnTo>
                  <a:pt x="8312" y="10836"/>
                </a:lnTo>
                <a:lnTo>
                  <a:pt x="8312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72" name="Google Shape;4772;p55"/>
          <p:cNvGrpSpPr/>
          <p:nvPr/>
        </p:nvGrpSpPr>
        <p:grpSpPr>
          <a:xfrm>
            <a:off x="6262241" y="1992759"/>
            <a:ext cx="341809" cy="276839"/>
            <a:chOff x="5881241" y="1992759"/>
            <a:chExt cx="341809" cy="276839"/>
          </a:xfrm>
        </p:grpSpPr>
        <p:sp>
          <p:nvSpPr>
            <p:cNvPr id="4773" name="Google Shape;4773;p55"/>
            <p:cNvSpPr/>
            <p:nvPr/>
          </p:nvSpPr>
          <p:spPr>
            <a:xfrm>
              <a:off x="5881241" y="2032998"/>
              <a:ext cx="240126" cy="63575"/>
            </a:xfrm>
            <a:custGeom>
              <a:rect b="b" l="l" r="r" t="t"/>
              <a:pathLst>
                <a:path extrusionOk="0" h="2144" w="8098">
                  <a:moveTo>
                    <a:pt x="0" y="1"/>
                  </a:moveTo>
                  <a:lnTo>
                    <a:pt x="0" y="2144"/>
                  </a:lnTo>
                  <a:lnTo>
                    <a:pt x="7025" y="2144"/>
                  </a:lnTo>
                  <a:lnTo>
                    <a:pt x="8097" y="1072"/>
                  </a:lnTo>
                  <a:lnTo>
                    <a:pt x="70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4" name="Google Shape;4774;p55"/>
            <p:cNvSpPr/>
            <p:nvPr/>
          </p:nvSpPr>
          <p:spPr>
            <a:xfrm>
              <a:off x="6117784" y="2032998"/>
              <a:ext cx="105266" cy="63575"/>
            </a:xfrm>
            <a:custGeom>
              <a:rect b="b" l="l" r="r" t="t"/>
              <a:pathLst>
                <a:path extrusionOk="0" h="2144" w="3550">
                  <a:moveTo>
                    <a:pt x="1" y="1"/>
                  </a:moveTo>
                  <a:lnTo>
                    <a:pt x="1073" y="1072"/>
                  </a:lnTo>
                  <a:lnTo>
                    <a:pt x="1" y="2144"/>
                  </a:lnTo>
                  <a:lnTo>
                    <a:pt x="3549" y="2144"/>
                  </a:lnTo>
                  <a:lnTo>
                    <a:pt x="3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5" name="Google Shape;4775;p55"/>
            <p:cNvSpPr/>
            <p:nvPr/>
          </p:nvSpPr>
          <p:spPr>
            <a:xfrm>
              <a:off x="5882635" y="2119851"/>
              <a:ext cx="188590" cy="63605"/>
            </a:xfrm>
            <a:custGeom>
              <a:rect b="b" l="l" r="r" t="t"/>
              <a:pathLst>
                <a:path extrusionOk="0" h="2145" w="6360">
                  <a:moveTo>
                    <a:pt x="1" y="1"/>
                  </a:moveTo>
                  <a:lnTo>
                    <a:pt x="1" y="2144"/>
                  </a:lnTo>
                  <a:lnTo>
                    <a:pt x="5288" y="2144"/>
                  </a:lnTo>
                  <a:lnTo>
                    <a:pt x="6359" y="1072"/>
                  </a:lnTo>
                  <a:lnTo>
                    <a:pt x="528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6" name="Google Shape;4776;p55"/>
            <p:cNvSpPr/>
            <p:nvPr/>
          </p:nvSpPr>
          <p:spPr>
            <a:xfrm>
              <a:off x="6067670" y="2119851"/>
              <a:ext cx="155379" cy="63605"/>
            </a:xfrm>
            <a:custGeom>
              <a:rect b="b" l="l" r="r" t="t"/>
              <a:pathLst>
                <a:path extrusionOk="0" h="2145" w="5240">
                  <a:moveTo>
                    <a:pt x="0" y="1"/>
                  </a:moveTo>
                  <a:lnTo>
                    <a:pt x="1072" y="1072"/>
                  </a:lnTo>
                  <a:lnTo>
                    <a:pt x="0" y="2144"/>
                  </a:lnTo>
                  <a:lnTo>
                    <a:pt x="5239" y="2144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7" name="Google Shape;4777;p55"/>
            <p:cNvSpPr/>
            <p:nvPr/>
          </p:nvSpPr>
          <p:spPr>
            <a:xfrm>
              <a:off x="5881923" y="2206023"/>
              <a:ext cx="131390" cy="63575"/>
            </a:xfrm>
            <a:custGeom>
              <a:rect b="b" l="l" r="r" t="t"/>
              <a:pathLst>
                <a:path extrusionOk="0" h="2144" w="4431">
                  <a:moveTo>
                    <a:pt x="1" y="0"/>
                  </a:moveTo>
                  <a:lnTo>
                    <a:pt x="1" y="2143"/>
                  </a:lnTo>
                  <a:lnTo>
                    <a:pt x="3359" y="2143"/>
                  </a:lnTo>
                  <a:lnTo>
                    <a:pt x="4430" y="1072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8" name="Google Shape;4778;p55"/>
            <p:cNvSpPr/>
            <p:nvPr/>
          </p:nvSpPr>
          <p:spPr>
            <a:xfrm>
              <a:off x="6009046" y="2206023"/>
              <a:ext cx="214002" cy="63575"/>
            </a:xfrm>
            <a:custGeom>
              <a:rect b="b" l="l" r="r" t="t"/>
              <a:pathLst>
                <a:path extrusionOk="0" h="2144" w="7217">
                  <a:moveTo>
                    <a:pt x="1" y="0"/>
                  </a:moveTo>
                  <a:lnTo>
                    <a:pt x="1072" y="1072"/>
                  </a:lnTo>
                  <a:lnTo>
                    <a:pt x="1" y="2143"/>
                  </a:lnTo>
                  <a:lnTo>
                    <a:pt x="7216" y="2143"/>
                  </a:lnTo>
                  <a:lnTo>
                    <a:pt x="72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9" name="Google Shape;4779;p55"/>
            <p:cNvSpPr/>
            <p:nvPr/>
          </p:nvSpPr>
          <p:spPr>
            <a:xfrm>
              <a:off x="6162293" y="1992759"/>
              <a:ext cx="60758" cy="20490"/>
            </a:xfrm>
            <a:custGeom>
              <a:rect b="b" l="l" r="r" t="t"/>
              <a:pathLst>
                <a:path extrusionOk="0" h="691" w="2049">
                  <a:moveTo>
                    <a:pt x="0" y="0"/>
                  </a:moveTo>
                  <a:lnTo>
                    <a:pt x="0" y="691"/>
                  </a:lnTo>
                  <a:lnTo>
                    <a:pt x="2048" y="691"/>
                  </a:lnTo>
                  <a:lnTo>
                    <a:pt x="204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0" name="Google Shape;4780;p55"/>
            <p:cNvSpPr/>
            <p:nvPr/>
          </p:nvSpPr>
          <p:spPr>
            <a:xfrm>
              <a:off x="6121342" y="1992759"/>
              <a:ext cx="20490" cy="20490"/>
            </a:xfrm>
            <a:custGeom>
              <a:rect b="b" l="l" r="r" t="t"/>
              <a:pathLst>
                <a:path extrusionOk="0" h="691" w="691">
                  <a:moveTo>
                    <a:pt x="0" y="0"/>
                  </a:moveTo>
                  <a:lnTo>
                    <a:pt x="0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1" name="Google Shape;4781;p55"/>
          <p:cNvGrpSpPr/>
          <p:nvPr/>
        </p:nvGrpSpPr>
        <p:grpSpPr>
          <a:xfrm>
            <a:off x="6992994" y="1922125"/>
            <a:ext cx="342520" cy="340416"/>
            <a:chOff x="6459594" y="1922125"/>
            <a:chExt cx="342520" cy="340416"/>
          </a:xfrm>
        </p:grpSpPr>
        <p:sp>
          <p:nvSpPr>
            <p:cNvPr id="4782" name="Google Shape;4782;p55"/>
            <p:cNvSpPr/>
            <p:nvPr/>
          </p:nvSpPr>
          <p:spPr>
            <a:xfrm>
              <a:off x="6730059" y="2207417"/>
              <a:ext cx="71344" cy="55124"/>
            </a:xfrm>
            <a:custGeom>
              <a:rect b="b" l="l" r="r" t="t"/>
              <a:pathLst>
                <a:path extrusionOk="0" h="1859" w="2406">
                  <a:moveTo>
                    <a:pt x="0" y="1"/>
                  </a:moveTo>
                  <a:lnTo>
                    <a:pt x="0" y="1858"/>
                  </a:lnTo>
                  <a:lnTo>
                    <a:pt x="2405" y="1858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3" name="Google Shape;4783;p55"/>
            <p:cNvSpPr/>
            <p:nvPr/>
          </p:nvSpPr>
          <p:spPr>
            <a:xfrm>
              <a:off x="6640359" y="2207417"/>
              <a:ext cx="69239" cy="55124"/>
            </a:xfrm>
            <a:custGeom>
              <a:rect b="b" l="l" r="r" t="t"/>
              <a:pathLst>
                <a:path extrusionOk="0" h="1859" w="2335">
                  <a:moveTo>
                    <a:pt x="1" y="1"/>
                  </a:moveTo>
                  <a:lnTo>
                    <a:pt x="1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4" name="Google Shape;4784;p55"/>
            <p:cNvSpPr/>
            <p:nvPr/>
          </p:nvSpPr>
          <p:spPr>
            <a:xfrm>
              <a:off x="6551400" y="2207417"/>
              <a:ext cx="69209" cy="55124"/>
            </a:xfrm>
            <a:custGeom>
              <a:rect b="b" l="l" r="r" t="t"/>
              <a:pathLst>
                <a:path extrusionOk="0" h="1859" w="2334">
                  <a:moveTo>
                    <a:pt x="0" y="1"/>
                  </a:moveTo>
                  <a:lnTo>
                    <a:pt x="0" y="1858"/>
                  </a:lnTo>
                  <a:lnTo>
                    <a:pt x="2334" y="1858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5" name="Google Shape;4785;p55"/>
            <p:cNvSpPr/>
            <p:nvPr/>
          </p:nvSpPr>
          <p:spPr>
            <a:xfrm>
              <a:off x="6460276" y="2207417"/>
              <a:ext cx="72085" cy="55124"/>
            </a:xfrm>
            <a:custGeom>
              <a:rect b="b" l="l" r="r" t="t"/>
              <a:pathLst>
                <a:path extrusionOk="0" h="1859" w="2431">
                  <a:moveTo>
                    <a:pt x="1" y="1"/>
                  </a:moveTo>
                  <a:lnTo>
                    <a:pt x="1" y="1858"/>
                  </a:lnTo>
                  <a:lnTo>
                    <a:pt x="2430" y="1858"/>
                  </a:lnTo>
                  <a:lnTo>
                    <a:pt x="2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6" name="Google Shape;4786;p55"/>
            <p:cNvSpPr/>
            <p:nvPr/>
          </p:nvSpPr>
          <p:spPr>
            <a:xfrm>
              <a:off x="6635407" y="2032286"/>
              <a:ext cx="78431" cy="155379"/>
            </a:xfrm>
            <a:custGeom>
              <a:rect b="b" l="l" r="r" t="t"/>
              <a:pathLst>
                <a:path extrusionOk="0" h="5240" w="2645">
                  <a:moveTo>
                    <a:pt x="1316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906"/>
                    <a:pt x="453" y="2406"/>
                    <a:pt x="977" y="2549"/>
                  </a:cubicBezTo>
                  <a:lnTo>
                    <a:pt x="977" y="5240"/>
                  </a:lnTo>
                  <a:lnTo>
                    <a:pt x="1668" y="5240"/>
                  </a:lnTo>
                  <a:lnTo>
                    <a:pt x="1668" y="2549"/>
                  </a:lnTo>
                  <a:cubicBezTo>
                    <a:pt x="2216" y="2406"/>
                    <a:pt x="2644" y="1882"/>
                    <a:pt x="2621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0"/>
                    <a:pt x="1330" y="0"/>
                    <a:pt x="13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7" name="Google Shape;4787;p55"/>
            <p:cNvSpPr/>
            <p:nvPr/>
          </p:nvSpPr>
          <p:spPr>
            <a:xfrm>
              <a:off x="6547841" y="1922125"/>
              <a:ext cx="78431" cy="265538"/>
            </a:xfrm>
            <a:custGeom>
              <a:rect b="b" l="l" r="r" t="t"/>
              <a:pathLst>
                <a:path extrusionOk="0" h="8955" w="2645">
                  <a:moveTo>
                    <a:pt x="1338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1" y="1906"/>
                    <a:pt x="430" y="2406"/>
                    <a:pt x="977" y="2549"/>
                  </a:cubicBezTo>
                  <a:lnTo>
                    <a:pt x="977" y="8955"/>
                  </a:lnTo>
                  <a:lnTo>
                    <a:pt x="1668" y="8955"/>
                  </a:lnTo>
                  <a:lnTo>
                    <a:pt x="1668" y="2549"/>
                  </a:lnTo>
                  <a:cubicBezTo>
                    <a:pt x="2240" y="2406"/>
                    <a:pt x="2644" y="1858"/>
                    <a:pt x="2621" y="1239"/>
                  </a:cubicBezTo>
                  <a:cubicBezTo>
                    <a:pt x="2597" y="596"/>
                    <a:pt x="2049" y="25"/>
                    <a:pt x="1382" y="1"/>
                  </a:cubicBezTo>
                  <a:cubicBezTo>
                    <a:pt x="1367" y="0"/>
                    <a:pt x="1353" y="0"/>
                    <a:pt x="1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8" name="Google Shape;4788;p55"/>
            <p:cNvSpPr/>
            <p:nvPr/>
          </p:nvSpPr>
          <p:spPr>
            <a:xfrm>
              <a:off x="6459594" y="2009631"/>
              <a:ext cx="78401" cy="178034"/>
            </a:xfrm>
            <a:custGeom>
              <a:rect b="b" l="l" r="r" t="t"/>
              <a:pathLst>
                <a:path extrusionOk="0" h="6004" w="2644">
                  <a:moveTo>
                    <a:pt x="1296" y="0"/>
                  </a:moveTo>
                  <a:cubicBezTo>
                    <a:pt x="574" y="0"/>
                    <a:pt x="0" y="579"/>
                    <a:pt x="0" y="1312"/>
                  </a:cubicBezTo>
                  <a:cubicBezTo>
                    <a:pt x="24" y="1908"/>
                    <a:pt x="429" y="2408"/>
                    <a:pt x="977" y="2551"/>
                  </a:cubicBezTo>
                  <a:lnTo>
                    <a:pt x="977" y="6004"/>
                  </a:lnTo>
                  <a:lnTo>
                    <a:pt x="1667" y="6004"/>
                  </a:lnTo>
                  <a:lnTo>
                    <a:pt x="1667" y="2551"/>
                  </a:lnTo>
                  <a:cubicBezTo>
                    <a:pt x="2239" y="2408"/>
                    <a:pt x="2644" y="1860"/>
                    <a:pt x="2620" y="1241"/>
                  </a:cubicBezTo>
                  <a:cubicBezTo>
                    <a:pt x="2596" y="598"/>
                    <a:pt x="2048" y="27"/>
                    <a:pt x="1381" y="3"/>
                  </a:cubicBezTo>
                  <a:cubicBezTo>
                    <a:pt x="1353" y="1"/>
                    <a:pt x="1324" y="0"/>
                    <a:pt x="1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9" name="Google Shape;4789;p55"/>
            <p:cNvSpPr/>
            <p:nvPr/>
          </p:nvSpPr>
          <p:spPr>
            <a:xfrm>
              <a:off x="6723684" y="1951066"/>
              <a:ext cx="78431" cy="236597"/>
            </a:xfrm>
            <a:custGeom>
              <a:rect b="b" l="l" r="r" t="t"/>
              <a:pathLst>
                <a:path extrusionOk="0" h="7979" w="2645">
                  <a:moveTo>
                    <a:pt x="1315" y="0"/>
                  </a:moveTo>
                  <a:cubicBezTo>
                    <a:pt x="596" y="0"/>
                    <a:pt x="1" y="587"/>
                    <a:pt x="1" y="1311"/>
                  </a:cubicBezTo>
                  <a:cubicBezTo>
                    <a:pt x="25" y="1882"/>
                    <a:pt x="406" y="2406"/>
                    <a:pt x="977" y="2573"/>
                  </a:cubicBezTo>
                  <a:lnTo>
                    <a:pt x="977" y="7979"/>
                  </a:lnTo>
                  <a:lnTo>
                    <a:pt x="1668" y="7979"/>
                  </a:lnTo>
                  <a:lnTo>
                    <a:pt x="1668" y="2573"/>
                  </a:lnTo>
                  <a:cubicBezTo>
                    <a:pt x="2216" y="2406"/>
                    <a:pt x="2644" y="1882"/>
                    <a:pt x="2620" y="1263"/>
                  </a:cubicBezTo>
                  <a:cubicBezTo>
                    <a:pt x="2597" y="596"/>
                    <a:pt x="2049" y="25"/>
                    <a:pt x="1358" y="1"/>
                  </a:cubicBezTo>
                  <a:cubicBezTo>
                    <a:pt x="1344" y="1"/>
                    <a:pt x="1330" y="0"/>
                    <a:pt x="13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0" name="Google Shape;4790;p55"/>
          <p:cNvGrpSpPr/>
          <p:nvPr/>
        </p:nvGrpSpPr>
        <p:grpSpPr>
          <a:xfrm>
            <a:off x="7731516" y="1932029"/>
            <a:ext cx="341093" cy="340384"/>
            <a:chOff x="7045716" y="1932029"/>
            <a:chExt cx="341093" cy="340384"/>
          </a:xfrm>
        </p:grpSpPr>
        <p:sp>
          <p:nvSpPr>
            <p:cNvPr id="4791" name="Google Shape;4791;p55"/>
            <p:cNvSpPr/>
            <p:nvPr/>
          </p:nvSpPr>
          <p:spPr>
            <a:xfrm>
              <a:off x="7157982" y="2043584"/>
              <a:ext cx="116564" cy="116564"/>
            </a:xfrm>
            <a:custGeom>
              <a:rect b="b" l="l" r="r" t="t"/>
              <a:pathLst>
                <a:path extrusionOk="0" h="3931" w="3931">
                  <a:moveTo>
                    <a:pt x="2787" y="882"/>
                  </a:moveTo>
                  <a:lnTo>
                    <a:pt x="2787" y="1549"/>
                  </a:lnTo>
                  <a:lnTo>
                    <a:pt x="1096" y="1549"/>
                  </a:lnTo>
                  <a:lnTo>
                    <a:pt x="1096" y="882"/>
                  </a:lnTo>
                  <a:close/>
                  <a:moveTo>
                    <a:pt x="2787" y="2358"/>
                  </a:moveTo>
                  <a:lnTo>
                    <a:pt x="2787" y="3049"/>
                  </a:lnTo>
                  <a:lnTo>
                    <a:pt x="1096" y="3049"/>
                  </a:lnTo>
                  <a:lnTo>
                    <a:pt x="1096" y="2358"/>
                  </a:lnTo>
                  <a:close/>
                  <a:moveTo>
                    <a:pt x="1953" y="1"/>
                  </a:moveTo>
                  <a:cubicBezTo>
                    <a:pt x="882" y="1"/>
                    <a:pt x="1" y="906"/>
                    <a:pt x="1" y="1977"/>
                  </a:cubicBezTo>
                  <a:cubicBezTo>
                    <a:pt x="1" y="3049"/>
                    <a:pt x="882" y="3930"/>
                    <a:pt x="1953" y="3930"/>
                  </a:cubicBezTo>
                  <a:cubicBezTo>
                    <a:pt x="3025" y="3930"/>
                    <a:pt x="3930" y="3049"/>
                    <a:pt x="3930" y="1977"/>
                  </a:cubicBezTo>
                  <a:cubicBezTo>
                    <a:pt x="3930" y="906"/>
                    <a:pt x="3025" y="1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2" name="Google Shape;4792;p55"/>
            <p:cNvSpPr/>
            <p:nvPr/>
          </p:nvSpPr>
          <p:spPr>
            <a:xfrm>
              <a:off x="7045716" y="1932029"/>
              <a:ext cx="341093" cy="160301"/>
            </a:xfrm>
            <a:custGeom>
              <a:rect b="b" l="l" r="r" t="t"/>
              <a:pathLst>
                <a:path extrusionOk="0" h="5406" w="11503">
                  <a:moveTo>
                    <a:pt x="5739" y="0"/>
                  </a:moveTo>
                  <a:cubicBezTo>
                    <a:pt x="4192" y="0"/>
                    <a:pt x="2763" y="595"/>
                    <a:pt x="1667" y="1691"/>
                  </a:cubicBezTo>
                  <a:cubicBezTo>
                    <a:pt x="643" y="2691"/>
                    <a:pt x="48" y="4001"/>
                    <a:pt x="0" y="5406"/>
                  </a:cubicBezTo>
                  <a:lnTo>
                    <a:pt x="1572" y="5406"/>
                  </a:lnTo>
                  <a:cubicBezTo>
                    <a:pt x="1762" y="3263"/>
                    <a:pt x="3549" y="1572"/>
                    <a:pt x="5739" y="1572"/>
                  </a:cubicBezTo>
                  <a:cubicBezTo>
                    <a:pt x="7954" y="1572"/>
                    <a:pt x="9740" y="3263"/>
                    <a:pt x="9907" y="5406"/>
                  </a:cubicBezTo>
                  <a:lnTo>
                    <a:pt x="11503" y="5406"/>
                  </a:lnTo>
                  <a:cubicBezTo>
                    <a:pt x="11407" y="4001"/>
                    <a:pt x="10836" y="2691"/>
                    <a:pt x="9812" y="1691"/>
                  </a:cubicBezTo>
                  <a:cubicBezTo>
                    <a:pt x="8740" y="619"/>
                    <a:pt x="7287" y="0"/>
                    <a:pt x="57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3" name="Google Shape;4793;p55"/>
            <p:cNvSpPr/>
            <p:nvPr/>
          </p:nvSpPr>
          <p:spPr>
            <a:xfrm>
              <a:off x="7045716" y="2112082"/>
              <a:ext cx="341093" cy="160331"/>
            </a:xfrm>
            <a:custGeom>
              <a:rect b="b" l="l" r="r" t="t"/>
              <a:pathLst>
                <a:path extrusionOk="0" h="5407" w="11503">
                  <a:moveTo>
                    <a:pt x="0" y="1"/>
                  </a:moveTo>
                  <a:cubicBezTo>
                    <a:pt x="95" y="1382"/>
                    <a:pt x="667" y="2692"/>
                    <a:pt x="1667" y="3716"/>
                  </a:cubicBezTo>
                  <a:cubicBezTo>
                    <a:pt x="2739" y="4787"/>
                    <a:pt x="4192" y="5407"/>
                    <a:pt x="5739" y="5407"/>
                  </a:cubicBezTo>
                  <a:cubicBezTo>
                    <a:pt x="7287" y="5407"/>
                    <a:pt x="8716" y="4811"/>
                    <a:pt x="9836" y="3716"/>
                  </a:cubicBezTo>
                  <a:cubicBezTo>
                    <a:pt x="10836" y="2692"/>
                    <a:pt x="11431" y="1382"/>
                    <a:pt x="11503" y="1"/>
                  </a:cubicBezTo>
                  <a:lnTo>
                    <a:pt x="9907" y="1"/>
                  </a:lnTo>
                  <a:cubicBezTo>
                    <a:pt x="9740" y="2144"/>
                    <a:pt x="7954" y="3835"/>
                    <a:pt x="5739" y="3835"/>
                  </a:cubicBezTo>
                  <a:cubicBezTo>
                    <a:pt x="3549" y="3835"/>
                    <a:pt x="1762" y="2144"/>
                    <a:pt x="1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4" name="Google Shape;4794;p55"/>
            <p:cNvSpPr/>
            <p:nvPr/>
          </p:nvSpPr>
          <p:spPr>
            <a:xfrm>
              <a:off x="7226480" y="1999104"/>
              <a:ext cx="93939" cy="206233"/>
            </a:xfrm>
            <a:custGeom>
              <a:rect b="b" l="l" r="r" t="t"/>
              <a:pathLst>
                <a:path extrusionOk="0" h="6955" w="3168">
                  <a:moveTo>
                    <a:pt x="1" y="0"/>
                  </a:moveTo>
                  <a:lnTo>
                    <a:pt x="1" y="858"/>
                  </a:lnTo>
                  <a:cubicBezTo>
                    <a:pt x="1310" y="1025"/>
                    <a:pt x="2311" y="2144"/>
                    <a:pt x="2311" y="3477"/>
                  </a:cubicBezTo>
                  <a:cubicBezTo>
                    <a:pt x="2311" y="4811"/>
                    <a:pt x="1287" y="5906"/>
                    <a:pt x="1" y="6097"/>
                  </a:cubicBezTo>
                  <a:lnTo>
                    <a:pt x="1" y="6954"/>
                  </a:lnTo>
                  <a:cubicBezTo>
                    <a:pt x="1763" y="6788"/>
                    <a:pt x="3168" y="5287"/>
                    <a:pt x="3168" y="3477"/>
                  </a:cubicBezTo>
                  <a:cubicBezTo>
                    <a:pt x="3168" y="1667"/>
                    <a:pt x="1763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5" name="Google Shape;4795;p55"/>
            <p:cNvSpPr/>
            <p:nvPr/>
          </p:nvSpPr>
          <p:spPr>
            <a:xfrm>
              <a:off x="7112079" y="1999104"/>
              <a:ext cx="93257" cy="206233"/>
            </a:xfrm>
            <a:custGeom>
              <a:rect b="b" l="l" r="r" t="t"/>
              <a:pathLst>
                <a:path extrusionOk="0" h="6955" w="3145">
                  <a:moveTo>
                    <a:pt x="3144" y="0"/>
                  </a:moveTo>
                  <a:cubicBezTo>
                    <a:pt x="1406" y="167"/>
                    <a:pt x="1" y="1667"/>
                    <a:pt x="1" y="3477"/>
                  </a:cubicBezTo>
                  <a:cubicBezTo>
                    <a:pt x="1" y="5287"/>
                    <a:pt x="1406" y="6788"/>
                    <a:pt x="3144" y="6954"/>
                  </a:cubicBezTo>
                  <a:lnTo>
                    <a:pt x="3144" y="6097"/>
                  </a:lnTo>
                  <a:cubicBezTo>
                    <a:pt x="1834" y="5906"/>
                    <a:pt x="858" y="4811"/>
                    <a:pt x="858" y="3477"/>
                  </a:cubicBezTo>
                  <a:cubicBezTo>
                    <a:pt x="858" y="2144"/>
                    <a:pt x="1882" y="1025"/>
                    <a:pt x="3144" y="858"/>
                  </a:cubicBezTo>
                  <a:lnTo>
                    <a:pt x="3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6" name="Google Shape;4796;p55"/>
          <p:cNvGrpSpPr/>
          <p:nvPr/>
        </p:nvGrpSpPr>
        <p:grpSpPr>
          <a:xfrm>
            <a:off x="7730804" y="2458104"/>
            <a:ext cx="340381" cy="341128"/>
            <a:chOff x="7045004" y="2458104"/>
            <a:chExt cx="340381" cy="341128"/>
          </a:xfrm>
        </p:grpSpPr>
        <p:sp>
          <p:nvSpPr>
            <p:cNvPr id="4797" name="Google Shape;4797;p55"/>
            <p:cNvSpPr/>
            <p:nvPr/>
          </p:nvSpPr>
          <p:spPr>
            <a:xfrm>
              <a:off x="7184106" y="2501901"/>
              <a:ext cx="63605" cy="129967"/>
            </a:xfrm>
            <a:custGeom>
              <a:rect b="b" l="l" r="r" t="t"/>
              <a:pathLst>
                <a:path extrusionOk="0" h="4383" w="2145">
                  <a:moveTo>
                    <a:pt x="1" y="0"/>
                  </a:moveTo>
                  <a:lnTo>
                    <a:pt x="1" y="4382"/>
                  </a:lnTo>
                  <a:lnTo>
                    <a:pt x="2144" y="4382"/>
                  </a:lnTo>
                  <a:lnTo>
                    <a:pt x="21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8" name="Google Shape;4798;p55"/>
            <p:cNvSpPr/>
            <p:nvPr/>
          </p:nvSpPr>
          <p:spPr>
            <a:xfrm>
              <a:off x="7270960" y="2458104"/>
              <a:ext cx="63605" cy="129255"/>
            </a:xfrm>
            <a:custGeom>
              <a:rect b="b" l="l" r="r" t="t"/>
              <a:pathLst>
                <a:path extrusionOk="0" h="4359" w="2145">
                  <a:moveTo>
                    <a:pt x="1" y="1"/>
                  </a:moveTo>
                  <a:lnTo>
                    <a:pt x="1" y="4359"/>
                  </a:lnTo>
                  <a:lnTo>
                    <a:pt x="2144" y="4359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9" name="Google Shape;4799;p55"/>
            <p:cNvSpPr/>
            <p:nvPr/>
          </p:nvSpPr>
          <p:spPr>
            <a:xfrm>
              <a:off x="7097964" y="2544957"/>
              <a:ext cx="63575" cy="129967"/>
            </a:xfrm>
            <a:custGeom>
              <a:rect b="b" l="l" r="r" t="t"/>
              <a:pathLst>
                <a:path extrusionOk="0" h="4383" w="2144">
                  <a:moveTo>
                    <a:pt x="0" y="1"/>
                  </a:moveTo>
                  <a:lnTo>
                    <a:pt x="0" y="4383"/>
                  </a:lnTo>
                  <a:lnTo>
                    <a:pt x="2144" y="4383"/>
                  </a:lnTo>
                  <a:lnTo>
                    <a:pt x="2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0" name="Google Shape;4800;p55"/>
            <p:cNvSpPr/>
            <p:nvPr/>
          </p:nvSpPr>
          <p:spPr>
            <a:xfrm>
              <a:off x="7045004" y="2607821"/>
              <a:ext cx="340381" cy="139130"/>
            </a:xfrm>
            <a:custGeom>
              <a:rect b="b" l="l" r="r" t="t"/>
              <a:pathLst>
                <a:path extrusionOk="0" h="4692" w="11479">
                  <a:moveTo>
                    <a:pt x="7621" y="0"/>
                  </a:moveTo>
                  <a:lnTo>
                    <a:pt x="7621" y="4025"/>
                  </a:lnTo>
                  <a:lnTo>
                    <a:pt x="6835" y="4025"/>
                  </a:lnTo>
                  <a:lnTo>
                    <a:pt x="6835" y="1453"/>
                  </a:lnTo>
                  <a:lnTo>
                    <a:pt x="4692" y="1453"/>
                  </a:lnTo>
                  <a:lnTo>
                    <a:pt x="4692" y="4025"/>
                  </a:lnTo>
                  <a:lnTo>
                    <a:pt x="3930" y="4025"/>
                  </a:lnTo>
                  <a:lnTo>
                    <a:pt x="3930" y="2906"/>
                  </a:lnTo>
                  <a:lnTo>
                    <a:pt x="1786" y="2906"/>
                  </a:lnTo>
                  <a:lnTo>
                    <a:pt x="1786" y="4025"/>
                  </a:lnTo>
                  <a:lnTo>
                    <a:pt x="0" y="4025"/>
                  </a:lnTo>
                  <a:lnTo>
                    <a:pt x="0" y="4692"/>
                  </a:lnTo>
                  <a:lnTo>
                    <a:pt x="11479" y="4692"/>
                  </a:lnTo>
                  <a:lnTo>
                    <a:pt x="11479" y="4025"/>
                  </a:lnTo>
                  <a:lnTo>
                    <a:pt x="9764" y="4025"/>
                  </a:lnTo>
                  <a:lnTo>
                    <a:pt x="9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1" name="Google Shape;4801;p55"/>
            <p:cNvSpPr/>
            <p:nvPr/>
          </p:nvSpPr>
          <p:spPr>
            <a:xfrm>
              <a:off x="7107839" y="2778712"/>
              <a:ext cx="43115" cy="20520"/>
            </a:xfrm>
            <a:custGeom>
              <a:rect b="b" l="l" r="r" t="t"/>
              <a:pathLst>
                <a:path extrusionOk="0" h="692" w="1454">
                  <a:moveTo>
                    <a:pt x="1" y="1"/>
                  </a:moveTo>
                  <a:lnTo>
                    <a:pt x="1" y="691"/>
                  </a:lnTo>
                  <a:lnTo>
                    <a:pt x="1454" y="69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2" name="Google Shape;4802;p55"/>
            <p:cNvSpPr/>
            <p:nvPr/>
          </p:nvSpPr>
          <p:spPr>
            <a:xfrm>
              <a:off x="7194010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3" name="Google Shape;4803;p55"/>
            <p:cNvSpPr/>
            <p:nvPr/>
          </p:nvSpPr>
          <p:spPr>
            <a:xfrm>
              <a:off x="7281576" y="2778712"/>
              <a:ext cx="43085" cy="20520"/>
            </a:xfrm>
            <a:custGeom>
              <a:rect b="b" l="l" r="r" t="t"/>
              <a:pathLst>
                <a:path extrusionOk="0" h="692" w="1453">
                  <a:moveTo>
                    <a:pt x="0" y="1"/>
                  </a:moveTo>
                  <a:lnTo>
                    <a:pt x="0" y="691"/>
                  </a:lnTo>
                  <a:lnTo>
                    <a:pt x="1453" y="691"/>
                  </a:lnTo>
                  <a:lnTo>
                    <a:pt x="14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4" name="Google Shape;4804;p55"/>
          <p:cNvGrpSpPr/>
          <p:nvPr/>
        </p:nvGrpSpPr>
        <p:grpSpPr>
          <a:xfrm>
            <a:off x="6992994" y="2439037"/>
            <a:ext cx="342519" cy="341126"/>
            <a:chOff x="6459594" y="2439037"/>
            <a:chExt cx="342519" cy="341126"/>
          </a:xfrm>
        </p:grpSpPr>
        <p:sp>
          <p:nvSpPr>
            <p:cNvPr id="4805" name="Google Shape;4805;p55"/>
            <p:cNvSpPr/>
            <p:nvPr/>
          </p:nvSpPr>
          <p:spPr>
            <a:xfrm>
              <a:off x="6473709" y="2452469"/>
              <a:ext cx="146898" cy="146898"/>
            </a:xfrm>
            <a:custGeom>
              <a:rect b="b" l="l" r="r" t="t"/>
              <a:pathLst>
                <a:path extrusionOk="0" h="4954" w="4954">
                  <a:moveTo>
                    <a:pt x="4954" y="0"/>
                  </a:moveTo>
                  <a:cubicBezTo>
                    <a:pt x="2287" y="191"/>
                    <a:pt x="191" y="2286"/>
                    <a:pt x="0" y="4954"/>
                  </a:cubicBezTo>
                  <a:lnTo>
                    <a:pt x="4954" y="4954"/>
                  </a:lnTo>
                  <a:lnTo>
                    <a:pt x="49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6" name="Google Shape;4806;p55"/>
            <p:cNvSpPr/>
            <p:nvPr/>
          </p:nvSpPr>
          <p:spPr>
            <a:xfrm>
              <a:off x="6641782" y="2439037"/>
              <a:ext cx="160331" cy="161043"/>
            </a:xfrm>
            <a:custGeom>
              <a:rect b="b" l="l" r="r" t="t"/>
              <a:pathLst>
                <a:path extrusionOk="0" h="5431" w="5407">
                  <a:moveTo>
                    <a:pt x="2810" y="2120"/>
                  </a:moveTo>
                  <a:lnTo>
                    <a:pt x="2810" y="2811"/>
                  </a:lnTo>
                  <a:lnTo>
                    <a:pt x="977" y="2811"/>
                  </a:lnTo>
                  <a:lnTo>
                    <a:pt x="977" y="2120"/>
                  </a:lnTo>
                  <a:close/>
                  <a:moveTo>
                    <a:pt x="2810" y="3740"/>
                  </a:moveTo>
                  <a:lnTo>
                    <a:pt x="2810" y="4406"/>
                  </a:lnTo>
                  <a:lnTo>
                    <a:pt x="977" y="4406"/>
                  </a:lnTo>
                  <a:lnTo>
                    <a:pt x="977" y="3740"/>
                  </a:lnTo>
                  <a:close/>
                  <a:moveTo>
                    <a:pt x="0" y="1"/>
                  </a:moveTo>
                  <a:lnTo>
                    <a:pt x="0" y="5431"/>
                  </a:lnTo>
                  <a:lnTo>
                    <a:pt x="5406" y="5431"/>
                  </a:lnTo>
                  <a:cubicBezTo>
                    <a:pt x="5239" y="2501"/>
                    <a:pt x="2882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7" name="Google Shape;4807;p55"/>
            <p:cNvSpPr/>
            <p:nvPr/>
          </p:nvSpPr>
          <p:spPr>
            <a:xfrm>
              <a:off x="6641782" y="2619119"/>
              <a:ext cx="146187" cy="146898"/>
            </a:xfrm>
            <a:custGeom>
              <a:rect b="b" l="l" r="r" t="t"/>
              <a:pathLst>
                <a:path extrusionOk="0" h="4954" w="4930">
                  <a:moveTo>
                    <a:pt x="0" y="0"/>
                  </a:moveTo>
                  <a:lnTo>
                    <a:pt x="0" y="4954"/>
                  </a:lnTo>
                  <a:cubicBezTo>
                    <a:pt x="2644" y="4763"/>
                    <a:pt x="4763" y="2668"/>
                    <a:pt x="49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8" name="Google Shape;4808;p55"/>
            <p:cNvSpPr/>
            <p:nvPr/>
          </p:nvSpPr>
          <p:spPr>
            <a:xfrm>
              <a:off x="6459594" y="2619119"/>
              <a:ext cx="161013" cy="161043"/>
            </a:xfrm>
            <a:custGeom>
              <a:rect b="b" l="l" r="r" t="t"/>
              <a:pathLst>
                <a:path extrusionOk="0" h="5431" w="5430">
                  <a:moveTo>
                    <a:pt x="4430" y="1001"/>
                  </a:moveTo>
                  <a:lnTo>
                    <a:pt x="4430" y="1668"/>
                  </a:lnTo>
                  <a:lnTo>
                    <a:pt x="2596" y="1668"/>
                  </a:lnTo>
                  <a:lnTo>
                    <a:pt x="2596" y="1001"/>
                  </a:lnTo>
                  <a:close/>
                  <a:moveTo>
                    <a:pt x="4430" y="2620"/>
                  </a:moveTo>
                  <a:lnTo>
                    <a:pt x="4430" y="3311"/>
                  </a:lnTo>
                  <a:lnTo>
                    <a:pt x="2596" y="3311"/>
                  </a:lnTo>
                  <a:lnTo>
                    <a:pt x="2596" y="2620"/>
                  </a:lnTo>
                  <a:close/>
                  <a:moveTo>
                    <a:pt x="0" y="0"/>
                  </a:moveTo>
                  <a:cubicBezTo>
                    <a:pt x="191" y="2930"/>
                    <a:pt x="2501" y="5240"/>
                    <a:pt x="5430" y="5430"/>
                  </a:cubicBezTo>
                  <a:lnTo>
                    <a:pt x="5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9" name="Google Shape;4809;p55"/>
          <p:cNvSpPr/>
          <p:nvPr/>
        </p:nvSpPr>
        <p:spPr>
          <a:xfrm>
            <a:off x="6263635" y="2487786"/>
            <a:ext cx="339699" cy="297296"/>
          </a:xfrm>
          <a:custGeom>
            <a:rect b="b" l="l" r="r" t="t"/>
            <a:pathLst>
              <a:path extrusionOk="0" h="10026" w="11456">
                <a:moveTo>
                  <a:pt x="5716" y="0"/>
                </a:moveTo>
                <a:cubicBezTo>
                  <a:pt x="5073" y="0"/>
                  <a:pt x="4573" y="500"/>
                  <a:pt x="4573" y="1143"/>
                </a:cubicBezTo>
                <a:lnTo>
                  <a:pt x="4573" y="1286"/>
                </a:lnTo>
                <a:lnTo>
                  <a:pt x="2668" y="3215"/>
                </a:lnTo>
                <a:cubicBezTo>
                  <a:pt x="2567" y="3181"/>
                  <a:pt x="2466" y="3148"/>
                  <a:pt x="2348" y="3148"/>
                </a:cubicBezTo>
                <a:cubicBezTo>
                  <a:pt x="2299" y="3148"/>
                  <a:pt x="2247" y="3153"/>
                  <a:pt x="2192" y="3167"/>
                </a:cubicBezTo>
                <a:cubicBezTo>
                  <a:pt x="1620" y="3191"/>
                  <a:pt x="1191" y="3667"/>
                  <a:pt x="1144" y="4239"/>
                </a:cubicBezTo>
                <a:cubicBezTo>
                  <a:pt x="1120" y="4787"/>
                  <a:pt x="1501" y="5311"/>
                  <a:pt x="2049" y="5430"/>
                </a:cubicBezTo>
                <a:lnTo>
                  <a:pt x="1" y="9978"/>
                </a:lnTo>
                <a:lnTo>
                  <a:pt x="2739" y="9978"/>
                </a:lnTo>
                <a:lnTo>
                  <a:pt x="3454" y="7382"/>
                </a:lnTo>
                <a:lnTo>
                  <a:pt x="2549" y="5406"/>
                </a:lnTo>
                <a:cubicBezTo>
                  <a:pt x="3049" y="5287"/>
                  <a:pt x="3454" y="4858"/>
                  <a:pt x="3454" y="4310"/>
                </a:cubicBezTo>
                <a:cubicBezTo>
                  <a:pt x="3454" y="4072"/>
                  <a:pt x="3359" y="3834"/>
                  <a:pt x="3239" y="3667"/>
                </a:cubicBezTo>
                <a:lnTo>
                  <a:pt x="4907" y="1953"/>
                </a:lnTo>
                <a:cubicBezTo>
                  <a:pt x="5073" y="2143"/>
                  <a:pt x="5311" y="2262"/>
                  <a:pt x="5549" y="2310"/>
                </a:cubicBezTo>
                <a:lnTo>
                  <a:pt x="3406" y="10002"/>
                </a:lnTo>
                <a:lnTo>
                  <a:pt x="8026" y="10002"/>
                </a:lnTo>
                <a:lnTo>
                  <a:pt x="5883" y="2310"/>
                </a:lnTo>
                <a:cubicBezTo>
                  <a:pt x="6192" y="2262"/>
                  <a:pt x="6454" y="2120"/>
                  <a:pt x="6597" y="1881"/>
                </a:cubicBezTo>
                <a:lnTo>
                  <a:pt x="8050" y="2882"/>
                </a:lnTo>
                <a:cubicBezTo>
                  <a:pt x="8026" y="3001"/>
                  <a:pt x="8002" y="3120"/>
                  <a:pt x="8002" y="3239"/>
                </a:cubicBezTo>
                <a:cubicBezTo>
                  <a:pt x="8002" y="3787"/>
                  <a:pt x="8383" y="4263"/>
                  <a:pt x="8931" y="4382"/>
                </a:cubicBezTo>
                <a:lnTo>
                  <a:pt x="7907" y="7121"/>
                </a:lnTo>
                <a:lnTo>
                  <a:pt x="8717" y="10026"/>
                </a:lnTo>
                <a:lnTo>
                  <a:pt x="11455" y="10026"/>
                </a:lnTo>
                <a:lnTo>
                  <a:pt x="9407" y="4287"/>
                </a:lnTo>
                <a:cubicBezTo>
                  <a:pt x="9931" y="4168"/>
                  <a:pt x="10360" y="3691"/>
                  <a:pt x="10289" y="3096"/>
                </a:cubicBezTo>
                <a:cubicBezTo>
                  <a:pt x="10265" y="2524"/>
                  <a:pt x="9788" y="2048"/>
                  <a:pt x="9217" y="2024"/>
                </a:cubicBezTo>
                <a:cubicBezTo>
                  <a:pt x="8955" y="2024"/>
                  <a:pt x="8693" y="2096"/>
                  <a:pt x="8479" y="2262"/>
                </a:cubicBezTo>
                <a:lnTo>
                  <a:pt x="6835" y="1143"/>
                </a:lnTo>
                <a:cubicBezTo>
                  <a:pt x="6835" y="500"/>
                  <a:pt x="6335" y="0"/>
                  <a:pt x="571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0" name="Google Shape;4810;p55"/>
          <p:cNvGrpSpPr/>
          <p:nvPr/>
        </p:nvGrpSpPr>
        <p:grpSpPr>
          <a:xfrm>
            <a:off x="5518768" y="2458104"/>
            <a:ext cx="341809" cy="342550"/>
            <a:chOff x="5290168" y="2458104"/>
            <a:chExt cx="341809" cy="342550"/>
          </a:xfrm>
        </p:grpSpPr>
        <p:sp>
          <p:nvSpPr>
            <p:cNvPr id="4811" name="Google Shape;4811;p55"/>
            <p:cNvSpPr/>
            <p:nvPr/>
          </p:nvSpPr>
          <p:spPr>
            <a:xfrm>
              <a:off x="5290168" y="2625465"/>
              <a:ext cx="89699" cy="64287"/>
            </a:xfrm>
            <a:custGeom>
              <a:rect b="b" l="l" r="r" t="t"/>
              <a:pathLst>
                <a:path extrusionOk="0" h="2168" w="3025">
                  <a:moveTo>
                    <a:pt x="1191" y="1"/>
                  </a:moveTo>
                  <a:lnTo>
                    <a:pt x="1191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25" y="2168"/>
                  </a:lnTo>
                  <a:lnTo>
                    <a:pt x="3025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2" name="Google Shape;4812;p55"/>
            <p:cNvSpPr/>
            <p:nvPr/>
          </p:nvSpPr>
          <p:spPr>
            <a:xfrm>
              <a:off x="5407386" y="2458104"/>
              <a:ext cx="105948" cy="57941"/>
            </a:xfrm>
            <a:custGeom>
              <a:rect b="b" l="l" r="r" t="t"/>
              <a:pathLst>
                <a:path extrusionOk="0" h="1954" w="3573">
                  <a:moveTo>
                    <a:pt x="1" y="1"/>
                  </a:moveTo>
                  <a:lnTo>
                    <a:pt x="1" y="1954"/>
                  </a:lnTo>
                  <a:lnTo>
                    <a:pt x="3573" y="1954"/>
                  </a:lnTo>
                  <a:lnTo>
                    <a:pt x="35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3" name="Google Shape;4813;p55"/>
            <p:cNvSpPr/>
            <p:nvPr/>
          </p:nvSpPr>
          <p:spPr>
            <a:xfrm>
              <a:off x="5290168" y="2535794"/>
              <a:ext cx="341804" cy="68527"/>
            </a:xfrm>
            <a:custGeom>
              <a:rect b="b" l="l" r="r" t="t"/>
              <a:pathLst>
                <a:path extrusionOk="0" h="2311" w="11527">
                  <a:moveTo>
                    <a:pt x="5406" y="0"/>
                  </a:moveTo>
                  <a:lnTo>
                    <a:pt x="5406" y="596"/>
                  </a:lnTo>
                  <a:lnTo>
                    <a:pt x="4216" y="596"/>
                  </a:lnTo>
                  <a:lnTo>
                    <a:pt x="4216" y="1120"/>
                  </a:lnTo>
                  <a:lnTo>
                    <a:pt x="3025" y="1120"/>
                  </a:lnTo>
                  <a:lnTo>
                    <a:pt x="3025" y="596"/>
                  </a:lnTo>
                  <a:lnTo>
                    <a:pt x="0" y="596"/>
                  </a:lnTo>
                  <a:lnTo>
                    <a:pt x="0" y="2310"/>
                  </a:lnTo>
                  <a:lnTo>
                    <a:pt x="3025" y="2310"/>
                  </a:lnTo>
                  <a:lnTo>
                    <a:pt x="3025" y="1810"/>
                  </a:lnTo>
                  <a:lnTo>
                    <a:pt x="4216" y="1810"/>
                  </a:lnTo>
                  <a:lnTo>
                    <a:pt x="4216" y="2310"/>
                  </a:lnTo>
                  <a:lnTo>
                    <a:pt x="7264" y="2310"/>
                  </a:lnTo>
                  <a:lnTo>
                    <a:pt x="7264" y="1810"/>
                  </a:lnTo>
                  <a:lnTo>
                    <a:pt x="8478" y="1810"/>
                  </a:lnTo>
                  <a:lnTo>
                    <a:pt x="8478" y="2310"/>
                  </a:lnTo>
                  <a:lnTo>
                    <a:pt x="11527" y="2310"/>
                  </a:lnTo>
                  <a:lnTo>
                    <a:pt x="11527" y="596"/>
                  </a:lnTo>
                  <a:lnTo>
                    <a:pt x="8455" y="596"/>
                  </a:lnTo>
                  <a:lnTo>
                    <a:pt x="8455" y="1120"/>
                  </a:lnTo>
                  <a:lnTo>
                    <a:pt x="7264" y="1120"/>
                  </a:lnTo>
                  <a:lnTo>
                    <a:pt x="7264" y="596"/>
                  </a:lnTo>
                  <a:lnTo>
                    <a:pt x="6097" y="596"/>
                  </a:lnTo>
                  <a:lnTo>
                    <a:pt x="6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4" name="Google Shape;4814;p55"/>
            <p:cNvSpPr/>
            <p:nvPr/>
          </p:nvSpPr>
          <p:spPr>
            <a:xfrm>
              <a:off x="5541566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67" y="1"/>
                  </a:moveTo>
                  <a:lnTo>
                    <a:pt x="1167" y="501"/>
                  </a:lnTo>
                  <a:lnTo>
                    <a:pt x="0" y="501"/>
                  </a:lnTo>
                  <a:lnTo>
                    <a:pt x="0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58" y="501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5" name="Google Shape;4815;p55"/>
            <p:cNvSpPr/>
            <p:nvPr/>
          </p:nvSpPr>
          <p:spPr>
            <a:xfrm>
              <a:off x="5422213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406" y="786"/>
                    <a:pt x="1" y="1287"/>
                    <a:pt x="48" y="1882"/>
                  </a:cubicBezTo>
                  <a:cubicBezTo>
                    <a:pt x="72" y="2501"/>
                    <a:pt x="572" y="3001"/>
                    <a:pt x="1191" y="3049"/>
                  </a:cubicBezTo>
                  <a:cubicBezTo>
                    <a:pt x="1205" y="3049"/>
                    <a:pt x="1219" y="3050"/>
                    <a:pt x="1233" y="3050"/>
                  </a:cubicBezTo>
                  <a:cubicBezTo>
                    <a:pt x="1906" y="3050"/>
                    <a:pt x="2477" y="2487"/>
                    <a:pt x="2477" y="1810"/>
                  </a:cubicBezTo>
                  <a:cubicBezTo>
                    <a:pt x="2501" y="1215"/>
                    <a:pt x="2120" y="786"/>
                    <a:pt x="1620" y="620"/>
                  </a:cubicBezTo>
                  <a:lnTo>
                    <a:pt x="16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6" name="Google Shape;4816;p55"/>
            <p:cNvSpPr/>
            <p:nvPr/>
          </p:nvSpPr>
          <p:spPr>
            <a:xfrm>
              <a:off x="5547912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48" y="3001"/>
                    <a:pt x="1191" y="3049"/>
                  </a:cubicBezTo>
                  <a:cubicBezTo>
                    <a:pt x="1205" y="3049"/>
                    <a:pt x="1218" y="3050"/>
                    <a:pt x="1232" y="3050"/>
                  </a:cubicBezTo>
                  <a:cubicBezTo>
                    <a:pt x="1882" y="3050"/>
                    <a:pt x="2454" y="2487"/>
                    <a:pt x="2454" y="1810"/>
                  </a:cubicBezTo>
                  <a:cubicBezTo>
                    <a:pt x="2501" y="1215"/>
                    <a:pt x="2120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7" name="Google Shape;4817;p55"/>
            <p:cNvSpPr/>
            <p:nvPr/>
          </p:nvSpPr>
          <p:spPr>
            <a:xfrm>
              <a:off x="5415155" y="2625465"/>
              <a:ext cx="90410" cy="64287"/>
            </a:xfrm>
            <a:custGeom>
              <a:rect b="b" l="l" r="r" t="t"/>
              <a:pathLst>
                <a:path extrusionOk="0" h="2168" w="3049">
                  <a:moveTo>
                    <a:pt x="1191" y="1"/>
                  </a:moveTo>
                  <a:lnTo>
                    <a:pt x="1191" y="501"/>
                  </a:lnTo>
                  <a:lnTo>
                    <a:pt x="1" y="501"/>
                  </a:lnTo>
                  <a:lnTo>
                    <a:pt x="1" y="2168"/>
                  </a:lnTo>
                  <a:lnTo>
                    <a:pt x="3049" y="2168"/>
                  </a:lnTo>
                  <a:lnTo>
                    <a:pt x="3049" y="501"/>
                  </a:lnTo>
                  <a:lnTo>
                    <a:pt x="1882" y="501"/>
                  </a:lnTo>
                  <a:lnTo>
                    <a:pt x="1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8" name="Google Shape;4818;p55"/>
            <p:cNvSpPr/>
            <p:nvPr/>
          </p:nvSpPr>
          <p:spPr>
            <a:xfrm>
              <a:off x="5297225" y="2710213"/>
              <a:ext cx="74191" cy="90440"/>
            </a:xfrm>
            <a:custGeom>
              <a:rect b="b" l="l" r="r" t="t"/>
              <a:pathLst>
                <a:path extrusionOk="0" h="3050" w="2502">
                  <a:moveTo>
                    <a:pt x="929" y="1"/>
                  </a:moveTo>
                  <a:lnTo>
                    <a:pt x="929" y="620"/>
                  </a:lnTo>
                  <a:cubicBezTo>
                    <a:pt x="382" y="786"/>
                    <a:pt x="1" y="1287"/>
                    <a:pt x="24" y="1882"/>
                  </a:cubicBezTo>
                  <a:cubicBezTo>
                    <a:pt x="48" y="2501"/>
                    <a:pt x="572" y="3001"/>
                    <a:pt x="1191" y="3049"/>
                  </a:cubicBezTo>
                  <a:cubicBezTo>
                    <a:pt x="1205" y="3049"/>
                    <a:pt x="1218" y="3050"/>
                    <a:pt x="1231" y="3050"/>
                  </a:cubicBezTo>
                  <a:cubicBezTo>
                    <a:pt x="1882" y="3050"/>
                    <a:pt x="2453" y="2487"/>
                    <a:pt x="2453" y="1810"/>
                  </a:cubicBezTo>
                  <a:cubicBezTo>
                    <a:pt x="2501" y="1215"/>
                    <a:pt x="2144" y="786"/>
                    <a:pt x="1596" y="620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9" name="Google Shape;4819;p55"/>
          <p:cNvGrpSpPr/>
          <p:nvPr/>
        </p:nvGrpSpPr>
        <p:grpSpPr>
          <a:xfrm>
            <a:off x="4781639" y="2467296"/>
            <a:ext cx="341839" cy="337569"/>
            <a:chOff x="4705439" y="2467296"/>
            <a:chExt cx="341839" cy="337569"/>
          </a:xfrm>
        </p:grpSpPr>
        <p:sp>
          <p:nvSpPr>
            <p:cNvPr id="4820" name="Google Shape;4820;p55"/>
            <p:cNvSpPr/>
            <p:nvPr/>
          </p:nvSpPr>
          <p:spPr>
            <a:xfrm>
              <a:off x="4838226" y="2467296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1"/>
                    <a:pt x="572" y="2572"/>
                    <a:pt x="1262" y="2572"/>
                  </a:cubicBezTo>
                  <a:cubicBezTo>
                    <a:pt x="1977" y="2572"/>
                    <a:pt x="2548" y="2001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1" name="Google Shape;4821;p55"/>
            <p:cNvSpPr/>
            <p:nvPr/>
          </p:nvSpPr>
          <p:spPr>
            <a:xfrm>
              <a:off x="4925791" y="2499084"/>
              <a:ext cx="75584" cy="76266"/>
            </a:xfrm>
            <a:custGeom>
              <a:rect b="b" l="l" r="r" t="t"/>
              <a:pathLst>
                <a:path extrusionOk="0" h="2572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2000"/>
                    <a:pt x="572" y="2572"/>
                    <a:pt x="1262" y="2572"/>
                  </a:cubicBezTo>
                  <a:cubicBezTo>
                    <a:pt x="1977" y="2572"/>
                    <a:pt x="2548" y="2000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2" name="Google Shape;4822;p55"/>
            <p:cNvSpPr/>
            <p:nvPr/>
          </p:nvSpPr>
          <p:spPr>
            <a:xfrm>
              <a:off x="4971694" y="2578880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62" y="0"/>
                  </a:moveTo>
                  <a:cubicBezTo>
                    <a:pt x="572" y="0"/>
                    <a:pt x="0" y="572"/>
                    <a:pt x="0" y="1286"/>
                  </a:cubicBezTo>
                  <a:cubicBezTo>
                    <a:pt x="0" y="1977"/>
                    <a:pt x="572" y="2548"/>
                    <a:pt x="1262" y="2548"/>
                  </a:cubicBezTo>
                  <a:cubicBezTo>
                    <a:pt x="1977" y="2548"/>
                    <a:pt x="2548" y="1977"/>
                    <a:pt x="2548" y="1286"/>
                  </a:cubicBezTo>
                  <a:cubicBezTo>
                    <a:pt x="2548" y="572"/>
                    <a:pt x="1977" y="0"/>
                    <a:pt x="12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3" name="Google Shape;4823;p55"/>
            <p:cNvSpPr/>
            <p:nvPr/>
          </p:nvSpPr>
          <p:spPr>
            <a:xfrm>
              <a:off x="4955444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6" y="0"/>
                  </a:moveTo>
                  <a:cubicBezTo>
                    <a:pt x="572" y="0"/>
                    <a:pt x="0" y="572"/>
                    <a:pt x="0" y="1262"/>
                  </a:cubicBezTo>
                  <a:cubicBezTo>
                    <a:pt x="0" y="1977"/>
                    <a:pt x="572" y="2548"/>
                    <a:pt x="1286" y="2548"/>
                  </a:cubicBezTo>
                  <a:cubicBezTo>
                    <a:pt x="1977" y="2548"/>
                    <a:pt x="2548" y="1977"/>
                    <a:pt x="2548" y="1262"/>
                  </a:cubicBezTo>
                  <a:cubicBezTo>
                    <a:pt x="2548" y="572"/>
                    <a:pt x="1977" y="0"/>
                    <a:pt x="1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4" name="Google Shape;4824;p55"/>
            <p:cNvSpPr/>
            <p:nvPr/>
          </p:nvSpPr>
          <p:spPr>
            <a:xfrm>
              <a:off x="4884811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7" y="1"/>
                  </a:moveTo>
                  <a:cubicBezTo>
                    <a:pt x="572" y="1"/>
                    <a:pt x="1" y="572"/>
                    <a:pt x="1" y="1287"/>
                  </a:cubicBezTo>
                  <a:cubicBezTo>
                    <a:pt x="1" y="2001"/>
                    <a:pt x="572" y="2573"/>
                    <a:pt x="1287" y="2573"/>
                  </a:cubicBezTo>
                  <a:cubicBezTo>
                    <a:pt x="1977" y="2573"/>
                    <a:pt x="2549" y="2001"/>
                    <a:pt x="2549" y="1287"/>
                  </a:cubicBezTo>
                  <a:cubicBezTo>
                    <a:pt x="2549" y="572"/>
                    <a:pt x="197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5" name="Google Shape;4825;p55"/>
            <p:cNvSpPr/>
            <p:nvPr/>
          </p:nvSpPr>
          <p:spPr>
            <a:xfrm>
              <a:off x="4792323" y="2728569"/>
              <a:ext cx="75584" cy="76296"/>
            </a:xfrm>
            <a:custGeom>
              <a:rect b="b" l="l" r="r" t="t"/>
              <a:pathLst>
                <a:path extrusionOk="0" h="2573" w="2549">
                  <a:moveTo>
                    <a:pt x="1286" y="1"/>
                  </a:moveTo>
                  <a:cubicBezTo>
                    <a:pt x="572" y="1"/>
                    <a:pt x="0" y="572"/>
                    <a:pt x="0" y="1287"/>
                  </a:cubicBezTo>
                  <a:cubicBezTo>
                    <a:pt x="0" y="2001"/>
                    <a:pt x="572" y="2573"/>
                    <a:pt x="1286" y="2573"/>
                  </a:cubicBezTo>
                  <a:cubicBezTo>
                    <a:pt x="1977" y="2573"/>
                    <a:pt x="2548" y="2001"/>
                    <a:pt x="2548" y="1287"/>
                  </a:cubicBezTo>
                  <a:cubicBezTo>
                    <a:pt x="2548" y="572"/>
                    <a:pt x="1977" y="1"/>
                    <a:pt x="1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6" name="Google Shape;4826;p55"/>
            <p:cNvSpPr/>
            <p:nvPr/>
          </p:nvSpPr>
          <p:spPr>
            <a:xfrm>
              <a:off x="4721689" y="2669974"/>
              <a:ext cx="75584" cy="75584"/>
            </a:xfrm>
            <a:custGeom>
              <a:rect b="b" l="l" r="r" t="t"/>
              <a:pathLst>
                <a:path extrusionOk="0" h="2549" w="2549">
                  <a:moveTo>
                    <a:pt x="1287" y="0"/>
                  </a:moveTo>
                  <a:cubicBezTo>
                    <a:pt x="572" y="0"/>
                    <a:pt x="1" y="572"/>
                    <a:pt x="1" y="1262"/>
                  </a:cubicBezTo>
                  <a:cubicBezTo>
                    <a:pt x="1" y="1977"/>
                    <a:pt x="572" y="2548"/>
                    <a:pt x="1287" y="2548"/>
                  </a:cubicBezTo>
                  <a:cubicBezTo>
                    <a:pt x="1977" y="2548"/>
                    <a:pt x="2549" y="1977"/>
                    <a:pt x="2549" y="1262"/>
                  </a:cubicBezTo>
                  <a:cubicBezTo>
                    <a:pt x="2549" y="572"/>
                    <a:pt x="1977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7" name="Google Shape;4827;p55"/>
            <p:cNvSpPr/>
            <p:nvPr/>
          </p:nvSpPr>
          <p:spPr>
            <a:xfrm>
              <a:off x="4705439" y="2579562"/>
              <a:ext cx="76296" cy="76296"/>
            </a:xfrm>
            <a:custGeom>
              <a:rect b="b" l="l" r="r" t="t"/>
              <a:pathLst>
                <a:path extrusionOk="0" h="2573" w="2573">
                  <a:moveTo>
                    <a:pt x="1287" y="1"/>
                  </a:moveTo>
                  <a:cubicBezTo>
                    <a:pt x="573" y="1"/>
                    <a:pt x="1" y="572"/>
                    <a:pt x="1" y="1287"/>
                  </a:cubicBezTo>
                  <a:cubicBezTo>
                    <a:pt x="1" y="1977"/>
                    <a:pt x="573" y="2573"/>
                    <a:pt x="1287" y="2573"/>
                  </a:cubicBezTo>
                  <a:cubicBezTo>
                    <a:pt x="2001" y="2573"/>
                    <a:pt x="2573" y="1977"/>
                    <a:pt x="2573" y="1287"/>
                  </a:cubicBezTo>
                  <a:cubicBezTo>
                    <a:pt x="2573" y="572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8" name="Google Shape;4828;p55"/>
            <p:cNvSpPr/>
            <p:nvPr/>
          </p:nvSpPr>
          <p:spPr>
            <a:xfrm>
              <a:off x="4751343" y="2499084"/>
              <a:ext cx="76296" cy="76266"/>
            </a:xfrm>
            <a:custGeom>
              <a:rect b="b" l="l" r="r" t="t"/>
              <a:pathLst>
                <a:path extrusionOk="0" h="2572" w="2573">
                  <a:moveTo>
                    <a:pt x="1287" y="0"/>
                  </a:moveTo>
                  <a:cubicBezTo>
                    <a:pt x="572" y="0"/>
                    <a:pt x="1" y="572"/>
                    <a:pt x="1" y="1286"/>
                  </a:cubicBezTo>
                  <a:cubicBezTo>
                    <a:pt x="1" y="2000"/>
                    <a:pt x="572" y="2572"/>
                    <a:pt x="1287" y="2572"/>
                  </a:cubicBezTo>
                  <a:cubicBezTo>
                    <a:pt x="2001" y="2572"/>
                    <a:pt x="2573" y="2000"/>
                    <a:pt x="2573" y="1286"/>
                  </a:cubicBezTo>
                  <a:cubicBezTo>
                    <a:pt x="2573" y="572"/>
                    <a:pt x="2001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9" name="Google Shape;4829;p55"/>
            <p:cNvSpPr/>
            <p:nvPr/>
          </p:nvSpPr>
          <p:spPr>
            <a:xfrm>
              <a:off x="4866455" y="2645955"/>
              <a:ext cx="62181" cy="20520"/>
            </a:xfrm>
            <a:custGeom>
              <a:rect b="b" l="l" r="r" t="t"/>
              <a:pathLst>
                <a:path extrusionOk="0" h="692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0" name="Google Shape;4830;p55"/>
            <p:cNvSpPr/>
            <p:nvPr/>
          </p:nvSpPr>
          <p:spPr>
            <a:xfrm>
              <a:off x="4866455" y="2605004"/>
              <a:ext cx="62181" cy="20490"/>
            </a:xfrm>
            <a:custGeom>
              <a:rect b="b" l="l" r="r" t="t"/>
              <a:pathLst>
                <a:path extrusionOk="0" h="691" w="2097">
                  <a:moveTo>
                    <a:pt x="1" y="0"/>
                  </a:moveTo>
                  <a:lnTo>
                    <a:pt x="1" y="691"/>
                  </a:lnTo>
                  <a:lnTo>
                    <a:pt x="2096" y="691"/>
                  </a:lnTo>
                  <a:lnTo>
                    <a:pt x="209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1" name="Google Shape;4831;p55"/>
            <p:cNvSpPr/>
            <p:nvPr/>
          </p:nvSpPr>
          <p:spPr>
            <a:xfrm>
              <a:off x="4824081" y="2645955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2" name="Google Shape;4832;p55"/>
            <p:cNvSpPr/>
            <p:nvPr/>
          </p:nvSpPr>
          <p:spPr>
            <a:xfrm>
              <a:off x="4824081" y="2605004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3" name="Google Shape;4833;p55"/>
          <p:cNvGrpSpPr/>
          <p:nvPr/>
        </p:nvGrpSpPr>
        <p:grpSpPr>
          <a:xfrm>
            <a:off x="4039589" y="2487074"/>
            <a:ext cx="347473" cy="320607"/>
            <a:chOff x="4115789" y="2487074"/>
            <a:chExt cx="347473" cy="320607"/>
          </a:xfrm>
        </p:grpSpPr>
        <p:sp>
          <p:nvSpPr>
            <p:cNvPr id="4834" name="Google Shape;4834;p55"/>
            <p:cNvSpPr/>
            <p:nvPr/>
          </p:nvSpPr>
          <p:spPr>
            <a:xfrm>
              <a:off x="4119318" y="2487074"/>
              <a:ext cx="97497" cy="96756"/>
            </a:xfrm>
            <a:custGeom>
              <a:rect b="b" l="l" r="r" t="t"/>
              <a:pathLst>
                <a:path extrusionOk="0" h="3263" w="3288">
                  <a:moveTo>
                    <a:pt x="1644" y="0"/>
                  </a:moveTo>
                  <a:cubicBezTo>
                    <a:pt x="739" y="0"/>
                    <a:pt x="1" y="738"/>
                    <a:pt x="1" y="1643"/>
                  </a:cubicBezTo>
                  <a:cubicBezTo>
                    <a:pt x="1" y="2525"/>
                    <a:pt x="739" y="3263"/>
                    <a:pt x="1644" y="3263"/>
                  </a:cubicBezTo>
                  <a:cubicBezTo>
                    <a:pt x="2549" y="3263"/>
                    <a:pt x="3287" y="2525"/>
                    <a:pt x="3287" y="1643"/>
                  </a:cubicBezTo>
                  <a:cubicBezTo>
                    <a:pt x="3287" y="738"/>
                    <a:pt x="2549" y="0"/>
                    <a:pt x="1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5" name="Google Shape;4835;p55"/>
            <p:cNvSpPr/>
            <p:nvPr/>
          </p:nvSpPr>
          <p:spPr>
            <a:xfrm>
              <a:off x="4230902" y="2508958"/>
              <a:ext cx="156802" cy="52989"/>
            </a:xfrm>
            <a:custGeom>
              <a:rect b="b" l="l" r="r" t="t"/>
              <a:pathLst>
                <a:path extrusionOk="0" h="1787" w="5288">
                  <a:moveTo>
                    <a:pt x="1" y="0"/>
                  </a:moveTo>
                  <a:cubicBezTo>
                    <a:pt x="120" y="262"/>
                    <a:pt x="167" y="572"/>
                    <a:pt x="167" y="905"/>
                  </a:cubicBezTo>
                  <a:cubicBezTo>
                    <a:pt x="167" y="1215"/>
                    <a:pt x="120" y="1525"/>
                    <a:pt x="1" y="1787"/>
                  </a:cubicBezTo>
                  <a:lnTo>
                    <a:pt x="5287" y="1787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6" name="Google Shape;4836;p55"/>
            <p:cNvSpPr/>
            <p:nvPr/>
          </p:nvSpPr>
          <p:spPr>
            <a:xfrm>
              <a:off x="4408168" y="2508958"/>
              <a:ext cx="55094" cy="52989"/>
            </a:xfrm>
            <a:custGeom>
              <a:rect b="b" l="l" r="r" t="t"/>
              <a:pathLst>
                <a:path extrusionOk="0" h="1787" w="1858">
                  <a:moveTo>
                    <a:pt x="0" y="0"/>
                  </a:moveTo>
                  <a:lnTo>
                    <a:pt x="0" y="1787"/>
                  </a:lnTo>
                  <a:lnTo>
                    <a:pt x="857" y="1787"/>
                  </a:lnTo>
                  <a:cubicBezTo>
                    <a:pt x="1405" y="1787"/>
                    <a:pt x="1858" y="1310"/>
                    <a:pt x="1739" y="739"/>
                  </a:cubicBezTo>
                  <a:cubicBezTo>
                    <a:pt x="1667" y="334"/>
                    <a:pt x="1262" y="0"/>
                    <a:pt x="8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7" name="Google Shape;4837;p55"/>
            <p:cNvSpPr/>
            <p:nvPr/>
          </p:nvSpPr>
          <p:spPr>
            <a:xfrm>
              <a:off x="4191375" y="2621225"/>
              <a:ext cx="157484" cy="53019"/>
            </a:xfrm>
            <a:custGeom>
              <a:rect b="b" l="l" r="r" t="t"/>
              <a:pathLst>
                <a:path extrusionOk="0" h="1788" w="5311">
                  <a:moveTo>
                    <a:pt x="0" y="1"/>
                  </a:moveTo>
                  <a:lnTo>
                    <a:pt x="0" y="1787"/>
                  </a:lnTo>
                  <a:lnTo>
                    <a:pt x="5311" y="1787"/>
                  </a:lnTo>
                  <a:cubicBezTo>
                    <a:pt x="5192" y="1525"/>
                    <a:pt x="5144" y="1215"/>
                    <a:pt x="5144" y="882"/>
                  </a:cubicBezTo>
                  <a:cubicBezTo>
                    <a:pt x="5144" y="549"/>
                    <a:pt x="5192" y="263"/>
                    <a:pt x="53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8" name="Google Shape;4838;p55"/>
            <p:cNvSpPr/>
            <p:nvPr/>
          </p:nvSpPr>
          <p:spPr>
            <a:xfrm>
              <a:off x="4362265" y="2597947"/>
              <a:ext cx="97468" cy="97468"/>
            </a:xfrm>
            <a:custGeom>
              <a:rect b="b" l="l" r="r" t="t"/>
              <a:pathLst>
                <a:path extrusionOk="0" h="3287" w="3287">
                  <a:moveTo>
                    <a:pt x="1643" y="0"/>
                  </a:moveTo>
                  <a:cubicBezTo>
                    <a:pt x="738" y="0"/>
                    <a:pt x="0" y="738"/>
                    <a:pt x="0" y="1643"/>
                  </a:cubicBezTo>
                  <a:cubicBezTo>
                    <a:pt x="0" y="2548"/>
                    <a:pt x="738" y="3286"/>
                    <a:pt x="1643" y="3286"/>
                  </a:cubicBezTo>
                  <a:cubicBezTo>
                    <a:pt x="2548" y="3286"/>
                    <a:pt x="3287" y="2548"/>
                    <a:pt x="3287" y="1643"/>
                  </a:cubicBezTo>
                  <a:cubicBezTo>
                    <a:pt x="3287" y="738"/>
                    <a:pt x="2548" y="0"/>
                    <a:pt x="1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9" name="Google Shape;4839;p55"/>
            <p:cNvSpPr/>
            <p:nvPr/>
          </p:nvSpPr>
          <p:spPr>
            <a:xfrm>
              <a:off x="4115789" y="2619831"/>
              <a:ext cx="55836" cy="52989"/>
            </a:xfrm>
            <a:custGeom>
              <a:rect b="b" l="l" r="r" t="t"/>
              <a:pathLst>
                <a:path extrusionOk="0" h="1787" w="1883">
                  <a:moveTo>
                    <a:pt x="1001" y="0"/>
                  </a:moveTo>
                  <a:cubicBezTo>
                    <a:pt x="453" y="0"/>
                    <a:pt x="1" y="500"/>
                    <a:pt x="120" y="1048"/>
                  </a:cubicBezTo>
                  <a:cubicBezTo>
                    <a:pt x="191" y="1477"/>
                    <a:pt x="596" y="1786"/>
                    <a:pt x="1001" y="1786"/>
                  </a:cubicBezTo>
                  <a:lnTo>
                    <a:pt x="1882" y="1786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0" name="Google Shape;4840;p55"/>
            <p:cNvSpPr/>
            <p:nvPr/>
          </p:nvSpPr>
          <p:spPr>
            <a:xfrm>
              <a:off x="4119318" y="2710213"/>
              <a:ext cx="97497" cy="97468"/>
            </a:xfrm>
            <a:custGeom>
              <a:rect b="b" l="l" r="r" t="t"/>
              <a:pathLst>
                <a:path extrusionOk="0" h="3287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1" name="Google Shape;4841;p55"/>
            <p:cNvSpPr/>
            <p:nvPr/>
          </p:nvSpPr>
          <p:spPr>
            <a:xfrm>
              <a:off x="4407456" y="2732097"/>
              <a:ext cx="55806" cy="52989"/>
            </a:xfrm>
            <a:custGeom>
              <a:rect b="b" l="l" r="r" t="t"/>
              <a:pathLst>
                <a:path extrusionOk="0" h="1787" w="1882">
                  <a:moveTo>
                    <a:pt x="0" y="1"/>
                  </a:moveTo>
                  <a:lnTo>
                    <a:pt x="0" y="1787"/>
                  </a:lnTo>
                  <a:lnTo>
                    <a:pt x="881" y="1787"/>
                  </a:lnTo>
                  <a:cubicBezTo>
                    <a:pt x="1429" y="1787"/>
                    <a:pt x="1882" y="1311"/>
                    <a:pt x="1763" y="763"/>
                  </a:cubicBezTo>
                  <a:cubicBezTo>
                    <a:pt x="1691" y="334"/>
                    <a:pt x="1310" y="1"/>
                    <a:pt x="8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2" name="Google Shape;4842;p55"/>
            <p:cNvSpPr/>
            <p:nvPr/>
          </p:nvSpPr>
          <p:spPr>
            <a:xfrm>
              <a:off x="4228797" y="2732097"/>
              <a:ext cx="158196" cy="52989"/>
            </a:xfrm>
            <a:custGeom>
              <a:rect b="b" l="l" r="r" t="t"/>
              <a:pathLst>
                <a:path extrusionOk="0" h="1787" w="5335">
                  <a:moveTo>
                    <a:pt x="0" y="1"/>
                  </a:moveTo>
                  <a:cubicBezTo>
                    <a:pt x="167" y="287"/>
                    <a:pt x="215" y="572"/>
                    <a:pt x="215" y="906"/>
                  </a:cubicBezTo>
                  <a:cubicBezTo>
                    <a:pt x="215" y="1192"/>
                    <a:pt x="167" y="1501"/>
                    <a:pt x="48" y="1787"/>
                  </a:cubicBezTo>
                  <a:lnTo>
                    <a:pt x="5335" y="1787"/>
                  </a:lnTo>
                  <a:lnTo>
                    <a:pt x="53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3" name="Google Shape;4843;p55"/>
          <p:cNvGrpSpPr/>
          <p:nvPr/>
        </p:nvGrpSpPr>
        <p:grpSpPr>
          <a:xfrm>
            <a:off x="3272838" y="2474353"/>
            <a:ext cx="341808" cy="306493"/>
            <a:chOff x="3501438" y="2474353"/>
            <a:chExt cx="341808" cy="306493"/>
          </a:xfrm>
        </p:grpSpPr>
        <p:sp>
          <p:nvSpPr>
            <p:cNvPr id="4844" name="Google Shape;4844;p55"/>
            <p:cNvSpPr/>
            <p:nvPr/>
          </p:nvSpPr>
          <p:spPr>
            <a:xfrm>
              <a:off x="3501438" y="2484939"/>
              <a:ext cx="104525" cy="132784"/>
            </a:xfrm>
            <a:custGeom>
              <a:rect b="b" l="l" r="r" t="t"/>
              <a:pathLst>
                <a:path extrusionOk="0" h="4478" w="3525">
                  <a:moveTo>
                    <a:pt x="2596" y="1"/>
                  </a:moveTo>
                  <a:lnTo>
                    <a:pt x="0" y="4478"/>
                  </a:lnTo>
                  <a:lnTo>
                    <a:pt x="1858" y="4478"/>
                  </a:lnTo>
                  <a:lnTo>
                    <a:pt x="3525" y="1573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5" name="Google Shape;4845;p55"/>
            <p:cNvSpPr/>
            <p:nvPr/>
          </p:nvSpPr>
          <p:spPr>
            <a:xfrm>
              <a:off x="3595349" y="2474353"/>
              <a:ext cx="154667" cy="48037"/>
            </a:xfrm>
            <a:custGeom>
              <a:rect b="b" l="l" r="r" t="t"/>
              <a:pathLst>
                <a:path extrusionOk="0" h="1620" w="5216">
                  <a:moveTo>
                    <a:pt x="1" y="1"/>
                  </a:moveTo>
                  <a:lnTo>
                    <a:pt x="929" y="1620"/>
                  </a:lnTo>
                  <a:lnTo>
                    <a:pt x="4287" y="1620"/>
                  </a:lnTo>
                  <a:lnTo>
                    <a:pt x="52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6" name="Google Shape;4846;p55"/>
            <p:cNvSpPr/>
            <p:nvPr/>
          </p:nvSpPr>
          <p:spPr>
            <a:xfrm>
              <a:off x="3574177" y="2541429"/>
              <a:ext cx="197753" cy="171629"/>
            </a:xfrm>
            <a:custGeom>
              <a:rect b="b" l="l" r="r" t="t"/>
              <a:pathLst>
                <a:path extrusionOk="0" h="5788" w="6669">
                  <a:moveTo>
                    <a:pt x="2072" y="1787"/>
                  </a:moveTo>
                  <a:lnTo>
                    <a:pt x="2072" y="2478"/>
                  </a:lnTo>
                  <a:lnTo>
                    <a:pt x="1358" y="2478"/>
                  </a:lnTo>
                  <a:lnTo>
                    <a:pt x="1358" y="1787"/>
                  </a:lnTo>
                  <a:close/>
                  <a:moveTo>
                    <a:pt x="5263" y="1787"/>
                  </a:moveTo>
                  <a:lnTo>
                    <a:pt x="5263" y="2478"/>
                  </a:lnTo>
                  <a:lnTo>
                    <a:pt x="2882" y="2478"/>
                  </a:lnTo>
                  <a:lnTo>
                    <a:pt x="2882" y="1787"/>
                  </a:lnTo>
                  <a:close/>
                  <a:moveTo>
                    <a:pt x="2072" y="3335"/>
                  </a:moveTo>
                  <a:lnTo>
                    <a:pt x="2072" y="4026"/>
                  </a:lnTo>
                  <a:lnTo>
                    <a:pt x="1358" y="4026"/>
                  </a:lnTo>
                  <a:lnTo>
                    <a:pt x="1358" y="3335"/>
                  </a:lnTo>
                  <a:close/>
                  <a:moveTo>
                    <a:pt x="5263" y="3335"/>
                  </a:moveTo>
                  <a:lnTo>
                    <a:pt x="5263" y="4026"/>
                  </a:lnTo>
                  <a:lnTo>
                    <a:pt x="2882" y="4026"/>
                  </a:lnTo>
                  <a:lnTo>
                    <a:pt x="2882" y="3335"/>
                  </a:lnTo>
                  <a:close/>
                  <a:moveTo>
                    <a:pt x="1667" y="1"/>
                  </a:moveTo>
                  <a:lnTo>
                    <a:pt x="0" y="2906"/>
                  </a:lnTo>
                  <a:lnTo>
                    <a:pt x="1667" y="5788"/>
                  </a:lnTo>
                  <a:lnTo>
                    <a:pt x="5001" y="5788"/>
                  </a:lnTo>
                  <a:lnTo>
                    <a:pt x="6668" y="2906"/>
                  </a:lnTo>
                  <a:lnTo>
                    <a:pt x="50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7" name="Google Shape;4847;p55"/>
            <p:cNvSpPr/>
            <p:nvPr/>
          </p:nvSpPr>
          <p:spPr>
            <a:xfrm>
              <a:off x="3502150" y="2636763"/>
              <a:ext cx="103813" cy="132784"/>
            </a:xfrm>
            <a:custGeom>
              <a:rect b="b" l="l" r="r" t="t"/>
              <a:pathLst>
                <a:path extrusionOk="0" h="4478" w="3501">
                  <a:moveTo>
                    <a:pt x="0" y="1"/>
                  </a:moveTo>
                  <a:lnTo>
                    <a:pt x="2596" y="4478"/>
                  </a:lnTo>
                  <a:lnTo>
                    <a:pt x="3501" y="290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8" name="Google Shape;4848;p55"/>
            <p:cNvSpPr/>
            <p:nvPr/>
          </p:nvSpPr>
          <p:spPr>
            <a:xfrm>
              <a:off x="3739403" y="2484939"/>
              <a:ext cx="103131" cy="132784"/>
            </a:xfrm>
            <a:custGeom>
              <a:rect b="b" l="l" r="r" t="t"/>
              <a:pathLst>
                <a:path extrusionOk="0" h="4478" w="3478">
                  <a:moveTo>
                    <a:pt x="882" y="1"/>
                  </a:moveTo>
                  <a:lnTo>
                    <a:pt x="1" y="1573"/>
                  </a:lnTo>
                  <a:lnTo>
                    <a:pt x="1668" y="4478"/>
                  </a:lnTo>
                  <a:lnTo>
                    <a:pt x="3478" y="4478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9" name="Google Shape;4849;p55"/>
            <p:cNvSpPr/>
            <p:nvPr/>
          </p:nvSpPr>
          <p:spPr>
            <a:xfrm>
              <a:off x="3739403" y="2636763"/>
              <a:ext cx="103843" cy="132784"/>
            </a:xfrm>
            <a:custGeom>
              <a:rect b="b" l="l" r="r" t="t"/>
              <a:pathLst>
                <a:path extrusionOk="0" h="4478" w="3502">
                  <a:moveTo>
                    <a:pt x="1668" y="1"/>
                  </a:moveTo>
                  <a:lnTo>
                    <a:pt x="1" y="2906"/>
                  </a:lnTo>
                  <a:lnTo>
                    <a:pt x="906" y="4478"/>
                  </a:lnTo>
                  <a:lnTo>
                    <a:pt x="3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0" name="Google Shape;4850;p55"/>
            <p:cNvSpPr/>
            <p:nvPr/>
          </p:nvSpPr>
          <p:spPr>
            <a:xfrm>
              <a:off x="3595349" y="2733521"/>
              <a:ext cx="154667" cy="47325"/>
            </a:xfrm>
            <a:custGeom>
              <a:rect b="b" l="l" r="r" t="t"/>
              <a:pathLst>
                <a:path extrusionOk="0" h="1596" w="5216">
                  <a:moveTo>
                    <a:pt x="929" y="0"/>
                  </a:moveTo>
                  <a:lnTo>
                    <a:pt x="1" y="1596"/>
                  </a:lnTo>
                  <a:lnTo>
                    <a:pt x="5216" y="1596"/>
                  </a:lnTo>
                  <a:lnTo>
                    <a:pt x="4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1" name="Google Shape;4851;p55"/>
          <p:cNvGrpSpPr/>
          <p:nvPr/>
        </p:nvGrpSpPr>
        <p:grpSpPr>
          <a:xfrm>
            <a:off x="2569603" y="2536506"/>
            <a:ext cx="341122" cy="194906"/>
            <a:chOff x="2950603" y="2536506"/>
            <a:chExt cx="341122" cy="194906"/>
          </a:xfrm>
        </p:grpSpPr>
        <p:sp>
          <p:nvSpPr>
            <p:cNvPr id="4852" name="Google Shape;4852;p55"/>
            <p:cNvSpPr/>
            <p:nvPr/>
          </p:nvSpPr>
          <p:spPr>
            <a:xfrm>
              <a:off x="3036063" y="2657253"/>
              <a:ext cx="20520" cy="20520"/>
            </a:xfrm>
            <a:custGeom>
              <a:rect b="b" l="l" r="r" t="t"/>
              <a:pathLst>
                <a:path extrusionOk="0" h="692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3" name="Google Shape;4853;p55"/>
            <p:cNvSpPr/>
            <p:nvPr/>
          </p:nvSpPr>
          <p:spPr>
            <a:xfrm>
              <a:off x="3036063" y="2691858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0"/>
                  </a:moveTo>
                  <a:lnTo>
                    <a:pt x="1" y="667"/>
                  </a:lnTo>
                  <a:lnTo>
                    <a:pt x="691" y="667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4" name="Google Shape;4854;p55"/>
            <p:cNvSpPr/>
            <p:nvPr/>
          </p:nvSpPr>
          <p:spPr>
            <a:xfrm>
              <a:off x="3187175" y="2556967"/>
              <a:ext cx="20520" cy="19808"/>
            </a:xfrm>
            <a:custGeom>
              <a:rect b="b" l="l" r="r" t="t"/>
              <a:pathLst>
                <a:path extrusionOk="0" h="668" w="692">
                  <a:moveTo>
                    <a:pt x="1" y="1"/>
                  </a:moveTo>
                  <a:lnTo>
                    <a:pt x="1" y="668"/>
                  </a:lnTo>
                  <a:lnTo>
                    <a:pt x="691" y="6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5" name="Google Shape;4855;p55"/>
            <p:cNvSpPr/>
            <p:nvPr/>
          </p:nvSpPr>
          <p:spPr>
            <a:xfrm>
              <a:off x="3187175" y="2590178"/>
              <a:ext cx="20520" cy="20490"/>
            </a:xfrm>
            <a:custGeom>
              <a:rect b="b" l="l" r="r" t="t"/>
              <a:pathLst>
                <a:path extrusionOk="0" h="691" w="692">
                  <a:moveTo>
                    <a:pt x="1" y="0"/>
                  </a:moveTo>
                  <a:lnTo>
                    <a:pt x="1" y="691"/>
                  </a:lnTo>
                  <a:lnTo>
                    <a:pt x="691" y="691"/>
                  </a:lnTo>
                  <a:lnTo>
                    <a:pt x="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6" name="Google Shape;4856;p55"/>
            <p:cNvSpPr/>
            <p:nvPr/>
          </p:nvSpPr>
          <p:spPr>
            <a:xfrm>
              <a:off x="2950603" y="2536506"/>
              <a:ext cx="341122" cy="194906"/>
            </a:xfrm>
            <a:custGeom>
              <a:rect b="b" l="l" r="r" t="t"/>
              <a:pathLst>
                <a:path extrusionOk="0" h="6573" w="11504">
                  <a:moveTo>
                    <a:pt x="2859" y="0"/>
                  </a:moveTo>
                  <a:cubicBezTo>
                    <a:pt x="2120" y="119"/>
                    <a:pt x="1501" y="572"/>
                    <a:pt x="1192" y="1286"/>
                  </a:cubicBezTo>
                  <a:lnTo>
                    <a:pt x="453" y="2953"/>
                  </a:lnTo>
                  <a:lnTo>
                    <a:pt x="1" y="2953"/>
                  </a:lnTo>
                  <a:lnTo>
                    <a:pt x="1" y="3620"/>
                  </a:lnTo>
                  <a:lnTo>
                    <a:pt x="5550" y="3620"/>
                  </a:lnTo>
                  <a:lnTo>
                    <a:pt x="6288" y="5287"/>
                  </a:lnTo>
                  <a:cubicBezTo>
                    <a:pt x="6621" y="5978"/>
                    <a:pt x="7217" y="6454"/>
                    <a:pt x="7955" y="6573"/>
                  </a:cubicBezTo>
                  <a:lnTo>
                    <a:pt x="7955" y="3620"/>
                  </a:lnTo>
                  <a:lnTo>
                    <a:pt x="8646" y="3620"/>
                  </a:lnTo>
                  <a:lnTo>
                    <a:pt x="8646" y="6573"/>
                  </a:lnTo>
                  <a:cubicBezTo>
                    <a:pt x="9384" y="6454"/>
                    <a:pt x="10003" y="6001"/>
                    <a:pt x="10313" y="5287"/>
                  </a:cubicBezTo>
                  <a:lnTo>
                    <a:pt x="11075" y="3620"/>
                  </a:lnTo>
                  <a:lnTo>
                    <a:pt x="11503" y="3620"/>
                  </a:lnTo>
                  <a:lnTo>
                    <a:pt x="11503" y="2953"/>
                  </a:lnTo>
                  <a:lnTo>
                    <a:pt x="5955" y="2953"/>
                  </a:lnTo>
                  <a:lnTo>
                    <a:pt x="5216" y="1286"/>
                  </a:lnTo>
                  <a:cubicBezTo>
                    <a:pt x="4883" y="596"/>
                    <a:pt x="4264" y="119"/>
                    <a:pt x="3549" y="0"/>
                  </a:cubicBezTo>
                  <a:lnTo>
                    <a:pt x="3549" y="2953"/>
                  </a:lnTo>
                  <a:lnTo>
                    <a:pt x="2859" y="2953"/>
                  </a:lnTo>
                  <a:lnTo>
                    <a:pt x="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57" name="Google Shape;4857;p55"/>
          <p:cNvGrpSpPr/>
          <p:nvPr/>
        </p:nvGrpSpPr>
        <p:grpSpPr>
          <a:xfrm>
            <a:off x="1816967" y="2431267"/>
            <a:ext cx="341127" cy="341835"/>
            <a:chOff x="2350367" y="2431267"/>
            <a:chExt cx="341127" cy="341835"/>
          </a:xfrm>
        </p:grpSpPr>
        <p:sp>
          <p:nvSpPr>
            <p:cNvPr id="4858" name="Google Shape;4858;p55"/>
            <p:cNvSpPr/>
            <p:nvPr/>
          </p:nvSpPr>
          <p:spPr>
            <a:xfrm>
              <a:off x="2500085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0" y="334"/>
                    <a:pt x="0" y="715"/>
                  </a:cubicBezTo>
                  <a:cubicBezTo>
                    <a:pt x="0" y="1096"/>
                    <a:pt x="310" y="1430"/>
                    <a:pt x="715" y="1430"/>
                  </a:cubicBezTo>
                  <a:cubicBezTo>
                    <a:pt x="1096" y="1430"/>
                    <a:pt x="1429" y="1096"/>
                    <a:pt x="1429" y="715"/>
                  </a:cubicBezTo>
                  <a:cubicBezTo>
                    <a:pt x="1429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9" name="Google Shape;4859;p55"/>
            <p:cNvSpPr/>
            <p:nvPr/>
          </p:nvSpPr>
          <p:spPr>
            <a:xfrm>
              <a:off x="2470432" y="2474353"/>
              <a:ext cx="100996" cy="298749"/>
            </a:xfrm>
            <a:custGeom>
              <a:rect b="b" l="l" r="r" t="t"/>
              <a:pathLst>
                <a:path extrusionOk="0" h="10075" w="3406">
                  <a:moveTo>
                    <a:pt x="2501" y="1525"/>
                  </a:moveTo>
                  <a:lnTo>
                    <a:pt x="2501" y="2215"/>
                  </a:lnTo>
                  <a:lnTo>
                    <a:pt x="881" y="2215"/>
                  </a:lnTo>
                  <a:lnTo>
                    <a:pt x="881" y="1525"/>
                  </a:lnTo>
                  <a:close/>
                  <a:moveTo>
                    <a:pt x="2501" y="3168"/>
                  </a:moveTo>
                  <a:lnTo>
                    <a:pt x="2501" y="3835"/>
                  </a:lnTo>
                  <a:lnTo>
                    <a:pt x="881" y="3835"/>
                  </a:lnTo>
                  <a:lnTo>
                    <a:pt x="881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1" y="5478"/>
                  </a:lnTo>
                  <a:lnTo>
                    <a:pt x="881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1" y="7121"/>
                  </a:lnTo>
                  <a:lnTo>
                    <a:pt x="881" y="6430"/>
                  </a:lnTo>
                  <a:close/>
                  <a:moveTo>
                    <a:pt x="0" y="1"/>
                  </a:moveTo>
                  <a:lnTo>
                    <a:pt x="0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1" y="667"/>
                    <a:pt x="1715" y="667"/>
                  </a:cubicBezTo>
                  <a:cubicBezTo>
                    <a:pt x="1191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0" name="Google Shape;4860;p55"/>
            <p:cNvSpPr/>
            <p:nvPr/>
          </p:nvSpPr>
          <p:spPr>
            <a:xfrm>
              <a:off x="26201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25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1" name="Google Shape;4861;p55"/>
            <p:cNvSpPr/>
            <p:nvPr/>
          </p:nvSpPr>
          <p:spPr>
            <a:xfrm>
              <a:off x="23503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01" y="1525"/>
                  </a:moveTo>
                  <a:lnTo>
                    <a:pt x="2501" y="2215"/>
                  </a:lnTo>
                  <a:lnTo>
                    <a:pt x="882" y="2215"/>
                  </a:lnTo>
                  <a:lnTo>
                    <a:pt x="882" y="1525"/>
                  </a:lnTo>
                  <a:close/>
                  <a:moveTo>
                    <a:pt x="2501" y="3168"/>
                  </a:moveTo>
                  <a:lnTo>
                    <a:pt x="2501" y="3858"/>
                  </a:lnTo>
                  <a:lnTo>
                    <a:pt x="882" y="3858"/>
                  </a:lnTo>
                  <a:lnTo>
                    <a:pt x="882" y="3168"/>
                  </a:lnTo>
                  <a:close/>
                  <a:moveTo>
                    <a:pt x="2501" y="4811"/>
                  </a:moveTo>
                  <a:lnTo>
                    <a:pt x="2501" y="5478"/>
                  </a:lnTo>
                  <a:lnTo>
                    <a:pt x="882" y="5478"/>
                  </a:lnTo>
                  <a:lnTo>
                    <a:pt x="882" y="4811"/>
                  </a:lnTo>
                  <a:close/>
                  <a:moveTo>
                    <a:pt x="2501" y="6430"/>
                  </a:moveTo>
                  <a:lnTo>
                    <a:pt x="2501" y="7121"/>
                  </a:lnTo>
                  <a:lnTo>
                    <a:pt x="882" y="7121"/>
                  </a:lnTo>
                  <a:lnTo>
                    <a:pt x="882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382"/>
                    <a:pt x="2168" y="667"/>
                    <a:pt x="1691" y="667"/>
                  </a:cubicBezTo>
                  <a:cubicBezTo>
                    <a:pt x="1239" y="667"/>
                    <a:pt x="787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2" name="Google Shape;4862;p55"/>
            <p:cNvSpPr/>
            <p:nvPr/>
          </p:nvSpPr>
          <p:spPr>
            <a:xfrm>
              <a:off x="2590467" y="2474353"/>
              <a:ext cx="101026" cy="298749"/>
            </a:xfrm>
            <a:custGeom>
              <a:rect b="b" l="l" r="r" t="t"/>
              <a:pathLst>
                <a:path extrusionOk="0" h="10075" w="3407">
                  <a:moveTo>
                    <a:pt x="2525" y="1525"/>
                  </a:moveTo>
                  <a:lnTo>
                    <a:pt x="2525" y="2215"/>
                  </a:lnTo>
                  <a:lnTo>
                    <a:pt x="906" y="2215"/>
                  </a:lnTo>
                  <a:lnTo>
                    <a:pt x="906" y="1525"/>
                  </a:lnTo>
                  <a:close/>
                  <a:moveTo>
                    <a:pt x="2525" y="3168"/>
                  </a:moveTo>
                  <a:lnTo>
                    <a:pt x="2525" y="3835"/>
                  </a:lnTo>
                  <a:lnTo>
                    <a:pt x="906" y="3835"/>
                  </a:lnTo>
                  <a:lnTo>
                    <a:pt x="906" y="3168"/>
                  </a:lnTo>
                  <a:close/>
                  <a:moveTo>
                    <a:pt x="2525" y="4811"/>
                  </a:moveTo>
                  <a:lnTo>
                    <a:pt x="2525" y="5478"/>
                  </a:lnTo>
                  <a:lnTo>
                    <a:pt x="906" y="5478"/>
                  </a:lnTo>
                  <a:lnTo>
                    <a:pt x="906" y="4811"/>
                  </a:lnTo>
                  <a:close/>
                  <a:moveTo>
                    <a:pt x="2525" y="6430"/>
                  </a:moveTo>
                  <a:lnTo>
                    <a:pt x="2525" y="7121"/>
                  </a:lnTo>
                  <a:lnTo>
                    <a:pt x="906" y="7121"/>
                  </a:lnTo>
                  <a:lnTo>
                    <a:pt x="906" y="6430"/>
                  </a:lnTo>
                  <a:close/>
                  <a:moveTo>
                    <a:pt x="1" y="1"/>
                  </a:moveTo>
                  <a:lnTo>
                    <a:pt x="1" y="10074"/>
                  </a:lnTo>
                  <a:lnTo>
                    <a:pt x="3406" y="10074"/>
                  </a:lnTo>
                  <a:lnTo>
                    <a:pt x="3406" y="1"/>
                  </a:lnTo>
                  <a:lnTo>
                    <a:pt x="2858" y="1"/>
                  </a:lnTo>
                  <a:cubicBezTo>
                    <a:pt x="2620" y="405"/>
                    <a:pt x="2192" y="667"/>
                    <a:pt x="1715" y="667"/>
                  </a:cubicBezTo>
                  <a:cubicBezTo>
                    <a:pt x="1239" y="667"/>
                    <a:pt x="786" y="405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3" name="Google Shape;4863;p55"/>
            <p:cNvSpPr/>
            <p:nvPr/>
          </p:nvSpPr>
          <p:spPr>
            <a:xfrm>
              <a:off x="2380020" y="2431267"/>
              <a:ext cx="42403" cy="42403"/>
            </a:xfrm>
            <a:custGeom>
              <a:rect b="b" l="l" r="r" t="t"/>
              <a:pathLst>
                <a:path extrusionOk="0" h="1430" w="1430">
                  <a:moveTo>
                    <a:pt x="715" y="1"/>
                  </a:moveTo>
                  <a:cubicBezTo>
                    <a:pt x="310" y="1"/>
                    <a:pt x="1" y="334"/>
                    <a:pt x="1" y="715"/>
                  </a:cubicBezTo>
                  <a:cubicBezTo>
                    <a:pt x="1" y="1096"/>
                    <a:pt x="310" y="1430"/>
                    <a:pt x="715" y="1430"/>
                  </a:cubicBezTo>
                  <a:cubicBezTo>
                    <a:pt x="1096" y="1430"/>
                    <a:pt x="1430" y="1096"/>
                    <a:pt x="1430" y="715"/>
                  </a:cubicBezTo>
                  <a:cubicBezTo>
                    <a:pt x="1430" y="334"/>
                    <a:pt x="1096" y="1"/>
                    <a:pt x="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64" name="Google Shape;4864;p55"/>
          <p:cNvGrpSpPr/>
          <p:nvPr/>
        </p:nvGrpSpPr>
        <p:grpSpPr>
          <a:xfrm>
            <a:off x="1073493" y="2508958"/>
            <a:ext cx="340415" cy="237312"/>
            <a:chOff x="1759293" y="2508958"/>
            <a:chExt cx="340415" cy="237312"/>
          </a:xfrm>
        </p:grpSpPr>
        <p:sp>
          <p:nvSpPr>
            <p:cNvPr id="4865" name="Google Shape;4865;p55"/>
            <p:cNvSpPr/>
            <p:nvPr/>
          </p:nvSpPr>
          <p:spPr>
            <a:xfrm>
              <a:off x="1759293" y="2508958"/>
              <a:ext cx="94680" cy="74161"/>
            </a:xfrm>
            <a:custGeom>
              <a:rect b="b" l="l" r="r" t="t"/>
              <a:pathLst>
                <a:path extrusionOk="0" h="2501" w="3193">
                  <a:moveTo>
                    <a:pt x="1" y="0"/>
                  </a:moveTo>
                  <a:lnTo>
                    <a:pt x="1" y="1501"/>
                  </a:lnTo>
                  <a:lnTo>
                    <a:pt x="1597" y="2501"/>
                  </a:lnTo>
                  <a:lnTo>
                    <a:pt x="3192" y="1572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6" name="Google Shape;4866;p55"/>
            <p:cNvSpPr/>
            <p:nvPr/>
          </p:nvSpPr>
          <p:spPr>
            <a:xfrm>
              <a:off x="1759293" y="2576745"/>
              <a:ext cx="93969" cy="169523"/>
            </a:xfrm>
            <a:custGeom>
              <a:rect b="b" l="l" r="r" t="t"/>
              <a:pathLst>
                <a:path extrusionOk="0" h="5717" w="3169">
                  <a:moveTo>
                    <a:pt x="1" y="1"/>
                  </a:moveTo>
                  <a:lnTo>
                    <a:pt x="1" y="5716"/>
                  </a:lnTo>
                  <a:lnTo>
                    <a:pt x="3168" y="5716"/>
                  </a:lnTo>
                  <a:lnTo>
                    <a:pt x="3168" y="96"/>
                  </a:lnTo>
                  <a:lnTo>
                    <a:pt x="1573" y="10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7" name="Google Shape;4867;p55"/>
            <p:cNvSpPr/>
            <p:nvPr/>
          </p:nvSpPr>
          <p:spPr>
            <a:xfrm>
              <a:off x="2005769" y="2509670"/>
              <a:ext cx="93939" cy="74161"/>
            </a:xfrm>
            <a:custGeom>
              <a:rect b="b" l="l" r="r" t="t"/>
              <a:pathLst>
                <a:path extrusionOk="0" h="2501" w="3168">
                  <a:moveTo>
                    <a:pt x="0" y="0"/>
                  </a:moveTo>
                  <a:lnTo>
                    <a:pt x="0" y="1572"/>
                  </a:lnTo>
                  <a:lnTo>
                    <a:pt x="1596" y="2501"/>
                  </a:lnTo>
                  <a:lnTo>
                    <a:pt x="3168" y="1572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8" name="Google Shape;4868;p55"/>
            <p:cNvSpPr/>
            <p:nvPr/>
          </p:nvSpPr>
          <p:spPr>
            <a:xfrm>
              <a:off x="2005769" y="2579562"/>
              <a:ext cx="93939" cy="166706"/>
            </a:xfrm>
            <a:custGeom>
              <a:rect b="b" l="l" r="r" t="t"/>
              <a:pathLst>
                <a:path extrusionOk="0" h="5622" w="3168">
                  <a:moveTo>
                    <a:pt x="0" y="1"/>
                  </a:moveTo>
                  <a:lnTo>
                    <a:pt x="0" y="5621"/>
                  </a:lnTo>
                  <a:lnTo>
                    <a:pt x="3168" y="5621"/>
                  </a:lnTo>
                  <a:lnTo>
                    <a:pt x="3168" y="1"/>
                  </a:lnTo>
                  <a:lnTo>
                    <a:pt x="1596" y="9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9" name="Google Shape;4869;p55"/>
            <p:cNvSpPr/>
            <p:nvPr/>
          </p:nvSpPr>
          <p:spPr>
            <a:xfrm>
              <a:off x="1882175" y="2509670"/>
              <a:ext cx="93939" cy="167388"/>
            </a:xfrm>
            <a:custGeom>
              <a:rect b="b" l="l" r="r" t="t"/>
              <a:pathLst>
                <a:path extrusionOk="0" h="5645" w="3168">
                  <a:moveTo>
                    <a:pt x="1" y="0"/>
                  </a:moveTo>
                  <a:lnTo>
                    <a:pt x="1" y="5644"/>
                  </a:lnTo>
                  <a:lnTo>
                    <a:pt x="1596" y="4716"/>
                  </a:lnTo>
                  <a:lnTo>
                    <a:pt x="3168" y="5644"/>
                  </a:lnTo>
                  <a:lnTo>
                    <a:pt x="31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0" name="Google Shape;4870;p55"/>
            <p:cNvSpPr/>
            <p:nvPr/>
          </p:nvSpPr>
          <p:spPr>
            <a:xfrm>
              <a:off x="1882175" y="2672080"/>
              <a:ext cx="93939" cy="74191"/>
            </a:xfrm>
            <a:custGeom>
              <a:rect b="b" l="l" r="r" t="t"/>
              <a:pathLst>
                <a:path extrusionOk="0" h="2502" w="3168">
                  <a:moveTo>
                    <a:pt x="1596" y="1"/>
                  </a:moveTo>
                  <a:lnTo>
                    <a:pt x="1" y="929"/>
                  </a:lnTo>
                  <a:lnTo>
                    <a:pt x="1" y="2501"/>
                  </a:lnTo>
                  <a:lnTo>
                    <a:pt x="3168" y="2501"/>
                  </a:lnTo>
                  <a:lnTo>
                    <a:pt x="3168" y="929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1" name="Google Shape;4871;p55"/>
          <p:cNvGrpSpPr/>
          <p:nvPr/>
        </p:nvGrpSpPr>
        <p:grpSpPr>
          <a:xfrm>
            <a:off x="1072811" y="2996217"/>
            <a:ext cx="340384" cy="341097"/>
            <a:chOff x="1758611" y="2996217"/>
            <a:chExt cx="340384" cy="341097"/>
          </a:xfrm>
        </p:grpSpPr>
        <p:sp>
          <p:nvSpPr>
            <p:cNvPr id="4872" name="Google Shape;4872;p55"/>
            <p:cNvSpPr/>
            <p:nvPr/>
          </p:nvSpPr>
          <p:spPr>
            <a:xfrm>
              <a:off x="1823581" y="3060475"/>
              <a:ext cx="211867" cy="211867"/>
            </a:xfrm>
            <a:custGeom>
              <a:rect b="b" l="l" r="r" t="t"/>
              <a:pathLst>
                <a:path extrusionOk="0" h="7145" w="7145">
                  <a:moveTo>
                    <a:pt x="3572" y="0"/>
                  </a:moveTo>
                  <a:cubicBezTo>
                    <a:pt x="1596" y="0"/>
                    <a:pt x="0" y="1596"/>
                    <a:pt x="0" y="3573"/>
                  </a:cubicBezTo>
                  <a:cubicBezTo>
                    <a:pt x="0" y="5549"/>
                    <a:pt x="1596" y="7145"/>
                    <a:pt x="3572" y="7145"/>
                  </a:cubicBezTo>
                  <a:cubicBezTo>
                    <a:pt x="5549" y="7145"/>
                    <a:pt x="7144" y="5549"/>
                    <a:pt x="7144" y="3573"/>
                  </a:cubicBezTo>
                  <a:cubicBezTo>
                    <a:pt x="7144" y="1596"/>
                    <a:pt x="5549" y="0"/>
                    <a:pt x="3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3" name="Google Shape;4873;p55"/>
            <p:cNvSpPr/>
            <p:nvPr/>
          </p:nvSpPr>
          <p:spPr>
            <a:xfrm>
              <a:off x="1937270" y="2996217"/>
              <a:ext cx="161725" cy="278259"/>
            </a:xfrm>
            <a:custGeom>
              <a:rect b="b" l="l" r="r" t="t"/>
              <a:pathLst>
                <a:path extrusionOk="0" h="9384" w="5454">
                  <a:moveTo>
                    <a:pt x="0" y="0"/>
                  </a:moveTo>
                  <a:lnTo>
                    <a:pt x="72" y="1524"/>
                  </a:lnTo>
                  <a:cubicBezTo>
                    <a:pt x="2239" y="1691"/>
                    <a:pt x="3977" y="3525"/>
                    <a:pt x="3977" y="5740"/>
                  </a:cubicBezTo>
                  <a:cubicBezTo>
                    <a:pt x="3977" y="6740"/>
                    <a:pt x="3644" y="7621"/>
                    <a:pt x="3072" y="8335"/>
                  </a:cubicBezTo>
                  <a:lnTo>
                    <a:pt x="4168" y="9383"/>
                  </a:lnTo>
                  <a:cubicBezTo>
                    <a:pt x="5001" y="8359"/>
                    <a:pt x="5454" y="7097"/>
                    <a:pt x="5454" y="5740"/>
                  </a:cubicBezTo>
                  <a:cubicBezTo>
                    <a:pt x="5454" y="4192"/>
                    <a:pt x="4858" y="2763"/>
                    <a:pt x="3763" y="1667"/>
                  </a:cubicBezTo>
                  <a:cubicBezTo>
                    <a:pt x="2739" y="667"/>
                    <a:pt x="1429" y="7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4" name="Google Shape;4874;p55"/>
            <p:cNvSpPr/>
            <p:nvPr/>
          </p:nvSpPr>
          <p:spPr>
            <a:xfrm>
              <a:off x="1938664" y="3258201"/>
              <a:ext cx="109507" cy="79113"/>
            </a:xfrm>
            <a:custGeom>
              <a:rect b="b" l="l" r="r" t="t"/>
              <a:pathLst>
                <a:path extrusionOk="0" h="2668" w="3693">
                  <a:moveTo>
                    <a:pt x="2573" y="0"/>
                  </a:moveTo>
                  <a:cubicBezTo>
                    <a:pt x="1882" y="667"/>
                    <a:pt x="1001" y="1072"/>
                    <a:pt x="1" y="1144"/>
                  </a:cubicBezTo>
                  <a:lnTo>
                    <a:pt x="1" y="2668"/>
                  </a:lnTo>
                  <a:cubicBezTo>
                    <a:pt x="1382" y="2572"/>
                    <a:pt x="2668" y="2001"/>
                    <a:pt x="3692" y="1048"/>
                  </a:cubicBezTo>
                  <a:lnTo>
                    <a:pt x="25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5" name="Google Shape;4875;p55"/>
            <p:cNvSpPr/>
            <p:nvPr/>
          </p:nvSpPr>
          <p:spPr>
            <a:xfrm>
              <a:off x="1758611" y="2996217"/>
              <a:ext cx="160331" cy="341093"/>
            </a:xfrm>
            <a:custGeom>
              <a:rect b="b" l="l" r="r" t="t"/>
              <a:pathLst>
                <a:path extrusionOk="0" h="11503" w="5407">
                  <a:moveTo>
                    <a:pt x="5406" y="0"/>
                  </a:moveTo>
                  <a:cubicBezTo>
                    <a:pt x="4001" y="96"/>
                    <a:pt x="2691" y="691"/>
                    <a:pt x="1691" y="1667"/>
                  </a:cubicBezTo>
                  <a:cubicBezTo>
                    <a:pt x="619" y="2739"/>
                    <a:pt x="0" y="4192"/>
                    <a:pt x="0" y="5740"/>
                  </a:cubicBezTo>
                  <a:cubicBezTo>
                    <a:pt x="0" y="7288"/>
                    <a:pt x="595" y="8716"/>
                    <a:pt x="1691" y="9836"/>
                  </a:cubicBezTo>
                  <a:cubicBezTo>
                    <a:pt x="2691" y="10836"/>
                    <a:pt x="4001" y="11407"/>
                    <a:pt x="5406" y="11503"/>
                  </a:cubicBezTo>
                  <a:lnTo>
                    <a:pt x="5406" y="9979"/>
                  </a:lnTo>
                  <a:cubicBezTo>
                    <a:pt x="3239" y="9788"/>
                    <a:pt x="1500" y="7978"/>
                    <a:pt x="1500" y="5740"/>
                  </a:cubicBezTo>
                  <a:cubicBezTo>
                    <a:pt x="1500" y="3501"/>
                    <a:pt x="3239" y="1691"/>
                    <a:pt x="5406" y="1524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76" name="Google Shape;4876;p55"/>
          <p:cNvGrpSpPr/>
          <p:nvPr/>
        </p:nvGrpSpPr>
        <p:grpSpPr>
          <a:xfrm>
            <a:off x="1816255" y="2979255"/>
            <a:ext cx="341836" cy="341127"/>
            <a:chOff x="2349655" y="2979255"/>
            <a:chExt cx="341836" cy="341127"/>
          </a:xfrm>
        </p:grpSpPr>
        <p:sp>
          <p:nvSpPr>
            <p:cNvPr id="4877" name="Google Shape;4877;p55"/>
            <p:cNvSpPr/>
            <p:nvPr/>
          </p:nvSpPr>
          <p:spPr>
            <a:xfrm>
              <a:off x="2349655" y="3094368"/>
              <a:ext cx="110900" cy="110900"/>
            </a:xfrm>
            <a:custGeom>
              <a:rect b="b" l="l" r="r" t="t"/>
              <a:pathLst>
                <a:path extrusionOk="0" h="3740" w="3740">
                  <a:moveTo>
                    <a:pt x="1882" y="1"/>
                  </a:moveTo>
                  <a:cubicBezTo>
                    <a:pt x="834" y="1"/>
                    <a:pt x="1" y="834"/>
                    <a:pt x="1" y="1858"/>
                  </a:cubicBezTo>
                  <a:cubicBezTo>
                    <a:pt x="1" y="2906"/>
                    <a:pt x="834" y="3739"/>
                    <a:pt x="1882" y="3739"/>
                  </a:cubicBezTo>
                  <a:cubicBezTo>
                    <a:pt x="2906" y="3739"/>
                    <a:pt x="3740" y="2906"/>
                    <a:pt x="3740" y="1858"/>
                  </a:cubicBezTo>
                  <a:cubicBezTo>
                    <a:pt x="3740" y="834"/>
                    <a:pt x="2906" y="1"/>
                    <a:pt x="1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8" name="Google Shape;4878;p55"/>
            <p:cNvSpPr/>
            <p:nvPr/>
          </p:nvSpPr>
          <p:spPr>
            <a:xfrm>
              <a:off x="2411808" y="2979255"/>
              <a:ext cx="247895" cy="99603"/>
            </a:xfrm>
            <a:custGeom>
              <a:rect b="b" l="l" r="r" t="t"/>
              <a:pathLst>
                <a:path extrusionOk="0" h="3359" w="8360">
                  <a:moveTo>
                    <a:pt x="3287" y="1"/>
                  </a:moveTo>
                  <a:cubicBezTo>
                    <a:pt x="2811" y="1"/>
                    <a:pt x="2430" y="310"/>
                    <a:pt x="2287" y="739"/>
                  </a:cubicBezTo>
                  <a:lnTo>
                    <a:pt x="953" y="739"/>
                  </a:lnTo>
                  <a:lnTo>
                    <a:pt x="1" y="3216"/>
                  </a:lnTo>
                  <a:cubicBezTo>
                    <a:pt x="191" y="3263"/>
                    <a:pt x="429" y="3287"/>
                    <a:pt x="644" y="3359"/>
                  </a:cubicBezTo>
                  <a:lnTo>
                    <a:pt x="1382" y="1406"/>
                  </a:lnTo>
                  <a:lnTo>
                    <a:pt x="2287" y="1406"/>
                  </a:lnTo>
                  <a:cubicBezTo>
                    <a:pt x="2430" y="1811"/>
                    <a:pt x="2811" y="2144"/>
                    <a:pt x="3287" y="2144"/>
                  </a:cubicBezTo>
                  <a:lnTo>
                    <a:pt x="8359" y="2144"/>
                  </a:lnTo>
                  <a:lnTo>
                    <a:pt x="8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9" name="Google Shape;4879;p55"/>
            <p:cNvSpPr/>
            <p:nvPr/>
          </p:nvSpPr>
          <p:spPr>
            <a:xfrm>
              <a:off x="2464768" y="3164972"/>
              <a:ext cx="226723" cy="63605"/>
            </a:xfrm>
            <a:custGeom>
              <a:rect b="b" l="l" r="r" t="t"/>
              <a:pathLst>
                <a:path extrusionOk="0" h="2145" w="7646">
                  <a:moveTo>
                    <a:pt x="2573" y="1"/>
                  </a:moveTo>
                  <a:cubicBezTo>
                    <a:pt x="2096" y="1"/>
                    <a:pt x="1715" y="287"/>
                    <a:pt x="1572" y="739"/>
                  </a:cubicBezTo>
                  <a:lnTo>
                    <a:pt x="786" y="739"/>
                  </a:lnTo>
                  <a:lnTo>
                    <a:pt x="358" y="525"/>
                  </a:lnTo>
                  <a:cubicBezTo>
                    <a:pt x="263" y="739"/>
                    <a:pt x="143" y="906"/>
                    <a:pt x="1" y="1096"/>
                  </a:cubicBezTo>
                  <a:lnTo>
                    <a:pt x="644" y="1382"/>
                  </a:lnTo>
                  <a:lnTo>
                    <a:pt x="1572" y="1382"/>
                  </a:lnTo>
                  <a:cubicBezTo>
                    <a:pt x="1715" y="1811"/>
                    <a:pt x="2096" y="2144"/>
                    <a:pt x="2573" y="2144"/>
                  </a:cubicBezTo>
                  <a:lnTo>
                    <a:pt x="7645" y="2144"/>
                  </a:lnTo>
                  <a:lnTo>
                    <a:pt x="76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0" name="Google Shape;4880;p55"/>
            <p:cNvSpPr/>
            <p:nvPr/>
          </p:nvSpPr>
          <p:spPr>
            <a:xfrm>
              <a:off x="2411808" y="3220068"/>
              <a:ext cx="247895" cy="100314"/>
            </a:xfrm>
            <a:custGeom>
              <a:rect b="b" l="l" r="r" t="t"/>
              <a:pathLst>
                <a:path extrusionOk="0" h="3383" w="8360">
                  <a:moveTo>
                    <a:pt x="644" y="1"/>
                  </a:moveTo>
                  <a:cubicBezTo>
                    <a:pt x="429" y="96"/>
                    <a:pt x="191" y="120"/>
                    <a:pt x="1" y="167"/>
                  </a:cubicBezTo>
                  <a:lnTo>
                    <a:pt x="953" y="2620"/>
                  </a:lnTo>
                  <a:lnTo>
                    <a:pt x="2287" y="2620"/>
                  </a:lnTo>
                  <a:cubicBezTo>
                    <a:pt x="2430" y="3049"/>
                    <a:pt x="2811" y="3382"/>
                    <a:pt x="3287" y="3382"/>
                  </a:cubicBezTo>
                  <a:lnTo>
                    <a:pt x="8359" y="3382"/>
                  </a:lnTo>
                  <a:lnTo>
                    <a:pt x="8359" y="1263"/>
                  </a:lnTo>
                  <a:lnTo>
                    <a:pt x="3287" y="1263"/>
                  </a:lnTo>
                  <a:cubicBezTo>
                    <a:pt x="2811" y="1263"/>
                    <a:pt x="2430" y="1572"/>
                    <a:pt x="2287" y="1977"/>
                  </a:cubicBezTo>
                  <a:lnTo>
                    <a:pt x="1382" y="1977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1" name="Google Shape;4881;p55"/>
            <p:cNvSpPr/>
            <p:nvPr/>
          </p:nvSpPr>
          <p:spPr>
            <a:xfrm>
              <a:off x="2464768" y="3072485"/>
              <a:ext cx="226723" cy="62863"/>
            </a:xfrm>
            <a:custGeom>
              <a:rect b="b" l="l" r="r" t="t"/>
              <a:pathLst>
                <a:path extrusionOk="0" h="2120" w="7646">
                  <a:moveTo>
                    <a:pt x="2573" y="0"/>
                  </a:moveTo>
                  <a:cubicBezTo>
                    <a:pt x="2096" y="0"/>
                    <a:pt x="1715" y="286"/>
                    <a:pt x="1572" y="739"/>
                  </a:cubicBezTo>
                  <a:lnTo>
                    <a:pt x="644" y="739"/>
                  </a:lnTo>
                  <a:lnTo>
                    <a:pt x="1" y="1024"/>
                  </a:lnTo>
                  <a:cubicBezTo>
                    <a:pt x="143" y="1215"/>
                    <a:pt x="263" y="1382"/>
                    <a:pt x="358" y="1596"/>
                  </a:cubicBezTo>
                  <a:lnTo>
                    <a:pt x="786" y="1382"/>
                  </a:lnTo>
                  <a:lnTo>
                    <a:pt x="1572" y="1382"/>
                  </a:lnTo>
                  <a:cubicBezTo>
                    <a:pt x="1715" y="1810"/>
                    <a:pt x="2096" y="2120"/>
                    <a:pt x="2573" y="2120"/>
                  </a:cubicBezTo>
                  <a:lnTo>
                    <a:pt x="7645" y="2120"/>
                  </a:lnTo>
                  <a:lnTo>
                    <a:pt x="76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82" name="Google Shape;4882;p55"/>
          <p:cNvSpPr/>
          <p:nvPr/>
        </p:nvSpPr>
        <p:spPr>
          <a:xfrm>
            <a:off x="2568921" y="3000457"/>
            <a:ext cx="340381" cy="341093"/>
          </a:xfrm>
          <a:custGeom>
            <a:rect b="b" l="l" r="r" t="t"/>
            <a:pathLst>
              <a:path extrusionOk="0" h="11503" w="11479">
                <a:moveTo>
                  <a:pt x="10193" y="0"/>
                </a:moveTo>
                <a:cubicBezTo>
                  <a:pt x="9788" y="429"/>
                  <a:pt x="9407" y="810"/>
                  <a:pt x="8954" y="1167"/>
                </a:cubicBezTo>
                <a:lnTo>
                  <a:pt x="8954" y="10836"/>
                </a:lnTo>
                <a:lnTo>
                  <a:pt x="8264" y="10836"/>
                </a:lnTo>
                <a:lnTo>
                  <a:pt x="8264" y="1667"/>
                </a:lnTo>
                <a:cubicBezTo>
                  <a:pt x="7883" y="1953"/>
                  <a:pt x="7478" y="2215"/>
                  <a:pt x="7049" y="2429"/>
                </a:cubicBezTo>
                <a:lnTo>
                  <a:pt x="7049" y="10836"/>
                </a:lnTo>
                <a:lnTo>
                  <a:pt x="6382" y="10836"/>
                </a:lnTo>
                <a:lnTo>
                  <a:pt x="6382" y="2763"/>
                </a:lnTo>
                <a:cubicBezTo>
                  <a:pt x="5978" y="2953"/>
                  <a:pt x="5573" y="3144"/>
                  <a:pt x="5144" y="3239"/>
                </a:cubicBezTo>
                <a:lnTo>
                  <a:pt x="5144" y="10836"/>
                </a:lnTo>
                <a:lnTo>
                  <a:pt x="4453" y="10836"/>
                </a:lnTo>
                <a:lnTo>
                  <a:pt x="4453" y="3453"/>
                </a:lnTo>
                <a:cubicBezTo>
                  <a:pt x="4072" y="3572"/>
                  <a:pt x="3668" y="3668"/>
                  <a:pt x="3239" y="3739"/>
                </a:cubicBezTo>
                <a:lnTo>
                  <a:pt x="3239" y="10812"/>
                </a:lnTo>
                <a:lnTo>
                  <a:pt x="2548" y="10812"/>
                </a:lnTo>
                <a:lnTo>
                  <a:pt x="2548" y="3811"/>
                </a:lnTo>
                <a:cubicBezTo>
                  <a:pt x="2167" y="3882"/>
                  <a:pt x="1762" y="3906"/>
                  <a:pt x="1334" y="3906"/>
                </a:cubicBezTo>
                <a:lnTo>
                  <a:pt x="1334" y="10812"/>
                </a:lnTo>
                <a:lnTo>
                  <a:pt x="0" y="10812"/>
                </a:lnTo>
                <a:lnTo>
                  <a:pt x="0" y="11503"/>
                </a:lnTo>
                <a:lnTo>
                  <a:pt x="11479" y="11503"/>
                </a:lnTo>
                <a:lnTo>
                  <a:pt x="11479" y="10812"/>
                </a:lnTo>
                <a:lnTo>
                  <a:pt x="10193" y="10812"/>
                </a:lnTo>
                <a:lnTo>
                  <a:pt x="101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3" name="Google Shape;4883;p55"/>
          <p:cNvGrpSpPr/>
          <p:nvPr/>
        </p:nvGrpSpPr>
        <p:grpSpPr>
          <a:xfrm>
            <a:off x="3264357" y="2994082"/>
            <a:ext cx="357346" cy="330540"/>
            <a:chOff x="3492957" y="2994082"/>
            <a:chExt cx="357346" cy="330540"/>
          </a:xfrm>
        </p:grpSpPr>
        <p:sp>
          <p:nvSpPr>
            <p:cNvPr id="4884" name="Google Shape;4884;p55"/>
            <p:cNvSpPr/>
            <p:nvPr/>
          </p:nvSpPr>
          <p:spPr>
            <a:xfrm>
              <a:off x="3624290" y="3120493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5" name="Google Shape;4885;p55"/>
            <p:cNvSpPr/>
            <p:nvPr/>
          </p:nvSpPr>
          <p:spPr>
            <a:xfrm>
              <a:off x="3684338" y="3184039"/>
              <a:ext cx="129967" cy="140405"/>
            </a:xfrm>
            <a:custGeom>
              <a:rect b="b" l="l" r="r" t="t"/>
              <a:pathLst>
                <a:path extrusionOk="0" h="4735" w="4383">
                  <a:moveTo>
                    <a:pt x="1858" y="1"/>
                  </a:moveTo>
                  <a:cubicBezTo>
                    <a:pt x="1667" y="763"/>
                    <a:pt x="1143" y="1382"/>
                    <a:pt x="453" y="1644"/>
                  </a:cubicBezTo>
                  <a:cubicBezTo>
                    <a:pt x="667" y="2454"/>
                    <a:pt x="500" y="3335"/>
                    <a:pt x="0" y="4049"/>
                  </a:cubicBezTo>
                  <a:cubicBezTo>
                    <a:pt x="449" y="4498"/>
                    <a:pt x="1052" y="4735"/>
                    <a:pt x="1658" y="4735"/>
                  </a:cubicBezTo>
                  <a:cubicBezTo>
                    <a:pt x="2145" y="4735"/>
                    <a:pt x="2635" y="4582"/>
                    <a:pt x="3048" y="4264"/>
                  </a:cubicBezTo>
                  <a:cubicBezTo>
                    <a:pt x="4144" y="3549"/>
                    <a:pt x="4382" y="2073"/>
                    <a:pt x="3596" y="1001"/>
                  </a:cubicBezTo>
                  <a:cubicBezTo>
                    <a:pt x="3191" y="406"/>
                    <a:pt x="2525" y="72"/>
                    <a:pt x="18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6" name="Google Shape;4886;p55"/>
            <p:cNvSpPr/>
            <p:nvPr/>
          </p:nvSpPr>
          <p:spPr>
            <a:xfrm>
              <a:off x="3603118" y="2994082"/>
              <a:ext cx="138448" cy="108795"/>
            </a:xfrm>
            <a:custGeom>
              <a:rect b="b" l="l" r="r" t="t"/>
              <a:pathLst>
                <a:path extrusionOk="0" h="3669" w="4669">
                  <a:moveTo>
                    <a:pt x="2334" y="1"/>
                  </a:moveTo>
                  <a:cubicBezTo>
                    <a:pt x="1691" y="1"/>
                    <a:pt x="1096" y="239"/>
                    <a:pt x="667" y="692"/>
                  </a:cubicBezTo>
                  <a:cubicBezTo>
                    <a:pt x="310" y="1049"/>
                    <a:pt x="96" y="1477"/>
                    <a:pt x="1" y="1954"/>
                  </a:cubicBezTo>
                  <a:cubicBezTo>
                    <a:pt x="834" y="2239"/>
                    <a:pt x="1453" y="2906"/>
                    <a:pt x="1787" y="3668"/>
                  </a:cubicBezTo>
                  <a:cubicBezTo>
                    <a:pt x="1965" y="3621"/>
                    <a:pt x="2150" y="3597"/>
                    <a:pt x="2334" y="3597"/>
                  </a:cubicBezTo>
                  <a:cubicBezTo>
                    <a:pt x="2519" y="3597"/>
                    <a:pt x="2704" y="3621"/>
                    <a:pt x="2882" y="3668"/>
                  </a:cubicBezTo>
                  <a:cubicBezTo>
                    <a:pt x="3216" y="2906"/>
                    <a:pt x="3882" y="2239"/>
                    <a:pt x="4668" y="1978"/>
                  </a:cubicBezTo>
                  <a:cubicBezTo>
                    <a:pt x="4501" y="882"/>
                    <a:pt x="3525" y="1"/>
                    <a:pt x="23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7" name="Google Shape;4887;p55"/>
            <p:cNvSpPr/>
            <p:nvPr/>
          </p:nvSpPr>
          <p:spPr>
            <a:xfrm>
              <a:off x="3492957" y="3066465"/>
              <a:ext cx="144793" cy="140760"/>
            </a:xfrm>
            <a:custGeom>
              <a:rect b="b" l="l" r="r" t="t"/>
              <a:pathLst>
                <a:path extrusionOk="0" h="4747" w="4883">
                  <a:moveTo>
                    <a:pt x="2722" y="0"/>
                  </a:moveTo>
                  <a:cubicBezTo>
                    <a:pt x="2337" y="0"/>
                    <a:pt x="1948" y="90"/>
                    <a:pt x="1596" y="251"/>
                  </a:cubicBezTo>
                  <a:cubicBezTo>
                    <a:pt x="1048" y="561"/>
                    <a:pt x="620" y="1037"/>
                    <a:pt x="405" y="1632"/>
                  </a:cubicBezTo>
                  <a:cubicBezTo>
                    <a:pt x="1" y="2871"/>
                    <a:pt x="691" y="4204"/>
                    <a:pt x="1929" y="4633"/>
                  </a:cubicBezTo>
                  <a:cubicBezTo>
                    <a:pt x="2167" y="4709"/>
                    <a:pt x="2413" y="4746"/>
                    <a:pt x="2659" y="4746"/>
                  </a:cubicBezTo>
                  <a:cubicBezTo>
                    <a:pt x="3104" y="4746"/>
                    <a:pt x="3546" y="4625"/>
                    <a:pt x="3930" y="4395"/>
                  </a:cubicBezTo>
                  <a:cubicBezTo>
                    <a:pt x="3811" y="4133"/>
                    <a:pt x="3739" y="3799"/>
                    <a:pt x="3739" y="3466"/>
                  </a:cubicBezTo>
                  <a:cubicBezTo>
                    <a:pt x="3739" y="2632"/>
                    <a:pt x="4192" y="1894"/>
                    <a:pt x="4882" y="1465"/>
                  </a:cubicBezTo>
                  <a:cubicBezTo>
                    <a:pt x="4621" y="846"/>
                    <a:pt x="4097" y="346"/>
                    <a:pt x="3430" y="108"/>
                  </a:cubicBezTo>
                  <a:cubicBezTo>
                    <a:pt x="3201" y="35"/>
                    <a:pt x="2962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8" name="Google Shape;4888;p55"/>
            <p:cNvSpPr/>
            <p:nvPr/>
          </p:nvSpPr>
          <p:spPr>
            <a:xfrm>
              <a:off x="3707645" y="3066821"/>
              <a:ext cx="142658" cy="133496"/>
            </a:xfrm>
            <a:custGeom>
              <a:rect b="b" l="l" r="r" t="t"/>
              <a:pathLst>
                <a:path extrusionOk="0" h="4502" w="4811">
                  <a:moveTo>
                    <a:pt x="2191" y="1"/>
                  </a:moveTo>
                  <a:cubicBezTo>
                    <a:pt x="1238" y="1"/>
                    <a:pt x="357" y="596"/>
                    <a:pt x="0" y="1501"/>
                  </a:cubicBezTo>
                  <a:cubicBezTo>
                    <a:pt x="619" y="1882"/>
                    <a:pt x="1072" y="2525"/>
                    <a:pt x="1119" y="3335"/>
                  </a:cubicBezTo>
                  <a:cubicBezTo>
                    <a:pt x="1953" y="3406"/>
                    <a:pt x="2763" y="3811"/>
                    <a:pt x="3287" y="4502"/>
                  </a:cubicBezTo>
                  <a:cubicBezTo>
                    <a:pt x="4311" y="3930"/>
                    <a:pt x="4811" y="2739"/>
                    <a:pt x="4453" y="1644"/>
                  </a:cubicBezTo>
                  <a:cubicBezTo>
                    <a:pt x="4120" y="620"/>
                    <a:pt x="3215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9" name="Google Shape;4889;p55"/>
            <p:cNvSpPr/>
            <p:nvPr/>
          </p:nvSpPr>
          <p:spPr>
            <a:xfrm>
              <a:off x="3532514" y="3212298"/>
              <a:ext cx="150427" cy="112324"/>
            </a:xfrm>
            <a:custGeom>
              <a:rect b="b" l="l" r="r" t="t"/>
              <a:pathLst>
                <a:path extrusionOk="0" h="3788" w="5073">
                  <a:moveTo>
                    <a:pt x="2929" y="1"/>
                  </a:moveTo>
                  <a:cubicBezTo>
                    <a:pt x="2456" y="300"/>
                    <a:pt x="1888" y="454"/>
                    <a:pt x="1323" y="454"/>
                  </a:cubicBezTo>
                  <a:cubicBezTo>
                    <a:pt x="1036" y="454"/>
                    <a:pt x="749" y="414"/>
                    <a:pt x="476" y="334"/>
                  </a:cubicBezTo>
                  <a:lnTo>
                    <a:pt x="476" y="334"/>
                  </a:lnTo>
                  <a:cubicBezTo>
                    <a:pt x="0" y="1406"/>
                    <a:pt x="310" y="2644"/>
                    <a:pt x="1215" y="3335"/>
                  </a:cubicBezTo>
                  <a:cubicBezTo>
                    <a:pt x="1643" y="3644"/>
                    <a:pt x="2143" y="3787"/>
                    <a:pt x="2620" y="3787"/>
                  </a:cubicBezTo>
                  <a:cubicBezTo>
                    <a:pt x="3358" y="3787"/>
                    <a:pt x="4072" y="3454"/>
                    <a:pt x="4525" y="2811"/>
                  </a:cubicBezTo>
                  <a:cubicBezTo>
                    <a:pt x="4930" y="2215"/>
                    <a:pt x="5073" y="1501"/>
                    <a:pt x="4906" y="834"/>
                  </a:cubicBezTo>
                  <a:lnTo>
                    <a:pt x="4906" y="834"/>
                  </a:lnTo>
                  <a:cubicBezTo>
                    <a:pt x="4836" y="841"/>
                    <a:pt x="4765" y="844"/>
                    <a:pt x="4695" y="844"/>
                  </a:cubicBezTo>
                  <a:cubicBezTo>
                    <a:pt x="4022" y="844"/>
                    <a:pt x="3339" y="539"/>
                    <a:pt x="29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0" name="Google Shape;4890;p55"/>
          <p:cNvGrpSpPr/>
          <p:nvPr/>
        </p:nvGrpSpPr>
        <p:grpSpPr>
          <a:xfrm>
            <a:off x="4043118" y="3014572"/>
            <a:ext cx="341126" cy="305806"/>
            <a:chOff x="4119318" y="3014572"/>
            <a:chExt cx="341126" cy="305806"/>
          </a:xfrm>
        </p:grpSpPr>
        <p:sp>
          <p:nvSpPr>
            <p:cNvPr id="4891" name="Google Shape;4891;p55"/>
            <p:cNvSpPr/>
            <p:nvPr/>
          </p:nvSpPr>
          <p:spPr>
            <a:xfrm>
              <a:off x="4119318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240" y="715"/>
                  </a:moveTo>
                  <a:lnTo>
                    <a:pt x="2240" y="1406"/>
                  </a:lnTo>
                  <a:lnTo>
                    <a:pt x="715" y="1406"/>
                  </a:lnTo>
                  <a:lnTo>
                    <a:pt x="715" y="715"/>
                  </a:lnTo>
                  <a:close/>
                  <a:moveTo>
                    <a:pt x="2240" y="2430"/>
                  </a:moveTo>
                  <a:lnTo>
                    <a:pt x="2240" y="3096"/>
                  </a:lnTo>
                  <a:lnTo>
                    <a:pt x="715" y="3096"/>
                  </a:lnTo>
                  <a:lnTo>
                    <a:pt x="715" y="2430"/>
                  </a:lnTo>
                  <a:close/>
                  <a:moveTo>
                    <a:pt x="1" y="1"/>
                  </a:moveTo>
                  <a:lnTo>
                    <a:pt x="1" y="10312"/>
                  </a:lnTo>
                  <a:lnTo>
                    <a:pt x="2930" y="10312"/>
                  </a:lnTo>
                  <a:lnTo>
                    <a:pt x="2930" y="6740"/>
                  </a:lnTo>
                  <a:lnTo>
                    <a:pt x="4288" y="5168"/>
                  </a:lnTo>
                  <a:lnTo>
                    <a:pt x="2930" y="3573"/>
                  </a:lnTo>
                  <a:lnTo>
                    <a:pt x="29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2" name="Google Shape;4892;p55"/>
            <p:cNvSpPr/>
            <p:nvPr/>
          </p:nvSpPr>
          <p:spPr>
            <a:xfrm>
              <a:off x="4225268" y="3014572"/>
              <a:ext cx="127120" cy="305806"/>
            </a:xfrm>
            <a:custGeom>
              <a:rect b="b" l="l" r="r" t="t"/>
              <a:pathLst>
                <a:path extrusionOk="0" h="10313" w="4287">
                  <a:moveTo>
                    <a:pt x="2263" y="7192"/>
                  </a:moveTo>
                  <a:lnTo>
                    <a:pt x="2263" y="7859"/>
                  </a:lnTo>
                  <a:lnTo>
                    <a:pt x="762" y="7859"/>
                  </a:lnTo>
                  <a:lnTo>
                    <a:pt x="762" y="7192"/>
                  </a:lnTo>
                  <a:close/>
                  <a:moveTo>
                    <a:pt x="2263" y="8859"/>
                  </a:moveTo>
                  <a:lnTo>
                    <a:pt x="2263" y="9526"/>
                  </a:lnTo>
                  <a:lnTo>
                    <a:pt x="762" y="9526"/>
                  </a:lnTo>
                  <a:lnTo>
                    <a:pt x="762" y="8859"/>
                  </a:lnTo>
                  <a:close/>
                  <a:moveTo>
                    <a:pt x="0" y="1"/>
                  </a:moveTo>
                  <a:lnTo>
                    <a:pt x="0" y="3335"/>
                  </a:lnTo>
                  <a:lnTo>
                    <a:pt x="1596" y="5168"/>
                  </a:lnTo>
                  <a:lnTo>
                    <a:pt x="0" y="6978"/>
                  </a:lnTo>
                  <a:lnTo>
                    <a:pt x="0" y="10312"/>
                  </a:lnTo>
                  <a:lnTo>
                    <a:pt x="2929" y="10312"/>
                  </a:lnTo>
                  <a:lnTo>
                    <a:pt x="2929" y="6740"/>
                  </a:lnTo>
                  <a:lnTo>
                    <a:pt x="4287" y="5168"/>
                  </a:lnTo>
                  <a:lnTo>
                    <a:pt x="2929" y="3573"/>
                  </a:lnTo>
                  <a:lnTo>
                    <a:pt x="292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3" name="Google Shape;4893;p55"/>
            <p:cNvSpPr/>
            <p:nvPr/>
          </p:nvSpPr>
          <p:spPr>
            <a:xfrm>
              <a:off x="4333294" y="3014572"/>
              <a:ext cx="127150" cy="305806"/>
            </a:xfrm>
            <a:custGeom>
              <a:rect b="b" l="l" r="r" t="t"/>
              <a:pathLst>
                <a:path extrusionOk="0" h="10313" w="4288">
                  <a:moveTo>
                    <a:pt x="2192" y="715"/>
                  </a:moveTo>
                  <a:lnTo>
                    <a:pt x="2192" y="1406"/>
                  </a:lnTo>
                  <a:lnTo>
                    <a:pt x="691" y="1406"/>
                  </a:lnTo>
                  <a:lnTo>
                    <a:pt x="691" y="715"/>
                  </a:lnTo>
                  <a:close/>
                  <a:moveTo>
                    <a:pt x="2192" y="2430"/>
                  </a:moveTo>
                  <a:lnTo>
                    <a:pt x="2192" y="3096"/>
                  </a:lnTo>
                  <a:lnTo>
                    <a:pt x="691" y="3096"/>
                  </a:lnTo>
                  <a:lnTo>
                    <a:pt x="691" y="2430"/>
                  </a:lnTo>
                  <a:close/>
                  <a:moveTo>
                    <a:pt x="1" y="1"/>
                  </a:moveTo>
                  <a:lnTo>
                    <a:pt x="1" y="3335"/>
                  </a:lnTo>
                  <a:lnTo>
                    <a:pt x="1572" y="5168"/>
                  </a:lnTo>
                  <a:lnTo>
                    <a:pt x="1" y="6978"/>
                  </a:lnTo>
                  <a:lnTo>
                    <a:pt x="1" y="10312"/>
                  </a:lnTo>
                  <a:lnTo>
                    <a:pt x="2906" y="10312"/>
                  </a:lnTo>
                  <a:lnTo>
                    <a:pt x="2906" y="6740"/>
                  </a:lnTo>
                  <a:lnTo>
                    <a:pt x="4287" y="5168"/>
                  </a:lnTo>
                  <a:lnTo>
                    <a:pt x="2906" y="3573"/>
                  </a:lnTo>
                  <a:lnTo>
                    <a:pt x="29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4" name="Google Shape;4894;p55"/>
          <p:cNvGrpSpPr/>
          <p:nvPr/>
        </p:nvGrpSpPr>
        <p:grpSpPr>
          <a:xfrm>
            <a:off x="4801418" y="3003986"/>
            <a:ext cx="302992" cy="341093"/>
            <a:chOff x="4725218" y="3003986"/>
            <a:chExt cx="302992" cy="341093"/>
          </a:xfrm>
        </p:grpSpPr>
        <p:sp>
          <p:nvSpPr>
            <p:cNvPr id="4895" name="Google Shape;4895;p55"/>
            <p:cNvSpPr/>
            <p:nvPr/>
          </p:nvSpPr>
          <p:spPr>
            <a:xfrm>
              <a:off x="4906013" y="3112012"/>
              <a:ext cx="53701" cy="125045"/>
            </a:xfrm>
            <a:custGeom>
              <a:rect b="b" l="l" r="r" t="t"/>
              <a:pathLst>
                <a:path extrusionOk="0" h="4217" w="1811">
                  <a:moveTo>
                    <a:pt x="0" y="1"/>
                  </a:moveTo>
                  <a:lnTo>
                    <a:pt x="0" y="4216"/>
                  </a:lnTo>
                  <a:cubicBezTo>
                    <a:pt x="1048" y="4073"/>
                    <a:pt x="1810" y="3192"/>
                    <a:pt x="1810" y="2120"/>
                  </a:cubicBezTo>
                  <a:cubicBezTo>
                    <a:pt x="1810" y="1049"/>
                    <a:pt x="1048" y="14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6" name="Google Shape;4896;p55"/>
            <p:cNvSpPr/>
            <p:nvPr/>
          </p:nvSpPr>
          <p:spPr>
            <a:xfrm>
              <a:off x="4906013" y="3042831"/>
              <a:ext cx="122198" cy="261298"/>
            </a:xfrm>
            <a:custGeom>
              <a:rect b="b" l="l" r="r" t="t"/>
              <a:pathLst>
                <a:path extrusionOk="0" h="8812" w="4121">
                  <a:moveTo>
                    <a:pt x="0" y="0"/>
                  </a:moveTo>
                  <a:lnTo>
                    <a:pt x="0" y="1619"/>
                  </a:lnTo>
                  <a:cubicBezTo>
                    <a:pt x="1405" y="1786"/>
                    <a:pt x="2477" y="2977"/>
                    <a:pt x="2477" y="4406"/>
                  </a:cubicBezTo>
                  <a:cubicBezTo>
                    <a:pt x="2477" y="5835"/>
                    <a:pt x="1358" y="7025"/>
                    <a:pt x="0" y="7216"/>
                  </a:cubicBezTo>
                  <a:lnTo>
                    <a:pt x="0" y="8811"/>
                  </a:lnTo>
                  <a:cubicBezTo>
                    <a:pt x="2286" y="8645"/>
                    <a:pt x="4120" y="6740"/>
                    <a:pt x="4120" y="4382"/>
                  </a:cubicBezTo>
                  <a:cubicBezTo>
                    <a:pt x="4120" y="2096"/>
                    <a:pt x="2286" y="1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7" name="Google Shape;4897;p55"/>
            <p:cNvSpPr/>
            <p:nvPr/>
          </p:nvSpPr>
          <p:spPr>
            <a:xfrm>
              <a:off x="4725218" y="3003986"/>
              <a:ext cx="161754" cy="341093"/>
            </a:xfrm>
            <a:custGeom>
              <a:rect b="b" l="l" r="r" t="t"/>
              <a:pathLst>
                <a:path extrusionOk="0" h="11503" w="5455">
                  <a:moveTo>
                    <a:pt x="3787" y="4692"/>
                  </a:moveTo>
                  <a:lnTo>
                    <a:pt x="3787" y="5359"/>
                  </a:lnTo>
                  <a:lnTo>
                    <a:pt x="2311" y="5359"/>
                  </a:lnTo>
                  <a:lnTo>
                    <a:pt x="2311" y="5335"/>
                  </a:lnTo>
                  <a:lnTo>
                    <a:pt x="2311" y="4692"/>
                  </a:lnTo>
                  <a:close/>
                  <a:moveTo>
                    <a:pt x="3787" y="6121"/>
                  </a:moveTo>
                  <a:lnTo>
                    <a:pt x="3787" y="6787"/>
                  </a:lnTo>
                  <a:lnTo>
                    <a:pt x="2311" y="6787"/>
                  </a:lnTo>
                  <a:lnTo>
                    <a:pt x="2311" y="6121"/>
                  </a:lnTo>
                  <a:close/>
                  <a:moveTo>
                    <a:pt x="5454" y="0"/>
                  </a:moveTo>
                  <a:cubicBezTo>
                    <a:pt x="4049" y="96"/>
                    <a:pt x="2716" y="667"/>
                    <a:pt x="1692" y="1667"/>
                  </a:cubicBezTo>
                  <a:cubicBezTo>
                    <a:pt x="596" y="2787"/>
                    <a:pt x="1" y="4215"/>
                    <a:pt x="1" y="5763"/>
                  </a:cubicBezTo>
                  <a:cubicBezTo>
                    <a:pt x="1" y="7311"/>
                    <a:pt x="596" y="8740"/>
                    <a:pt x="1692" y="9836"/>
                  </a:cubicBezTo>
                  <a:cubicBezTo>
                    <a:pt x="2692" y="10836"/>
                    <a:pt x="4025" y="11431"/>
                    <a:pt x="5454" y="11503"/>
                  </a:cubicBezTo>
                  <a:lnTo>
                    <a:pt x="54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8" name="Google Shape;4898;p55"/>
          <p:cNvGrpSpPr/>
          <p:nvPr/>
        </p:nvGrpSpPr>
        <p:grpSpPr>
          <a:xfrm>
            <a:off x="5518768" y="3002563"/>
            <a:ext cx="340386" cy="341809"/>
            <a:chOff x="5290168" y="3002563"/>
            <a:chExt cx="340386" cy="341809"/>
          </a:xfrm>
        </p:grpSpPr>
        <p:sp>
          <p:nvSpPr>
            <p:cNvPr id="4899" name="Google Shape;4899;p55"/>
            <p:cNvSpPr/>
            <p:nvPr/>
          </p:nvSpPr>
          <p:spPr>
            <a:xfrm>
              <a:off x="5470250" y="3183357"/>
              <a:ext cx="139130" cy="139841"/>
            </a:xfrm>
            <a:custGeom>
              <a:rect b="b" l="l" r="r" t="t"/>
              <a:pathLst>
                <a:path extrusionOk="0" h="4716" w="4692">
                  <a:moveTo>
                    <a:pt x="2643" y="0"/>
                  </a:moveTo>
                  <a:cubicBezTo>
                    <a:pt x="1191" y="0"/>
                    <a:pt x="0" y="1191"/>
                    <a:pt x="0" y="2644"/>
                  </a:cubicBezTo>
                  <a:lnTo>
                    <a:pt x="0" y="4715"/>
                  </a:lnTo>
                  <a:lnTo>
                    <a:pt x="2429" y="4715"/>
                  </a:lnTo>
                  <a:lnTo>
                    <a:pt x="2429" y="2405"/>
                  </a:lnTo>
                  <a:lnTo>
                    <a:pt x="4692" y="2405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0" name="Google Shape;4900;p55"/>
            <p:cNvSpPr/>
            <p:nvPr/>
          </p:nvSpPr>
          <p:spPr>
            <a:xfrm>
              <a:off x="5290168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977" y="1"/>
                  </a:moveTo>
                  <a:cubicBezTo>
                    <a:pt x="453" y="1"/>
                    <a:pt x="0" y="453"/>
                    <a:pt x="0" y="977"/>
                  </a:cubicBezTo>
                  <a:lnTo>
                    <a:pt x="0" y="2311"/>
                  </a:lnTo>
                  <a:lnTo>
                    <a:pt x="2310" y="231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1" name="Google Shape;4901;p55"/>
            <p:cNvSpPr/>
            <p:nvPr/>
          </p:nvSpPr>
          <p:spPr>
            <a:xfrm>
              <a:off x="5311340" y="3023765"/>
              <a:ext cx="139159" cy="139130"/>
            </a:xfrm>
            <a:custGeom>
              <a:rect b="b" l="l" r="r" t="t"/>
              <a:pathLst>
                <a:path extrusionOk="0" h="4692" w="4693">
                  <a:moveTo>
                    <a:pt x="2263" y="0"/>
                  </a:moveTo>
                  <a:lnTo>
                    <a:pt x="2263" y="2286"/>
                  </a:lnTo>
                  <a:lnTo>
                    <a:pt x="1" y="2286"/>
                  </a:lnTo>
                  <a:lnTo>
                    <a:pt x="1" y="4692"/>
                  </a:lnTo>
                  <a:lnTo>
                    <a:pt x="2049" y="4692"/>
                  </a:lnTo>
                  <a:cubicBezTo>
                    <a:pt x="3502" y="4692"/>
                    <a:pt x="4692" y="3501"/>
                    <a:pt x="4692" y="2048"/>
                  </a:cubicBezTo>
                  <a:lnTo>
                    <a:pt x="46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2" name="Google Shape;4902;p55"/>
            <p:cNvSpPr/>
            <p:nvPr/>
          </p:nvSpPr>
          <p:spPr>
            <a:xfrm>
              <a:off x="5562027" y="3275163"/>
              <a:ext cx="68527" cy="69209"/>
            </a:xfrm>
            <a:custGeom>
              <a:rect b="b" l="l" r="r" t="t"/>
              <a:pathLst>
                <a:path extrusionOk="0" h="2334" w="2311">
                  <a:moveTo>
                    <a:pt x="1" y="0"/>
                  </a:moveTo>
                  <a:lnTo>
                    <a:pt x="1" y="2334"/>
                  </a:lnTo>
                  <a:lnTo>
                    <a:pt x="1335" y="2334"/>
                  </a:lnTo>
                  <a:cubicBezTo>
                    <a:pt x="1858" y="2334"/>
                    <a:pt x="2311" y="1881"/>
                    <a:pt x="2311" y="1334"/>
                  </a:cubicBezTo>
                  <a:lnTo>
                    <a:pt x="2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3" name="Google Shape;4903;p55"/>
            <p:cNvSpPr/>
            <p:nvPr/>
          </p:nvSpPr>
          <p:spPr>
            <a:xfrm>
              <a:off x="5290168" y="3275163"/>
              <a:ext cx="68527" cy="67815"/>
            </a:xfrm>
            <a:custGeom>
              <a:rect b="b" l="l" r="r" t="t"/>
              <a:pathLst>
                <a:path extrusionOk="0" h="2287" w="2311">
                  <a:moveTo>
                    <a:pt x="0" y="0"/>
                  </a:moveTo>
                  <a:lnTo>
                    <a:pt x="0" y="1334"/>
                  </a:lnTo>
                  <a:cubicBezTo>
                    <a:pt x="0" y="1858"/>
                    <a:pt x="453" y="2286"/>
                    <a:pt x="977" y="2286"/>
                  </a:cubicBezTo>
                  <a:lnTo>
                    <a:pt x="2310" y="2286"/>
                  </a:lnTo>
                  <a:lnTo>
                    <a:pt x="23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4" name="Google Shape;4904;p55"/>
            <p:cNvSpPr/>
            <p:nvPr/>
          </p:nvSpPr>
          <p:spPr>
            <a:xfrm>
              <a:off x="5311340" y="3183357"/>
              <a:ext cx="139159" cy="139841"/>
            </a:xfrm>
            <a:custGeom>
              <a:rect b="b" l="l" r="r" t="t"/>
              <a:pathLst>
                <a:path extrusionOk="0" h="4716" w="4693">
                  <a:moveTo>
                    <a:pt x="1" y="0"/>
                  </a:moveTo>
                  <a:lnTo>
                    <a:pt x="1" y="2405"/>
                  </a:lnTo>
                  <a:lnTo>
                    <a:pt x="2263" y="2405"/>
                  </a:lnTo>
                  <a:lnTo>
                    <a:pt x="2263" y="4715"/>
                  </a:lnTo>
                  <a:lnTo>
                    <a:pt x="4692" y="4715"/>
                  </a:lnTo>
                  <a:lnTo>
                    <a:pt x="4692" y="2644"/>
                  </a:lnTo>
                  <a:cubicBezTo>
                    <a:pt x="4692" y="1191"/>
                    <a:pt x="3502" y="0"/>
                    <a:pt x="2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5" name="Google Shape;4905;p55"/>
            <p:cNvSpPr/>
            <p:nvPr/>
          </p:nvSpPr>
          <p:spPr>
            <a:xfrm>
              <a:off x="5562027" y="3002563"/>
              <a:ext cx="68527" cy="68527"/>
            </a:xfrm>
            <a:custGeom>
              <a:rect b="b" l="l" r="r" t="t"/>
              <a:pathLst>
                <a:path extrusionOk="0" h="2311" w="2311">
                  <a:moveTo>
                    <a:pt x="1" y="1"/>
                  </a:moveTo>
                  <a:lnTo>
                    <a:pt x="1" y="2311"/>
                  </a:lnTo>
                  <a:lnTo>
                    <a:pt x="2311" y="2311"/>
                  </a:lnTo>
                  <a:lnTo>
                    <a:pt x="2311" y="977"/>
                  </a:lnTo>
                  <a:cubicBezTo>
                    <a:pt x="2311" y="453"/>
                    <a:pt x="1858" y="1"/>
                    <a:pt x="1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6" name="Google Shape;4906;p55"/>
            <p:cNvSpPr/>
            <p:nvPr/>
          </p:nvSpPr>
          <p:spPr>
            <a:xfrm>
              <a:off x="5470250" y="3023765"/>
              <a:ext cx="139130" cy="139130"/>
            </a:xfrm>
            <a:custGeom>
              <a:rect b="b" l="l" r="r" t="t"/>
              <a:pathLst>
                <a:path extrusionOk="0" h="4692" w="4692">
                  <a:moveTo>
                    <a:pt x="0" y="0"/>
                  </a:moveTo>
                  <a:lnTo>
                    <a:pt x="0" y="2048"/>
                  </a:lnTo>
                  <a:cubicBezTo>
                    <a:pt x="0" y="3501"/>
                    <a:pt x="1191" y="4692"/>
                    <a:pt x="2643" y="4692"/>
                  </a:cubicBezTo>
                  <a:lnTo>
                    <a:pt x="4692" y="4692"/>
                  </a:lnTo>
                  <a:lnTo>
                    <a:pt x="4692" y="2262"/>
                  </a:lnTo>
                  <a:lnTo>
                    <a:pt x="2429" y="2262"/>
                  </a:lnTo>
                  <a:lnTo>
                    <a:pt x="24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7" name="Google Shape;4907;p55"/>
          <p:cNvGrpSpPr/>
          <p:nvPr/>
        </p:nvGrpSpPr>
        <p:grpSpPr>
          <a:xfrm>
            <a:off x="6262241" y="3088023"/>
            <a:ext cx="342520" cy="174447"/>
            <a:chOff x="5881241" y="3088023"/>
            <a:chExt cx="342520" cy="174447"/>
          </a:xfrm>
        </p:grpSpPr>
        <p:sp>
          <p:nvSpPr>
            <p:cNvPr id="4908" name="Google Shape;4908;p55"/>
            <p:cNvSpPr/>
            <p:nvPr/>
          </p:nvSpPr>
          <p:spPr>
            <a:xfrm>
              <a:off x="5965960" y="3184751"/>
              <a:ext cx="89728" cy="77719"/>
            </a:xfrm>
            <a:custGeom>
              <a:rect b="b" l="l" r="r" t="t"/>
              <a:pathLst>
                <a:path extrusionOk="0" h="2621" w="3026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9" name="Google Shape;4909;p55"/>
            <p:cNvSpPr/>
            <p:nvPr/>
          </p:nvSpPr>
          <p:spPr>
            <a:xfrm>
              <a:off x="6134034" y="3184751"/>
              <a:ext cx="89017" cy="77719"/>
            </a:xfrm>
            <a:custGeom>
              <a:rect b="b" l="l" r="r" t="t"/>
              <a:pathLst>
                <a:path extrusionOk="0" h="2621" w="3002">
                  <a:moveTo>
                    <a:pt x="739" y="1"/>
                  </a:moveTo>
                  <a:lnTo>
                    <a:pt x="1" y="1311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0" name="Google Shape;4910;p55"/>
            <p:cNvSpPr/>
            <p:nvPr/>
          </p:nvSpPr>
          <p:spPr>
            <a:xfrm>
              <a:off x="5881241" y="3137454"/>
              <a:ext cx="88987" cy="77690"/>
            </a:xfrm>
            <a:custGeom>
              <a:rect b="b" l="l" r="r" t="t"/>
              <a:pathLst>
                <a:path extrusionOk="0" h="2620" w="3001">
                  <a:moveTo>
                    <a:pt x="738" y="0"/>
                  </a:moveTo>
                  <a:lnTo>
                    <a:pt x="0" y="1310"/>
                  </a:lnTo>
                  <a:lnTo>
                    <a:pt x="738" y="2620"/>
                  </a:lnTo>
                  <a:lnTo>
                    <a:pt x="2262" y="2620"/>
                  </a:lnTo>
                  <a:lnTo>
                    <a:pt x="3001" y="1310"/>
                  </a:lnTo>
                  <a:lnTo>
                    <a:pt x="226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1" name="Google Shape;4911;p55"/>
            <p:cNvSpPr/>
            <p:nvPr/>
          </p:nvSpPr>
          <p:spPr>
            <a:xfrm>
              <a:off x="6049997" y="3137454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2" name="Google Shape;4912;p55"/>
            <p:cNvSpPr/>
            <p:nvPr/>
          </p:nvSpPr>
          <p:spPr>
            <a:xfrm>
              <a:off x="5965960" y="3088023"/>
              <a:ext cx="89728" cy="77690"/>
            </a:xfrm>
            <a:custGeom>
              <a:rect b="b" l="l" r="r" t="t"/>
              <a:pathLst>
                <a:path extrusionOk="0" h="2620" w="3026">
                  <a:moveTo>
                    <a:pt x="739" y="0"/>
                  </a:moveTo>
                  <a:lnTo>
                    <a:pt x="1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25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3" name="Google Shape;4913;p55"/>
            <p:cNvSpPr/>
            <p:nvPr/>
          </p:nvSpPr>
          <p:spPr>
            <a:xfrm>
              <a:off x="6134745" y="3088023"/>
              <a:ext cx="89017" cy="77690"/>
            </a:xfrm>
            <a:custGeom>
              <a:rect b="b" l="l" r="r" t="t"/>
              <a:pathLst>
                <a:path extrusionOk="0" h="2620" w="3002">
                  <a:moveTo>
                    <a:pt x="739" y="0"/>
                  </a:moveTo>
                  <a:lnTo>
                    <a:pt x="0" y="1310"/>
                  </a:lnTo>
                  <a:lnTo>
                    <a:pt x="739" y="2620"/>
                  </a:lnTo>
                  <a:lnTo>
                    <a:pt x="2263" y="2620"/>
                  </a:lnTo>
                  <a:lnTo>
                    <a:pt x="3001" y="1310"/>
                  </a:lnTo>
                  <a:lnTo>
                    <a:pt x="22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4" name="Google Shape;4914;p55"/>
          <p:cNvSpPr/>
          <p:nvPr/>
        </p:nvSpPr>
        <p:spPr>
          <a:xfrm>
            <a:off x="6990859" y="2982784"/>
            <a:ext cx="341122" cy="341122"/>
          </a:xfrm>
          <a:custGeom>
            <a:rect b="b" l="l" r="r" t="t"/>
            <a:pathLst>
              <a:path extrusionOk="0" h="11504" w="11504">
                <a:moveTo>
                  <a:pt x="1" y="1"/>
                </a:moveTo>
                <a:lnTo>
                  <a:pt x="1" y="11503"/>
                </a:lnTo>
                <a:lnTo>
                  <a:pt x="11503" y="11503"/>
                </a:lnTo>
                <a:lnTo>
                  <a:pt x="11503" y="10241"/>
                </a:lnTo>
                <a:lnTo>
                  <a:pt x="10908" y="10241"/>
                </a:lnTo>
                <a:lnTo>
                  <a:pt x="10908" y="10789"/>
                </a:lnTo>
                <a:lnTo>
                  <a:pt x="10146" y="10789"/>
                </a:lnTo>
                <a:lnTo>
                  <a:pt x="10146" y="5026"/>
                </a:lnTo>
                <a:lnTo>
                  <a:pt x="8288" y="6383"/>
                </a:lnTo>
                <a:lnTo>
                  <a:pt x="7312" y="5931"/>
                </a:lnTo>
                <a:lnTo>
                  <a:pt x="5883" y="7574"/>
                </a:lnTo>
                <a:lnTo>
                  <a:pt x="4740" y="7002"/>
                </a:lnTo>
                <a:lnTo>
                  <a:pt x="3192" y="8907"/>
                </a:lnTo>
                <a:lnTo>
                  <a:pt x="2168" y="8526"/>
                </a:lnTo>
                <a:lnTo>
                  <a:pt x="763" y="10003"/>
                </a:lnTo>
                <a:lnTo>
                  <a:pt x="763" y="9027"/>
                </a:lnTo>
                <a:lnTo>
                  <a:pt x="1977" y="7717"/>
                </a:lnTo>
                <a:lnTo>
                  <a:pt x="3001" y="8098"/>
                </a:lnTo>
                <a:lnTo>
                  <a:pt x="4573" y="6169"/>
                </a:lnTo>
                <a:lnTo>
                  <a:pt x="5692" y="6740"/>
                </a:lnTo>
                <a:lnTo>
                  <a:pt x="7097" y="5097"/>
                </a:lnTo>
                <a:lnTo>
                  <a:pt x="8169" y="5597"/>
                </a:lnTo>
                <a:lnTo>
                  <a:pt x="10098" y="4240"/>
                </a:lnTo>
                <a:lnTo>
                  <a:pt x="10098" y="2192"/>
                </a:lnTo>
                <a:lnTo>
                  <a:pt x="8884" y="2954"/>
                </a:lnTo>
                <a:lnTo>
                  <a:pt x="7669" y="2716"/>
                </a:lnTo>
                <a:lnTo>
                  <a:pt x="5526" y="4811"/>
                </a:lnTo>
                <a:lnTo>
                  <a:pt x="4549" y="4478"/>
                </a:lnTo>
                <a:lnTo>
                  <a:pt x="2668" y="6502"/>
                </a:lnTo>
                <a:lnTo>
                  <a:pt x="1811" y="5954"/>
                </a:lnTo>
                <a:lnTo>
                  <a:pt x="739" y="7193"/>
                </a:lnTo>
                <a:lnTo>
                  <a:pt x="739" y="692"/>
                </a:lnTo>
                <a:lnTo>
                  <a:pt x="1263" y="692"/>
                </a:lnTo>
                <a:lnTo>
                  <a:pt x="126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15" name="Google Shape;4915;p55"/>
          <p:cNvGrpSpPr/>
          <p:nvPr/>
        </p:nvGrpSpPr>
        <p:grpSpPr>
          <a:xfrm>
            <a:off x="7777419" y="3002296"/>
            <a:ext cx="244340" cy="340681"/>
            <a:chOff x="7091619" y="3002296"/>
            <a:chExt cx="244340" cy="340681"/>
          </a:xfrm>
        </p:grpSpPr>
        <p:sp>
          <p:nvSpPr>
            <p:cNvPr id="4916" name="Google Shape;4916;p55"/>
            <p:cNvSpPr/>
            <p:nvPr/>
          </p:nvSpPr>
          <p:spPr>
            <a:xfrm>
              <a:off x="7268855" y="3184454"/>
              <a:ext cx="67104" cy="158522"/>
            </a:xfrm>
            <a:custGeom>
              <a:rect b="b" l="l" r="r" t="t"/>
              <a:pathLst>
                <a:path extrusionOk="0" h="5346" w="2263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6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7" name="Google Shape;4917;p55"/>
            <p:cNvSpPr/>
            <p:nvPr/>
          </p:nvSpPr>
          <p:spPr>
            <a:xfrm>
              <a:off x="7180577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8" y="130"/>
                    <a:pt x="287" y="416"/>
                    <a:pt x="191" y="725"/>
                  </a:cubicBezTo>
                  <a:cubicBezTo>
                    <a:pt x="1" y="1297"/>
                    <a:pt x="310" y="1845"/>
                    <a:pt x="763" y="2035"/>
                  </a:cubicBezTo>
                  <a:cubicBezTo>
                    <a:pt x="477" y="2154"/>
                    <a:pt x="310" y="2392"/>
                    <a:pt x="310" y="2702"/>
                  </a:cubicBezTo>
                  <a:lnTo>
                    <a:pt x="310" y="5345"/>
                  </a:lnTo>
                  <a:lnTo>
                    <a:pt x="2096" y="5345"/>
                  </a:lnTo>
                  <a:lnTo>
                    <a:pt x="2096" y="2702"/>
                  </a:lnTo>
                  <a:cubicBezTo>
                    <a:pt x="2096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8" name="Google Shape;4918;p55"/>
            <p:cNvSpPr/>
            <p:nvPr/>
          </p:nvSpPr>
          <p:spPr>
            <a:xfrm>
              <a:off x="7092301" y="3184454"/>
              <a:ext cx="67133" cy="158522"/>
            </a:xfrm>
            <a:custGeom>
              <a:rect b="b" l="l" r="r" t="t"/>
              <a:pathLst>
                <a:path extrusionOk="0" h="5346" w="2264">
                  <a:moveTo>
                    <a:pt x="1232" y="0"/>
                  </a:moveTo>
                  <a:cubicBezTo>
                    <a:pt x="1119" y="0"/>
                    <a:pt x="1001" y="19"/>
                    <a:pt x="882" y="58"/>
                  </a:cubicBezTo>
                  <a:cubicBezTo>
                    <a:pt x="549" y="130"/>
                    <a:pt x="287" y="416"/>
                    <a:pt x="191" y="725"/>
                  </a:cubicBezTo>
                  <a:cubicBezTo>
                    <a:pt x="1" y="1297"/>
                    <a:pt x="311" y="1845"/>
                    <a:pt x="763" y="2035"/>
                  </a:cubicBezTo>
                  <a:cubicBezTo>
                    <a:pt x="477" y="2154"/>
                    <a:pt x="311" y="2392"/>
                    <a:pt x="311" y="2702"/>
                  </a:cubicBezTo>
                  <a:lnTo>
                    <a:pt x="311" y="5345"/>
                  </a:lnTo>
                  <a:lnTo>
                    <a:pt x="2097" y="5345"/>
                  </a:lnTo>
                  <a:lnTo>
                    <a:pt x="2097" y="2702"/>
                  </a:lnTo>
                  <a:cubicBezTo>
                    <a:pt x="2097" y="2392"/>
                    <a:pt x="1906" y="2130"/>
                    <a:pt x="1644" y="2035"/>
                  </a:cubicBezTo>
                  <a:cubicBezTo>
                    <a:pt x="2001" y="1868"/>
                    <a:pt x="2263" y="1511"/>
                    <a:pt x="2263" y="1059"/>
                  </a:cubicBezTo>
                  <a:cubicBezTo>
                    <a:pt x="2263" y="463"/>
                    <a:pt x="1800" y="0"/>
                    <a:pt x="12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9" name="Google Shape;4919;p55"/>
            <p:cNvSpPr/>
            <p:nvPr/>
          </p:nvSpPr>
          <p:spPr>
            <a:xfrm>
              <a:off x="7268855" y="3002296"/>
              <a:ext cx="66422" cy="159175"/>
            </a:xfrm>
            <a:custGeom>
              <a:rect b="b" l="l" r="r" t="t"/>
              <a:pathLst>
                <a:path extrusionOk="0" h="5368" w="2240">
                  <a:moveTo>
                    <a:pt x="1176" y="1"/>
                  </a:moveTo>
                  <a:cubicBezTo>
                    <a:pt x="1065" y="1"/>
                    <a:pt x="950" y="19"/>
                    <a:pt x="834" y="57"/>
                  </a:cubicBezTo>
                  <a:cubicBezTo>
                    <a:pt x="501" y="153"/>
                    <a:pt x="239" y="415"/>
                    <a:pt x="167" y="748"/>
                  </a:cubicBezTo>
                  <a:cubicBezTo>
                    <a:pt x="1" y="1319"/>
                    <a:pt x="286" y="1843"/>
                    <a:pt x="715" y="2058"/>
                  </a:cubicBezTo>
                  <a:cubicBezTo>
                    <a:pt x="453" y="2177"/>
                    <a:pt x="286" y="2415"/>
                    <a:pt x="286" y="2725"/>
                  </a:cubicBezTo>
                  <a:lnTo>
                    <a:pt x="286" y="5368"/>
                  </a:lnTo>
                  <a:lnTo>
                    <a:pt x="2072" y="5368"/>
                  </a:lnTo>
                  <a:lnTo>
                    <a:pt x="2072" y="2725"/>
                  </a:lnTo>
                  <a:cubicBezTo>
                    <a:pt x="2072" y="2415"/>
                    <a:pt x="1882" y="2153"/>
                    <a:pt x="1620" y="2058"/>
                  </a:cubicBezTo>
                  <a:cubicBezTo>
                    <a:pt x="1977" y="1891"/>
                    <a:pt x="2239" y="1534"/>
                    <a:pt x="2239" y="1081"/>
                  </a:cubicBezTo>
                  <a:cubicBezTo>
                    <a:pt x="2239" y="483"/>
                    <a:pt x="1754" y="1"/>
                    <a:pt x="1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0" name="Google Shape;4920;p55"/>
            <p:cNvSpPr/>
            <p:nvPr/>
          </p:nvSpPr>
          <p:spPr>
            <a:xfrm>
              <a:off x="7184106" y="3002563"/>
              <a:ext cx="63605" cy="158908"/>
            </a:xfrm>
            <a:custGeom>
              <a:rect b="b" l="l" r="r" t="t"/>
              <a:pathLst>
                <a:path extrusionOk="0" h="5359" w="2145">
                  <a:moveTo>
                    <a:pt x="1072" y="1"/>
                  </a:moveTo>
                  <a:cubicBezTo>
                    <a:pt x="477" y="1"/>
                    <a:pt x="1" y="477"/>
                    <a:pt x="1" y="1072"/>
                  </a:cubicBezTo>
                  <a:cubicBezTo>
                    <a:pt x="1" y="1477"/>
                    <a:pt x="239" y="1882"/>
                    <a:pt x="644" y="2049"/>
                  </a:cubicBezTo>
                  <a:cubicBezTo>
                    <a:pt x="358" y="2168"/>
                    <a:pt x="191" y="2406"/>
                    <a:pt x="191" y="2716"/>
                  </a:cubicBezTo>
                  <a:lnTo>
                    <a:pt x="191" y="5359"/>
                  </a:lnTo>
                  <a:lnTo>
                    <a:pt x="1977" y="5359"/>
                  </a:lnTo>
                  <a:lnTo>
                    <a:pt x="1977" y="2716"/>
                  </a:lnTo>
                  <a:cubicBezTo>
                    <a:pt x="1977" y="2406"/>
                    <a:pt x="1787" y="2144"/>
                    <a:pt x="1525" y="2049"/>
                  </a:cubicBezTo>
                  <a:cubicBezTo>
                    <a:pt x="1882" y="1882"/>
                    <a:pt x="2144" y="1525"/>
                    <a:pt x="2144" y="1072"/>
                  </a:cubicBezTo>
                  <a:cubicBezTo>
                    <a:pt x="2144" y="477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1" name="Google Shape;4921;p55"/>
            <p:cNvSpPr/>
            <p:nvPr/>
          </p:nvSpPr>
          <p:spPr>
            <a:xfrm>
              <a:off x="7091619" y="3002296"/>
              <a:ext cx="67104" cy="159175"/>
            </a:xfrm>
            <a:custGeom>
              <a:rect b="b" l="l" r="r" t="t"/>
              <a:pathLst>
                <a:path extrusionOk="0" h="5368" w="2263">
                  <a:moveTo>
                    <a:pt x="1200" y="1"/>
                  </a:moveTo>
                  <a:cubicBezTo>
                    <a:pt x="1088" y="1"/>
                    <a:pt x="973" y="19"/>
                    <a:pt x="857" y="57"/>
                  </a:cubicBezTo>
                  <a:cubicBezTo>
                    <a:pt x="548" y="153"/>
                    <a:pt x="310" y="415"/>
                    <a:pt x="191" y="748"/>
                  </a:cubicBezTo>
                  <a:cubicBezTo>
                    <a:pt x="0" y="1319"/>
                    <a:pt x="310" y="1843"/>
                    <a:pt x="738" y="2058"/>
                  </a:cubicBezTo>
                  <a:cubicBezTo>
                    <a:pt x="476" y="2177"/>
                    <a:pt x="310" y="2415"/>
                    <a:pt x="310" y="2725"/>
                  </a:cubicBezTo>
                  <a:lnTo>
                    <a:pt x="310" y="5368"/>
                  </a:lnTo>
                  <a:lnTo>
                    <a:pt x="2096" y="5368"/>
                  </a:lnTo>
                  <a:lnTo>
                    <a:pt x="2096" y="2725"/>
                  </a:lnTo>
                  <a:cubicBezTo>
                    <a:pt x="2096" y="2415"/>
                    <a:pt x="1905" y="2153"/>
                    <a:pt x="1643" y="2058"/>
                  </a:cubicBezTo>
                  <a:cubicBezTo>
                    <a:pt x="2001" y="1891"/>
                    <a:pt x="2262" y="1534"/>
                    <a:pt x="2262" y="1081"/>
                  </a:cubicBezTo>
                  <a:cubicBezTo>
                    <a:pt x="2262" y="483"/>
                    <a:pt x="1777" y="1"/>
                    <a:pt x="12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2" name="Google Shape;4922;p55"/>
          <p:cNvGrpSpPr/>
          <p:nvPr/>
        </p:nvGrpSpPr>
        <p:grpSpPr>
          <a:xfrm>
            <a:off x="7730804" y="3563983"/>
            <a:ext cx="341809" cy="342521"/>
            <a:chOff x="7045004" y="3563983"/>
            <a:chExt cx="341809" cy="342521"/>
          </a:xfrm>
        </p:grpSpPr>
        <p:sp>
          <p:nvSpPr>
            <p:cNvPr id="4923" name="Google Shape;4923;p55"/>
            <p:cNvSpPr/>
            <p:nvPr/>
          </p:nvSpPr>
          <p:spPr>
            <a:xfrm>
              <a:off x="7132570" y="3563983"/>
              <a:ext cx="150427" cy="86170"/>
            </a:xfrm>
            <a:custGeom>
              <a:rect b="b" l="l" r="r" t="t"/>
              <a:pathLst>
                <a:path extrusionOk="0" h="2906" w="5073">
                  <a:moveTo>
                    <a:pt x="2858" y="0"/>
                  </a:moveTo>
                  <a:cubicBezTo>
                    <a:pt x="1810" y="0"/>
                    <a:pt x="858" y="262"/>
                    <a:pt x="0" y="738"/>
                  </a:cubicBezTo>
                  <a:lnTo>
                    <a:pt x="1215" y="1524"/>
                  </a:lnTo>
                  <a:lnTo>
                    <a:pt x="1239" y="2905"/>
                  </a:lnTo>
                  <a:cubicBezTo>
                    <a:pt x="1715" y="2644"/>
                    <a:pt x="2263" y="2501"/>
                    <a:pt x="2810" y="2501"/>
                  </a:cubicBezTo>
                  <a:cubicBezTo>
                    <a:pt x="3144" y="2501"/>
                    <a:pt x="3453" y="2548"/>
                    <a:pt x="3739" y="2620"/>
                  </a:cubicBezTo>
                  <a:lnTo>
                    <a:pt x="5049" y="1834"/>
                  </a:lnTo>
                  <a:lnTo>
                    <a:pt x="5073" y="453"/>
                  </a:lnTo>
                  <a:cubicBezTo>
                    <a:pt x="4406" y="143"/>
                    <a:pt x="3644" y="0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4" name="Google Shape;4924;p55"/>
            <p:cNvSpPr/>
            <p:nvPr/>
          </p:nvSpPr>
          <p:spPr>
            <a:xfrm>
              <a:off x="7264614" y="3587973"/>
              <a:ext cx="119381" cy="146216"/>
            </a:xfrm>
            <a:custGeom>
              <a:rect b="b" l="l" r="r" t="t"/>
              <a:pathLst>
                <a:path extrusionOk="0" h="4931" w="4026">
                  <a:moveTo>
                    <a:pt x="1215" y="1"/>
                  </a:moveTo>
                  <a:lnTo>
                    <a:pt x="1215" y="1453"/>
                  </a:lnTo>
                  <a:lnTo>
                    <a:pt x="1" y="2168"/>
                  </a:lnTo>
                  <a:cubicBezTo>
                    <a:pt x="739" y="2620"/>
                    <a:pt x="1287" y="3311"/>
                    <a:pt x="1501" y="4192"/>
                  </a:cubicBezTo>
                  <a:lnTo>
                    <a:pt x="2811" y="4930"/>
                  </a:lnTo>
                  <a:lnTo>
                    <a:pt x="4025" y="4240"/>
                  </a:lnTo>
                  <a:cubicBezTo>
                    <a:pt x="3787" y="2430"/>
                    <a:pt x="2716" y="882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5" name="Google Shape;4925;p55"/>
            <p:cNvSpPr/>
            <p:nvPr/>
          </p:nvSpPr>
          <p:spPr>
            <a:xfrm>
              <a:off x="7045004" y="3599270"/>
              <a:ext cx="103843" cy="134919"/>
            </a:xfrm>
            <a:custGeom>
              <a:rect b="b" l="l" r="r" t="t"/>
              <a:pathLst>
                <a:path extrusionOk="0" h="4550" w="3502">
                  <a:moveTo>
                    <a:pt x="2263" y="1"/>
                  </a:moveTo>
                  <a:cubicBezTo>
                    <a:pt x="881" y="1049"/>
                    <a:pt x="0" y="2716"/>
                    <a:pt x="0" y="4549"/>
                  </a:cubicBezTo>
                  <a:lnTo>
                    <a:pt x="1286" y="3835"/>
                  </a:lnTo>
                  <a:lnTo>
                    <a:pt x="2501" y="4526"/>
                  </a:lnTo>
                  <a:cubicBezTo>
                    <a:pt x="2525" y="3621"/>
                    <a:pt x="2882" y="2787"/>
                    <a:pt x="3501" y="2239"/>
                  </a:cubicBezTo>
                  <a:lnTo>
                    <a:pt x="3477" y="715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6" name="Google Shape;4926;p55"/>
            <p:cNvSpPr/>
            <p:nvPr/>
          </p:nvSpPr>
          <p:spPr>
            <a:xfrm>
              <a:off x="7148108" y="3819593"/>
              <a:ext cx="151139" cy="86911"/>
            </a:xfrm>
            <a:custGeom>
              <a:rect b="b" l="l" r="r" t="t"/>
              <a:pathLst>
                <a:path extrusionOk="0" h="2931" w="5097">
                  <a:moveTo>
                    <a:pt x="3834" y="1"/>
                  </a:moveTo>
                  <a:cubicBezTo>
                    <a:pt x="3358" y="263"/>
                    <a:pt x="2834" y="430"/>
                    <a:pt x="2263" y="430"/>
                  </a:cubicBezTo>
                  <a:cubicBezTo>
                    <a:pt x="1929" y="430"/>
                    <a:pt x="1643" y="358"/>
                    <a:pt x="1334" y="310"/>
                  </a:cubicBezTo>
                  <a:lnTo>
                    <a:pt x="24" y="1073"/>
                  </a:lnTo>
                  <a:lnTo>
                    <a:pt x="0" y="2478"/>
                  </a:lnTo>
                  <a:cubicBezTo>
                    <a:pt x="691" y="2787"/>
                    <a:pt x="1429" y="2930"/>
                    <a:pt x="2239" y="2930"/>
                  </a:cubicBezTo>
                  <a:cubicBezTo>
                    <a:pt x="3287" y="2930"/>
                    <a:pt x="4239" y="2668"/>
                    <a:pt x="5097" y="2192"/>
                  </a:cubicBezTo>
                  <a:lnTo>
                    <a:pt x="3882" y="1406"/>
                  </a:lnTo>
                  <a:lnTo>
                    <a:pt x="38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7" name="Google Shape;4927;p55"/>
            <p:cNvSpPr/>
            <p:nvPr/>
          </p:nvSpPr>
          <p:spPr>
            <a:xfrm>
              <a:off x="7047821" y="3736268"/>
              <a:ext cx="118669" cy="146216"/>
            </a:xfrm>
            <a:custGeom>
              <a:rect b="b" l="l" r="r" t="t"/>
              <a:pathLst>
                <a:path extrusionOk="0" h="4931" w="4002">
                  <a:moveTo>
                    <a:pt x="1215" y="1"/>
                  </a:moveTo>
                  <a:lnTo>
                    <a:pt x="1" y="668"/>
                  </a:lnTo>
                  <a:cubicBezTo>
                    <a:pt x="239" y="2501"/>
                    <a:pt x="1310" y="4049"/>
                    <a:pt x="2787" y="4930"/>
                  </a:cubicBezTo>
                  <a:lnTo>
                    <a:pt x="2787" y="3478"/>
                  </a:lnTo>
                  <a:lnTo>
                    <a:pt x="4001" y="2763"/>
                  </a:lnTo>
                  <a:cubicBezTo>
                    <a:pt x="3263" y="2311"/>
                    <a:pt x="2739" y="1596"/>
                    <a:pt x="2525" y="739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8" name="Google Shape;4928;p55"/>
            <p:cNvSpPr/>
            <p:nvPr/>
          </p:nvSpPr>
          <p:spPr>
            <a:xfrm>
              <a:off x="7282288" y="3736268"/>
              <a:ext cx="104525" cy="134919"/>
            </a:xfrm>
            <a:custGeom>
              <a:rect b="b" l="l" r="r" t="t"/>
              <a:pathLst>
                <a:path extrusionOk="0" h="4550" w="3525">
                  <a:moveTo>
                    <a:pt x="3525" y="1"/>
                  </a:moveTo>
                  <a:lnTo>
                    <a:pt x="2239" y="715"/>
                  </a:lnTo>
                  <a:lnTo>
                    <a:pt x="1024" y="25"/>
                  </a:lnTo>
                  <a:cubicBezTo>
                    <a:pt x="976" y="906"/>
                    <a:pt x="619" y="1739"/>
                    <a:pt x="0" y="2311"/>
                  </a:cubicBezTo>
                  <a:lnTo>
                    <a:pt x="24" y="3835"/>
                  </a:lnTo>
                  <a:lnTo>
                    <a:pt x="1262" y="4549"/>
                  </a:lnTo>
                  <a:cubicBezTo>
                    <a:pt x="2620" y="3502"/>
                    <a:pt x="3525" y="1835"/>
                    <a:pt x="3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29" name="Google Shape;4929;p55"/>
          <p:cNvSpPr/>
          <p:nvPr/>
        </p:nvSpPr>
        <p:spPr>
          <a:xfrm>
            <a:off x="6992282" y="3561137"/>
            <a:ext cx="343228" cy="344651"/>
          </a:xfrm>
          <a:custGeom>
            <a:rect b="b" l="l" r="r" t="t"/>
            <a:pathLst>
              <a:path extrusionOk="0" h="11623" w="11575">
                <a:moveTo>
                  <a:pt x="5454" y="1"/>
                </a:moveTo>
                <a:lnTo>
                  <a:pt x="5454" y="1382"/>
                </a:lnTo>
                <a:cubicBezTo>
                  <a:pt x="5120" y="1501"/>
                  <a:pt x="4882" y="1739"/>
                  <a:pt x="4763" y="2049"/>
                </a:cubicBezTo>
                <a:lnTo>
                  <a:pt x="3906" y="2049"/>
                </a:lnTo>
                <a:lnTo>
                  <a:pt x="3096" y="930"/>
                </a:lnTo>
                <a:lnTo>
                  <a:pt x="0" y="930"/>
                </a:lnTo>
                <a:lnTo>
                  <a:pt x="0" y="3906"/>
                </a:lnTo>
                <a:lnTo>
                  <a:pt x="3096" y="3906"/>
                </a:lnTo>
                <a:lnTo>
                  <a:pt x="3906" y="2763"/>
                </a:lnTo>
                <a:lnTo>
                  <a:pt x="4763" y="2763"/>
                </a:lnTo>
                <a:cubicBezTo>
                  <a:pt x="4882" y="3097"/>
                  <a:pt x="5120" y="3335"/>
                  <a:pt x="5454" y="3454"/>
                </a:cubicBezTo>
                <a:lnTo>
                  <a:pt x="5454" y="4788"/>
                </a:lnTo>
                <a:cubicBezTo>
                  <a:pt x="5025" y="4954"/>
                  <a:pt x="4692" y="5335"/>
                  <a:pt x="4692" y="5812"/>
                </a:cubicBezTo>
                <a:cubicBezTo>
                  <a:pt x="4692" y="6288"/>
                  <a:pt x="5001" y="6669"/>
                  <a:pt x="5454" y="6812"/>
                </a:cubicBezTo>
                <a:lnTo>
                  <a:pt x="5454" y="8169"/>
                </a:lnTo>
                <a:cubicBezTo>
                  <a:pt x="5120" y="8288"/>
                  <a:pt x="4882" y="8526"/>
                  <a:pt x="4763" y="8836"/>
                </a:cubicBezTo>
                <a:lnTo>
                  <a:pt x="3906" y="8836"/>
                </a:lnTo>
                <a:lnTo>
                  <a:pt x="3096" y="7717"/>
                </a:lnTo>
                <a:lnTo>
                  <a:pt x="0" y="7717"/>
                </a:lnTo>
                <a:lnTo>
                  <a:pt x="0" y="10694"/>
                </a:lnTo>
                <a:lnTo>
                  <a:pt x="3096" y="10694"/>
                </a:lnTo>
                <a:lnTo>
                  <a:pt x="3906" y="9550"/>
                </a:lnTo>
                <a:lnTo>
                  <a:pt x="4763" y="9550"/>
                </a:lnTo>
                <a:cubicBezTo>
                  <a:pt x="4882" y="9884"/>
                  <a:pt x="5120" y="10122"/>
                  <a:pt x="5454" y="10241"/>
                </a:cubicBezTo>
                <a:lnTo>
                  <a:pt x="5454" y="11622"/>
                </a:lnTo>
                <a:lnTo>
                  <a:pt x="6121" y="11622"/>
                </a:lnTo>
                <a:lnTo>
                  <a:pt x="6121" y="10241"/>
                </a:lnTo>
                <a:cubicBezTo>
                  <a:pt x="6549" y="10098"/>
                  <a:pt x="6883" y="9717"/>
                  <a:pt x="6883" y="9241"/>
                </a:cubicBezTo>
                <a:cubicBezTo>
                  <a:pt x="6883" y="8765"/>
                  <a:pt x="6573" y="8360"/>
                  <a:pt x="6121" y="8217"/>
                </a:cubicBezTo>
                <a:lnTo>
                  <a:pt x="6121" y="6883"/>
                </a:lnTo>
                <a:cubicBezTo>
                  <a:pt x="6454" y="6764"/>
                  <a:pt x="6692" y="6526"/>
                  <a:pt x="6811" y="6193"/>
                </a:cubicBezTo>
                <a:lnTo>
                  <a:pt x="7669" y="6193"/>
                </a:lnTo>
                <a:lnTo>
                  <a:pt x="8478" y="7336"/>
                </a:lnTo>
                <a:lnTo>
                  <a:pt x="11574" y="7336"/>
                </a:lnTo>
                <a:lnTo>
                  <a:pt x="11574" y="4359"/>
                </a:lnTo>
                <a:lnTo>
                  <a:pt x="8454" y="4359"/>
                </a:lnTo>
                <a:lnTo>
                  <a:pt x="8454" y="4287"/>
                </a:lnTo>
                <a:lnTo>
                  <a:pt x="7645" y="5407"/>
                </a:lnTo>
                <a:lnTo>
                  <a:pt x="6811" y="5407"/>
                </a:lnTo>
                <a:cubicBezTo>
                  <a:pt x="6692" y="5097"/>
                  <a:pt x="6454" y="4859"/>
                  <a:pt x="6121" y="4740"/>
                </a:cubicBezTo>
                <a:lnTo>
                  <a:pt x="6121" y="3406"/>
                </a:lnTo>
                <a:cubicBezTo>
                  <a:pt x="6549" y="3240"/>
                  <a:pt x="6883" y="2859"/>
                  <a:pt x="6883" y="2382"/>
                </a:cubicBezTo>
                <a:cubicBezTo>
                  <a:pt x="6883" y="1906"/>
                  <a:pt x="6573" y="1525"/>
                  <a:pt x="6121" y="1382"/>
                </a:cubicBezTo>
                <a:lnTo>
                  <a:pt x="612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30" name="Google Shape;4930;p55"/>
          <p:cNvGrpSpPr/>
          <p:nvPr/>
        </p:nvGrpSpPr>
        <p:grpSpPr>
          <a:xfrm>
            <a:off x="6262923" y="3585867"/>
            <a:ext cx="341125" cy="341098"/>
            <a:chOff x="5881923" y="3585867"/>
            <a:chExt cx="341125" cy="341098"/>
          </a:xfrm>
        </p:grpSpPr>
        <p:sp>
          <p:nvSpPr>
            <p:cNvPr id="4931" name="Google Shape;4931;p55"/>
            <p:cNvSpPr/>
            <p:nvPr/>
          </p:nvSpPr>
          <p:spPr>
            <a:xfrm>
              <a:off x="5881923" y="3585867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2" name="Google Shape;4932;p55"/>
            <p:cNvSpPr/>
            <p:nvPr/>
          </p:nvSpPr>
          <p:spPr>
            <a:xfrm>
              <a:off x="5992084" y="3602799"/>
              <a:ext cx="29000" cy="79143"/>
            </a:xfrm>
            <a:custGeom>
              <a:rect b="b" l="l" r="r" t="t"/>
              <a:pathLst>
                <a:path extrusionOk="0" h="2669" w="978">
                  <a:moveTo>
                    <a:pt x="1" y="1"/>
                  </a:moveTo>
                  <a:lnTo>
                    <a:pt x="1" y="1525"/>
                  </a:lnTo>
                  <a:lnTo>
                    <a:pt x="977" y="2668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3" name="Google Shape;4933;p55"/>
            <p:cNvSpPr/>
            <p:nvPr/>
          </p:nvSpPr>
          <p:spPr>
            <a:xfrm>
              <a:off x="6040834" y="3643068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29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4" name="Google Shape;4934;p55"/>
            <p:cNvSpPr/>
            <p:nvPr/>
          </p:nvSpPr>
          <p:spPr>
            <a:xfrm>
              <a:off x="5992084" y="3679779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5" name="Google Shape;4935;p55"/>
            <p:cNvSpPr/>
            <p:nvPr/>
          </p:nvSpPr>
          <p:spPr>
            <a:xfrm>
              <a:off x="5881923" y="3737691"/>
              <a:ext cx="89728" cy="55806"/>
            </a:xfrm>
            <a:custGeom>
              <a:rect b="b" l="l" r="r" t="t"/>
              <a:pathLst>
                <a:path extrusionOk="0" h="1882" w="3026">
                  <a:moveTo>
                    <a:pt x="1" y="0"/>
                  </a:moveTo>
                  <a:lnTo>
                    <a:pt x="1" y="1882"/>
                  </a:lnTo>
                  <a:lnTo>
                    <a:pt x="3025" y="1882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6" name="Google Shape;4936;p55"/>
            <p:cNvSpPr/>
            <p:nvPr/>
          </p:nvSpPr>
          <p:spPr>
            <a:xfrm>
              <a:off x="5992084" y="3755334"/>
              <a:ext cx="29000" cy="79825"/>
            </a:xfrm>
            <a:custGeom>
              <a:rect b="b" l="l" r="r" t="t"/>
              <a:pathLst>
                <a:path extrusionOk="0" h="2692" w="978">
                  <a:moveTo>
                    <a:pt x="1" y="1"/>
                  </a:moveTo>
                  <a:lnTo>
                    <a:pt x="1" y="1525"/>
                  </a:lnTo>
                  <a:lnTo>
                    <a:pt x="977" y="2692"/>
                  </a:lnTo>
                  <a:lnTo>
                    <a:pt x="977" y="11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7" name="Google Shape;4937;p55"/>
            <p:cNvSpPr/>
            <p:nvPr/>
          </p:nvSpPr>
          <p:spPr>
            <a:xfrm>
              <a:off x="5992084" y="3831602"/>
              <a:ext cx="29000" cy="79113"/>
            </a:xfrm>
            <a:custGeom>
              <a:rect b="b" l="l" r="r" t="t"/>
              <a:pathLst>
                <a:path extrusionOk="0" h="2668" w="978">
                  <a:moveTo>
                    <a:pt x="1" y="1"/>
                  </a:moveTo>
                  <a:lnTo>
                    <a:pt x="1" y="1501"/>
                  </a:lnTo>
                  <a:lnTo>
                    <a:pt x="977" y="2668"/>
                  </a:lnTo>
                  <a:lnTo>
                    <a:pt x="977" y="11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8" name="Google Shape;4938;p55"/>
            <p:cNvSpPr/>
            <p:nvPr/>
          </p:nvSpPr>
          <p:spPr>
            <a:xfrm>
              <a:off x="5881923" y="3662135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9" name="Google Shape;4939;p55"/>
            <p:cNvSpPr/>
            <p:nvPr/>
          </p:nvSpPr>
          <p:spPr>
            <a:xfrm>
              <a:off x="6040834" y="3794180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24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0" name="Google Shape;4940;p55"/>
            <p:cNvSpPr/>
            <p:nvPr/>
          </p:nvSpPr>
          <p:spPr>
            <a:xfrm>
              <a:off x="6040834" y="3717912"/>
              <a:ext cx="182215" cy="56518"/>
            </a:xfrm>
            <a:custGeom>
              <a:rect b="b" l="l" r="r" t="t"/>
              <a:pathLst>
                <a:path extrusionOk="0" h="1906" w="6145">
                  <a:moveTo>
                    <a:pt x="5406" y="1"/>
                  </a:moveTo>
                  <a:lnTo>
                    <a:pt x="0" y="48"/>
                  </a:lnTo>
                  <a:lnTo>
                    <a:pt x="0" y="1906"/>
                  </a:lnTo>
                  <a:lnTo>
                    <a:pt x="5406" y="1906"/>
                  </a:lnTo>
                  <a:lnTo>
                    <a:pt x="6144" y="953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1" name="Google Shape;4941;p55"/>
            <p:cNvSpPr/>
            <p:nvPr/>
          </p:nvSpPr>
          <p:spPr>
            <a:xfrm>
              <a:off x="6040834" y="3871159"/>
              <a:ext cx="182215" cy="55806"/>
            </a:xfrm>
            <a:custGeom>
              <a:rect b="b" l="l" r="r" t="t"/>
              <a:pathLst>
                <a:path extrusionOk="0" h="1882" w="6145">
                  <a:moveTo>
                    <a:pt x="0" y="0"/>
                  </a:moveTo>
                  <a:lnTo>
                    <a:pt x="0" y="1882"/>
                  </a:lnTo>
                  <a:lnTo>
                    <a:pt x="5406" y="1882"/>
                  </a:lnTo>
                  <a:lnTo>
                    <a:pt x="6144" y="905"/>
                  </a:ln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2" name="Google Shape;4942;p55"/>
            <p:cNvSpPr/>
            <p:nvPr/>
          </p:nvSpPr>
          <p:spPr>
            <a:xfrm>
              <a:off x="5881923" y="3813958"/>
              <a:ext cx="89728" cy="55094"/>
            </a:xfrm>
            <a:custGeom>
              <a:rect b="b" l="l" r="r" t="t"/>
              <a:pathLst>
                <a:path extrusionOk="0" h="1858" w="3026">
                  <a:moveTo>
                    <a:pt x="1" y="0"/>
                  </a:moveTo>
                  <a:lnTo>
                    <a:pt x="1" y="1858"/>
                  </a:lnTo>
                  <a:lnTo>
                    <a:pt x="3025" y="1858"/>
                  </a:lnTo>
                  <a:lnTo>
                    <a:pt x="3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3" name="Google Shape;4943;p55"/>
          <p:cNvSpPr/>
          <p:nvPr/>
        </p:nvSpPr>
        <p:spPr>
          <a:xfrm>
            <a:off x="5547709" y="3563983"/>
            <a:ext cx="283211" cy="344621"/>
          </a:xfrm>
          <a:custGeom>
            <a:rect b="b" l="l" r="r" t="t"/>
            <a:pathLst>
              <a:path extrusionOk="0" h="11622" w="9551">
                <a:moveTo>
                  <a:pt x="1" y="0"/>
                </a:moveTo>
                <a:lnTo>
                  <a:pt x="1" y="667"/>
                </a:lnTo>
                <a:lnTo>
                  <a:pt x="858" y="667"/>
                </a:lnTo>
                <a:lnTo>
                  <a:pt x="858" y="1358"/>
                </a:lnTo>
                <a:lnTo>
                  <a:pt x="1" y="1358"/>
                </a:lnTo>
                <a:lnTo>
                  <a:pt x="1" y="2048"/>
                </a:lnTo>
                <a:lnTo>
                  <a:pt x="858" y="2048"/>
                </a:lnTo>
                <a:lnTo>
                  <a:pt x="858" y="2739"/>
                </a:lnTo>
                <a:lnTo>
                  <a:pt x="1" y="2739"/>
                </a:lnTo>
                <a:lnTo>
                  <a:pt x="1" y="3406"/>
                </a:lnTo>
                <a:lnTo>
                  <a:pt x="858" y="3406"/>
                </a:lnTo>
                <a:lnTo>
                  <a:pt x="858" y="4096"/>
                </a:lnTo>
                <a:lnTo>
                  <a:pt x="1" y="4096"/>
                </a:lnTo>
                <a:lnTo>
                  <a:pt x="1" y="4787"/>
                </a:lnTo>
                <a:lnTo>
                  <a:pt x="858" y="4787"/>
                </a:lnTo>
                <a:lnTo>
                  <a:pt x="858" y="5477"/>
                </a:lnTo>
                <a:lnTo>
                  <a:pt x="1" y="5477"/>
                </a:lnTo>
                <a:lnTo>
                  <a:pt x="1" y="6144"/>
                </a:lnTo>
                <a:lnTo>
                  <a:pt x="858" y="6144"/>
                </a:lnTo>
                <a:lnTo>
                  <a:pt x="858" y="6835"/>
                </a:lnTo>
                <a:lnTo>
                  <a:pt x="1" y="6835"/>
                </a:lnTo>
                <a:lnTo>
                  <a:pt x="1" y="7525"/>
                </a:lnTo>
                <a:lnTo>
                  <a:pt x="858" y="7525"/>
                </a:lnTo>
                <a:lnTo>
                  <a:pt x="858" y="8216"/>
                </a:lnTo>
                <a:lnTo>
                  <a:pt x="1" y="8216"/>
                </a:lnTo>
                <a:lnTo>
                  <a:pt x="1" y="8883"/>
                </a:lnTo>
                <a:lnTo>
                  <a:pt x="858" y="8883"/>
                </a:lnTo>
                <a:lnTo>
                  <a:pt x="858" y="9573"/>
                </a:lnTo>
                <a:lnTo>
                  <a:pt x="1" y="9573"/>
                </a:lnTo>
                <a:lnTo>
                  <a:pt x="1" y="10264"/>
                </a:lnTo>
                <a:lnTo>
                  <a:pt x="858" y="10264"/>
                </a:lnTo>
                <a:lnTo>
                  <a:pt x="858" y="10955"/>
                </a:lnTo>
                <a:lnTo>
                  <a:pt x="1" y="10955"/>
                </a:lnTo>
                <a:lnTo>
                  <a:pt x="1" y="11622"/>
                </a:lnTo>
                <a:lnTo>
                  <a:pt x="1525" y="11622"/>
                </a:lnTo>
                <a:lnTo>
                  <a:pt x="1525" y="10145"/>
                </a:lnTo>
                <a:lnTo>
                  <a:pt x="9550" y="10145"/>
                </a:lnTo>
                <a:lnTo>
                  <a:pt x="9550" y="7883"/>
                </a:lnTo>
                <a:lnTo>
                  <a:pt x="1525" y="7883"/>
                </a:lnTo>
                <a:lnTo>
                  <a:pt x="1525" y="6835"/>
                </a:lnTo>
                <a:lnTo>
                  <a:pt x="8907" y="6835"/>
                </a:lnTo>
                <a:lnTo>
                  <a:pt x="8907" y="4692"/>
                </a:lnTo>
                <a:lnTo>
                  <a:pt x="1525" y="4692"/>
                </a:lnTo>
                <a:lnTo>
                  <a:pt x="1525" y="3620"/>
                </a:lnTo>
                <a:lnTo>
                  <a:pt x="8217" y="3620"/>
                </a:lnTo>
                <a:lnTo>
                  <a:pt x="8217" y="1477"/>
                </a:lnTo>
                <a:lnTo>
                  <a:pt x="1525" y="1477"/>
                </a:lnTo>
                <a:lnTo>
                  <a:pt x="15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44" name="Google Shape;4944;p55"/>
          <p:cNvGrpSpPr/>
          <p:nvPr/>
        </p:nvGrpSpPr>
        <p:grpSpPr>
          <a:xfrm>
            <a:off x="4781639" y="3605646"/>
            <a:ext cx="341122" cy="282472"/>
            <a:chOff x="4705439" y="3605646"/>
            <a:chExt cx="341122" cy="282472"/>
          </a:xfrm>
        </p:grpSpPr>
        <p:sp>
          <p:nvSpPr>
            <p:cNvPr id="4945" name="Google Shape;4945;p55"/>
            <p:cNvSpPr/>
            <p:nvPr/>
          </p:nvSpPr>
          <p:spPr>
            <a:xfrm>
              <a:off x="4705439" y="3712278"/>
              <a:ext cx="341122" cy="175839"/>
            </a:xfrm>
            <a:custGeom>
              <a:rect b="b" l="l" r="r" t="t"/>
              <a:pathLst>
                <a:path extrusionOk="0" h="5930" w="11504">
                  <a:moveTo>
                    <a:pt x="8979" y="0"/>
                  </a:moveTo>
                  <a:lnTo>
                    <a:pt x="7907" y="977"/>
                  </a:lnTo>
                  <a:lnTo>
                    <a:pt x="7907" y="5239"/>
                  </a:lnTo>
                  <a:lnTo>
                    <a:pt x="6860" y="5239"/>
                  </a:lnTo>
                  <a:lnTo>
                    <a:pt x="6860" y="1667"/>
                  </a:lnTo>
                  <a:lnTo>
                    <a:pt x="5788" y="691"/>
                  </a:lnTo>
                  <a:lnTo>
                    <a:pt x="4716" y="1667"/>
                  </a:lnTo>
                  <a:lnTo>
                    <a:pt x="4716" y="5239"/>
                  </a:lnTo>
                  <a:lnTo>
                    <a:pt x="3645" y="5239"/>
                  </a:lnTo>
                  <a:lnTo>
                    <a:pt x="3645" y="2310"/>
                  </a:lnTo>
                  <a:lnTo>
                    <a:pt x="2573" y="1334"/>
                  </a:lnTo>
                  <a:lnTo>
                    <a:pt x="1501" y="2310"/>
                  </a:lnTo>
                  <a:lnTo>
                    <a:pt x="1501" y="5239"/>
                  </a:lnTo>
                  <a:lnTo>
                    <a:pt x="1" y="5239"/>
                  </a:lnTo>
                  <a:lnTo>
                    <a:pt x="1" y="5930"/>
                  </a:lnTo>
                  <a:lnTo>
                    <a:pt x="11503" y="5930"/>
                  </a:lnTo>
                  <a:lnTo>
                    <a:pt x="11503" y="5239"/>
                  </a:lnTo>
                  <a:lnTo>
                    <a:pt x="10051" y="5239"/>
                  </a:lnTo>
                  <a:lnTo>
                    <a:pt x="10051" y="977"/>
                  </a:lnTo>
                  <a:lnTo>
                    <a:pt x="89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6" name="Google Shape;4946;p55"/>
            <p:cNvSpPr/>
            <p:nvPr/>
          </p:nvSpPr>
          <p:spPr>
            <a:xfrm>
              <a:off x="4749949" y="369884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7" name="Google Shape;4947;p55"/>
            <p:cNvSpPr/>
            <p:nvPr/>
          </p:nvSpPr>
          <p:spPr>
            <a:xfrm>
              <a:off x="4749949" y="36458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1"/>
                  </a:moveTo>
                  <a:lnTo>
                    <a:pt x="0" y="977"/>
                  </a:lnTo>
                  <a:lnTo>
                    <a:pt x="0" y="1906"/>
                  </a:lnTo>
                  <a:lnTo>
                    <a:pt x="1072" y="929"/>
                  </a:lnTo>
                  <a:lnTo>
                    <a:pt x="2144" y="1906"/>
                  </a:lnTo>
                  <a:lnTo>
                    <a:pt x="2144" y="97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8" name="Google Shape;4948;p55"/>
            <p:cNvSpPr/>
            <p:nvPr/>
          </p:nvSpPr>
          <p:spPr>
            <a:xfrm>
              <a:off x="4845283" y="3678385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1000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100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9" name="Google Shape;4949;p55"/>
            <p:cNvSpPr/>
            <p:nvPr/>
          </p:nvSpPr>
          <p:spPr>
            <a:xfrm>
              <a:off x="4845283" y="3625395"/>
              <a:ext cx="63575" cy="56547"/>
            </a:xfrm>
            <a:custGeom>
              <a:rect b="b" l="l" r="r" t="t"/>
              <a:pathLst>
                <a:path extrusionOk="0" h="1907" w="2144">
                  <a:moveTo>
                    <a:pt x="1072" y="1"/>
                  </a:moveTo>
                  <a:lnTo>
                    <a:pt x="0" y="1001"/>
                  </a:lnTo>
                  <a:lnTo>
                    <a:pt x="0" y="1906"/>
                  </a:lnTo>
                  <a:lnTo>
                    <a:pt x="1072" y="930"/>
                  </a:lnTo>
                  <a:lnTo>
                    <a:pt x="2144" y="1906"/>
                  </a:lnTo>
                  <a:lnTo>
                    <a:pt x="2144" y="1001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0" name="Google Shape;4950;p55"/>
            <p:cNvSpPr/>
            <p:nvPr/>
          </p:nvSpPr>
          <p:spPr>
            <a:xfrm>
              <a:off x="4939906" y="3659318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6"/>
                  </a:lnTo>
                  <a:lnTo>
                    <a:pt x="0" y="1905"/>
                  </a:lnTo>
                  <a:lnTo>
                    <a:pt x="1072" y="929"/>
                  </a:lnTo>
                  <a:lnTo>
                    <a:pt x="2144" y="1905"/>
                  </a:lnTo>
                  <a:lnTo>
                    <a:pt x="2144" y="976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1" name="Google Shape;4951;p55"/>
            <p:cNvSpPr/>
            <p:nvPr/>
          </p:nvSpPr>
          <p:spPr>
            <a:xfrm>
              <a:off x="4939906" y="3605646"/>
              <a:ext cx="63575" cy="56518"/>
            </a:xfrm>
            <a:custGeom>
              <a:rect b="b" l="l" r="r" t="t"/>
              <a:pathLst>
                <a:path extrusionOk="0" h="1906" w="2144">
                  <a:moveTo>
                    <a:pt x="1072" y="0"/>
                  </a:moveTo>
                  <a:lnTo>
                    <a:pt x="0" y="977"/>
                  </a:lnTo>
                  <a:lnTo>
                    <a:pt x="0" y="1905"/>
                  </a:lnTo>
                  <a:lnTo>
                    <a:pt x="1072" y="905"/>
                  </a:lnTo>
                  <a:lnTo>
                    <a:pt x="2144" y="1905"/>
                  </a:lnTo>
                  <a:lnTo>
                    <a:pt x="2144" y="977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52" name="Google Shape;4952;p55"/>
          <p:cNvSpPr/>
          <p:nvPr/>
        </p:nvSpPr>
        <p:spPr>
          <a:xfrm>
            <a:off x="4042436" y="3589337"/>
            <a:ext cx="342516" cy="291010"/>
          </a:xfrm>
          <a:custGeom>
            <a:rect b="b" l="l" r="r" t="t"/>
            <a:pathLst>
              <a:path extrusionOk="0" h="9814" w="11551">
                <a:moveTo>
                  <a:pt x="3334" y="4313"/>
                </a:moveTo>
                <a:cubicBezTo>
                  <a:pt x="3406" y="4384"/>
                  <a:pt x="3477" y="4408"/>
                  <a:pt x="3572" y="4432"/>
                </a:cubicBezTo>
                <a:lnTo>
                  <a:pt x="3572" y="9147"/>
                </a:lnTo>
                <a:lnTo>
                  <a:pt x="1429" y="9147"/>
                </a:lnTo>
                <a:lnTo>
                  <a:pt x="1429" y="8457"/>
                </a:lnTo>
                <a:cubicBezTo>
                  <a:pt x="1858" y="8314"/>
                  <a:pt x="2143" y="7933"/>
                  <a:pt x="2143" y="7456"/>
                </a:cubicBezTo>
                <a:cubicBezTo>
                  <a:pt x="2143" y="7147"/>
                  <a:pt x="2024" y="6885"/>
                  <a:pt x="1810" y="6670"/>
                </a:cubicBezTo>
                <a:lnTo>
                  <a:pt x="3334" y="4313"/>
                </a:lnTo>
                <a:close/>
                <a:moveTo>
                  <a:pt x="4501" y="4289"/>
                </a:moveTo>
                <a:lnTo>
                  <a:pt x="5859" y="5861"/>
                </a:lnTo>
                <a:cubicBezTo>
                  <a:pt x="5787" y="6027"/>
                  <a:pt x="5739" y="6170"/>
                  <a:pt x="5739" y="6337"/>
                </a:cubicBezTo>
                <a:cubicBezTo>
                  <a:pt x="5739" y="6813"/>
                  <a:pt x="6049" y="7218"/>
                  <a:pt x="6501" y="7361"/>
                </a:cubicBezTo>
                <a:lnTo>
                  <a:pt x="6501" y="9147"/>
                </a:lnTo>
                <a:lnTo>
                  <a:pt x="4263" y="9147"/>
                </a:lnTo>
                <a:lnTo>
                  <a:pt x="4263" y="4432"/>
                </a:lnTo>
                <a:lnTo>
                  <a:pt x="4239" y="4432"/>
                </a:lnTo>
                <a:cubicBezTo>
                  <a:pt x="4311" y="4408"/>
                  <a:pt x="4430" y="4360"/>
                  <a:pt x="4501" y="4289"/>
                </a:cubicBezTo>
                <a:close/>
                <a:moveTo>
                  <a:pt x="9288" y="3217"/>
                </a:moveTo>
                <a:cubicBezTo>
                  <a:pt x="9383" y="3241"/>
                  <a:pt x="9478" y="3241"/>
                  <a:pt x="9526" y="3289"/>
                </a:cubicBezTo>
                <a:lnTo>
                  <a:pt x="9526" y="9147"/>
                </a:lnTo>
                <a:lnTo>
                  <a:pt x="7144" y="9147"/>
                </a:lnTo>
                <a:lnTo>
                  <a:pt x="7144" y="7361"/>
                </a:lnTo>
                <a:cubicBezTo>
                  <a:pt x="7573" y="7218"/>
                  <a:pt x="7883" y="6813"/>
                  <a:pt x="7883" y="6337"/>
                </a:cubicBezTo>
                <a:cubicBezTo>
                  <a:pt x="7883" y="6099"/>
                  <a:pt x="7811" y="5861"/>
                  <a:pt x="7645" y="5694"/>
                </a:cubicBezTo>
                <a:lnTo>
                  <a:pt x="9288" y="3217"/>
                </a:lnTo>
                <a:close/>
                <a:moveTo>
                  <a:pt x="9894" y="0"/>
                </a:moveTo>
                <a:cubicBezTo>
                  <a:pt x="8980" y="0"/>
                  <a:pt x="8240" y="745"/>
                  <a:pt x="8240" y="1646"/>
                </a:cubicBezTo>
                <a:cubicBezTo>
                  <a:pt x="8240" y="2122"/>
                  <a:pt x="8454" y="2527"/>
                  <a:pt x="8764" y="2836"/>
                </a:cubicBezTo>
                <a:lnTo>
                  <a:pt x="7121" y="5313"/>
                </a:lnTo>
                <a:cubicBezTo>
                  <a:pt x="7025" y="5265"/>
                  <a:pt x="6930" y="5265"/>
                  <a:pt x="6859" y="5265"/>
                </a:cubicBezTo>
                <a:cubicBezTo>
                  <a:pt x="6668" y="5265"/>
                  <a:pt x="6525" y="5313"/>
                  <a:pt x="6382" y="5384"/>
                </a:cubicBezTo>
                <a:lnTo>
                  <a:pt x="4954" y="3717"/>
                </a:lnTo>
                <a:cubicBezTo>
                  <a:pt x="4977" y="3598"/>
                  <a:pt x="5001" y="3456"/>
                  <a:pt x="4977" y="3313"/>
                </a:cubicBezTo>
                <a:cubicBezTo>
                  <a:pt x="4906" y="2789"/>
                  <a:pt x="4501" y="2384"/>
                  <a:pt x="4001" y="2360"/>
                </a:cubicBezTo>
                <a:cubicBezTo>
                  <a:pt x="3971" y="2358"/>
                  <a:pt x="3942" y="2357"/>
                  <a:pt x="3913" y="2357"/>
                </a:cubicBezTo>
                <a:cubicBezTo>
                  <a:pt x="3313" y="2357"/>
                  <a:pt x="2858" y="2818"/>
                  <a:pt x="2858" y="3432"/>
                </a:cubicBezTo>
                <a:cubicBezTo>
                  <a:pt x="2858" y="3551"/>
                  <a:pt x="2882" y="3670"/>
                  <a:pt x="2906" y="3765"/>
                </a:cubicBezTo>
                <a:lnTo>
                  <a:pt x="1191" y="6385"/>
                </a:lnTo>
                <a:lnTo>
                  <a:pt x="1072" y="6385"/>
                </a:lnTo>
                <a:cubicBezTo>
                  <a:pt x="476" y="6385"/>
                  <a:pt x="0" y="6861"/>
                  <a:pt x="0" y="7456"/>
                </a:cubicBezTo>
                <a:cubicBezTo>
                  <a:pt x="0" y="7933"/>
                  <a:pt x="310" y="8314"/>
                  <a:pt x="738" y="8457"/>
                </a:cubicBezTo>
                <a:lnTo>
                  <a:pt x="738" y="9147"/>
                </a:lnTo>
                <a:lnTo>
                  <a:pt x="0" y="9147"/>
                </a:lnTo>
                <a:lnTo>
                  <a:pt x="0" y="9814"/>
                </a:lnTo>
                <a:lnTo>
                  <a:pt x="11503" y="9814"/>
                </a:lnTo>
                <a:lnTo>
                  <a:pt x="11503" y="9147"/>
                </a:lnTo>
                <a:lnTo>
                  <a:pt x="10193" y="9147"/>
                </a:lnTo>
                <a:lnTo>
                  <a:pt x="10193" y="3289"/>
                </a:lnTo>
                <a:lnTo>
                  <a:pt x="10217" y="3289"/>
                </a:lnTo>
                <a:cubicBezTo>
                  <a:pt x="10979" y="3122"/>
                  <a:pt x="11550" y="2408"/>
                  <a:pt x="11526" y="1574"/>
                </a:cubicBezTo>
                <a:cubicBezTo>
                  <a:pt x="11503" y="741"/>
                  <a:pt x="10812" y="74"/>
                  <a:pt x="9978" y="2"/>
                </a:cubicBezTo>
                <a:cubicBezTo>
                  <a:pt x="9950" y="1"/>
                  <a:pt x="9922" y="0"/>
                  <a:pt x="989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3" name="Google Shape;4953;p55"/>
          <p:cNvGrpSpPr/>
          <p:nvPr/>
        </p:nvGrpSpPr>
        <p:grpSpPr>
          <a:xfrm>
            <a:off x="3346970" y="3574570"/>
            <a:ext cx="194224" cy="340385"/>
            <a:chOff x="3575570" y="3574570"/>
            <a:chExt cx="194224" cy="340385"/>
          </a:xfrm>
        </p:grpSpPr>
        <p:sp>
          <p:nvSpPr>
            <p:cNvPr id="4954" name="Google Shape;4954;p55"/>
            <p:cNvSpPr/>
            <p:nvPr/>
          </p:nvSpPr>
          <p:spPr>
            <a:xfrm>
              <a:off x="3575570" y="3677673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0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0"/>
                  </a:lnTo>
                  <a:lnTo>
                    <a:pt x="3287" y="858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5" name="Google Shape;4955;p55"/>
            <p:cNvSpPr/>
            <p:nvPr/>
          </p:nvSpPr>
          <p:spPr>
            <a:xfrm>
              <a:off x="3575570" y="3574570"/>
              <a:ext cx="194224" cy="105948"/>
            </a:xfrm>
            <a:custGeom>
              <a:rect b="b" l="l" r="r" t="t"/>
              <a:pathLst>
                <a:path extrusionOk="0" h="3573" w="6550">
                  <a:moveTo>
                    <a:pt x="3287" y="0"/>
                  </a:moveTo>
                  <a:lnTo>
                    <a:pt x="1" y="1786"/>
                  </a:lnTo>
                  <a:lnTo>
                    <a:pt x="3287" y="3572"/>
                  </a:lnTo>
                  <a:lnTo>
                    <a:pt x="6550" y="1786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6" name="Google Shape;4956;p55"/>
            <p:cNvSpPr/>
            <p:nvPr/>
          </p:nvSpPr>
          <p:spPr>
            <a:xfrm>
              <a:off x="3575570" y="3835130"/>
              <a:ext cx="194224" cy="79825"/>
            </a:xfrm>
            <a:custGeom>
              <a:rect b="b" l="l" r="r" t="t"/>
              <a:pathLst>
                <a:path extrusionOk="0" h="2692" w="6550">
                  <a:moveTo>
                    <a:pt x="1739" y="1"/>
                  </a:moveTo>
                  <a:lnTo>
                    <a:pt x="1" y="906"/>
                  </a:lnTo>
                  <a:lnTo>
                    <a:pt x="3287" y="2692"/>
                  </a:lnTo>
                  <a:lnTo>
                    <a:pt x="6550" y="906"/>
                  </a:lnTo>
                  <a:lnTo>
                    <a:pt x="4835" y="1"/>
                  </a:lnTo>
                  <a:lnTo>
                    <a:pt x="3287" y="858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7" name="Google Shape;4957;p55"/>
            <p:cNvSpPr/>
            <p:nvPr/>
          </p:nvSpPr>
          <p:spPr>
            <a:xfrm>
              <a:off x="3575570" y="3756046"/>
              <a:ext cx="194224" cy="80536"/>
            </a:xfrm>
            <a:custGeom>
              <a:rect b="b" l="l" r="r" t="t"/>
              <a:pathLst>
                <a:path extrusionOk="0" h="2716" w="6550">
                  <a:moveTo>
                    <a:pt x="1739" y="1"/>
                  </a:moveTo>
                  <a:lnTo>
                    <a:pt x="1" y="929"/>
                  </a:lnTo>
                  <a:lnTo>
                    <a:pt x="3287" y="2715"/>
                  </a:lnTo>
                  <a:lnTo>
                    <a:pt x="6550" y="929"/>
                  </a:lnTo>
                  <a:lnTo>
                    <a:pt x="4835" y="1"/>
                  </a:lnTo>
                  <a:lnTo>
                    <a:pt x="3287" y="882"/>
                  </a:lnTo>
                  <a:lnTo>
                    <a:pt x="173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8" name="Google Shape;4958;p55"/>
          <p:cNvGrpSpPr/>
          <p:nvPr/>
        </p:nvGrpSpPr>
        <p:grpSpPr>
          <a:xfrm>
            <a:off x="2569603" y="3575963"/>
            <a:ext cx="341127" cy="341838"/>
            <a:chOff x="2950603" y="3575963"/>
            <a:chExt cx="341127" cy="341838"/>
          </a:xfrm>
        </p:grpSpPr>
        <p:sp>
          <p:nvSpPr>
            <p:cNvPr id="4959" name="Google Shape;4959;p55"/>
            <p:cNvSpPr/>
            <p:nvPr/>
          </p:nvSpPr>
          <p:spPr>
            <a:xfrm>
              <a:off x="2976757" y="3719988"/>
              <a:ext cx="44508" cy="84094"/>
            </a:xfrm>
            <a:custGeom>
              <a:rect b="b" l="l" r="r" t="t"/>
              <a:pathLst>
                <a:path extrusionOk="0" h="2836" w="1501">
                  <a:moveTo>
                    <a:pt x="755" y="1"/>
                  </a:moveTo>
                  <a:cubicBezTo>
                    <a:pt x="742" y="1"/>
                    <a:pt x="728" y="1"/>
                    <a:pt x="715" y="2"/>
                  </a:cubicBezTo>
                  <a:cubicBezTo>
                    <a:pt x="310" y="26"/>
                    <a:pt x="0" y="359"/>
                    <a:pt x="0" y="740"/>
                  </a:cubicBezTo>
                  <a:lnTo>
                    <a:pt x="0" y="2812"/>
                  </a:lnTo>
                  <a:cubicBezTo>
                    <a:pt x="238" y="2717"/>
                    <a:pt x="476" y="2693"/>
                    <a:pt x="738" y="2693"/>
                  </a:cubicBezTo>
                  <a:cubicBezTo>
                    <a:pt x="1024" y="2717"/>
                    <a:pt x="1262" y="2741"/>
                    <a:pt x="1500" y="2836"/>
                  </a:cubicBezTo>
                  <a:lnTo>
                    <a:pt x="1500" y="788"/>
                  </a:lnTo>
                  <a:cubicBezTo>
                    <a:pt x="1500" y="350"/>
                    <a:pt x="1165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0" name="Google Shape;4960;p55"/>
            <p:cNvSpPr/>
            <p:nvPr/>
          </p:nvSpPr>
          <p:spPr>
            <a:xfrm>
              <a:off x="2976046" y="3575963"/>
              <a:ext cx="45220" cy="129967"/>
            </a:xfrm>
            <a:custGeom>
              <a:rect b="b" l="l" r="r" t="t"/>
              <a:pathLst>
                <a:path extrusionOk="0" h="4383" w="1525">
                  <a:moveTo>
                    <a:pt x="0" y="1"/>
                  </a:moveTo>
                  <a:lnTo>
                    <a:pt x="0" y="4383"/>
                  </a:lnTo>
                  <a:cubicBezTo>
                    <a:pt x="215" y="4240"/>
                    <a:pt x="500" y="4168"/>
                    <a:pt x="762" y="4168"/>
                  </a:cubicBezTo>
                  <a:cubicBezTo>
                    <a:pt x="1048" y="4168"/>
                    <a:pt x="1334" y="4264"/>
                    <a:pt x="1524" y="4383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1" name="Google Shape;4961;p55"/>
            <p:cNvSpPr/>
            <p:nvPr/>
          </p:nvSpPr>
          <p:spPr>
            <a:xfrm>
              <a:off x="2950603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2" name="Google Shape;4962;p55"/>
            <p:cNvSpPr/>
            <p:nvPr/>
          </p:nvSpPr>
          <p:spPr>
            <a:xfrm>
              <a:off x="3072774" y="3820304"/>
              <a:ext cx="96786" cy="97497"/>
            </a:xfrm>
            <a:custGeom>
              <a:rect b="b" l="l" r="r" t="t"/>
              <a:pathLst>
                <a:path extrusionOk="0" h="3288" w="3264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25" y="3287"/>
                    <a:pt x="3263" y="2549"/>
                    <a:pt x="3263" y="1644"/>
                  </a:cubicBezTo>
                  <a:cubicBezTo>
                    <a:pt x="3263" y="739"/>
                    <a:pt x="2525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3" name="Google Shape;4963;p55"/>
            <p:cNvSpPr/>
            <p:nvPr/>
          </p:nvSpPr>
          <p:spPr>
            <a:xfrm>
              <a:off x="3098928" y="3575963"/>
              <a:ext cx="45220" cy="41009"/>
            </a:xfrm>
            <a:custGeom>
              <a:rect b="b" l="l" r="r" t="t"/>
              <a:pathLst>
                <a:path extrusionOk="0" h="1383" w="1525">
                  <a:moveTo>
                    <a:pt x="0" y="1"/>
                  </a:moveTo>
                  <a:lnTo>
                    <a:pt x="0" y="1382"/>
                  </a:lnTo>
                  <a:cubicBezTo>
                    <a:pt x="214" y="1239"/>
                    <a:pt x="476" y="1168"/>
                    <a:pt x="762" y="1168"/>
                  </a:cubicBezTo>
                  <a:cubicBezTo>
                    <a:pt x="1048" y="1168"/>
                    <a:pt x="1286" y="1263"/>
                    <a:pt x="1524" y="1382"/>
                  </a:cubicBezTo>
                  <a:lnTo>
                    <a:pt x="15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4" name="Google Shape;4964;p55"/>
            <p:cNvSpPr/>
            <p:nvPr/>
          </p:nvSpPr>
          <p:spPr>
            <a:xfrm>
              <a:off x="3098928" y="3631029"/>
              <a:ext cx="45220" cy="173052"/>
            </a:xfrm>
            <a:custGeom>
              <a:rect b="b" l="l" r="r" t="t"/>
              <a:pathLst>
                <a:path extrusionOk="0" h="5836" w="1525">
                  <a:moveTo>
                    <a:pt x="757" y="0"/>
                  </a:moveTo>
                  <a:cubicBezTo>
                    <a:pt x="743" y="0"/>
                    <a:pt x="729" y="1"/>
                    <a:pt x="714" y="1"/>
                  </a:cubicBezTo>
                  <a:cubicBezTo>
                    <a:pt x="333" y="25"/>
                    <a:pt x="0" y="359"/>
                    <a:pt x="0" y="740"/>
                  </a:cubicBezTo>
                  <a:lnTo>
                    <a:pt x="0" y="5812"/>
                  </a:lnTo>
                  <a:cubicBezTo>
                    <a:pt x="238" y="5717"/>
                    <a:pt x="476" y="5693"/>
                    <a:pt x="762" y="5693"/>
                  </a:cubicBezTo>
                  <a:cubicBezTo>
                    <a:pt x="1024" y="5693"/>
                    <a:pt x="1286" y="5741"/>
                    <a:pt x="1524" y="5836"/>
                  </a:cubicBezTo>
                  <a:lnTo>
                    <a:pt x="1524" y="764"/>
                  </a:lnTo>
                  <a:cubicBezTo>
                    <a:pt x="1524" y="348"/>
                    <a:pt x="1189" y="0"/>
                    <a:pt x="7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5" name="Google Shape;4965;p55"/>
            <p:cNvSpPr/>
            <p:nvPr/>
          </p:nvSpPr>
          <p:spPr>
            <a:xfrm>
              <a:off x="3194232" y="3820304"/>
              <a:ext cx="97497" cy="97497"/>
            </a:xfrm>
            <a:custGeom>
              <a:rect b="b" l="l" r="r" t="t"/>
              <a:pathLst>
                <a:path extrusionOk="0" h="3288" w="3288">
                  <a:moveTo>
                    <a:pt x="1644" y="1"/>
                  </a:moveTo>
                  <a:cubicBezTo>
                    <a:pt x="739" y="1"/>
                    <a:pt x="1" y="739"/>
                    <a:pt x="1" y="1644"/>
                  </a:cubicBezTo>
                  <a:cubicBezTo>
                    <a:pt x="1" y="2549"/>
                    <a:pt x="739" y="3287"/>
                    <a:pt x="1644" y="3287"/>
                  </a:cubicBezTo>
                  <a:cubicBezTo>
                    <a:pt x="2549" y="3287"/>
                    <a:pt x="3287" y="2549"/>
                    <a:pt x="3287" y="1644"/>
                  </a:cubicBezTo>
                  <a:cubicBezTo>
                    <a:pt x="3287" y="739"/>
                    <a:pt x="2549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6" name="Google Shape;4966;p55"/>
            <p:cNvSpPr/>
            <p:nvPr/>
          </p:nvSpPr>
          <p:spPr>
            <a:xfrm>
              <a:off x="3220386" y="3575963"/>
              <a:ext cx="44508" cy="86200"/>
            </a:xfrm>
            <a:custGeom>
              <a:rect b="b" l="l" r="r" t="t"/>
              <a:pathLst>
                <a:path extrusionOk="0" h="2907" w="1501">
                  <a:moveTo>
                    <a:pt x="0" y="1"/>
                  </a:moveTo>
                  <a:lnTo>
                    <a:pt x="0" y="2906"/>
                  </a:lnTo>
                  <a:cubicBezTo>
                    <a:pt x="191" y="2740"/>
                    <a:pt x="476" y="2692"/>
                    <a:pt x="738" y="2692"/>
                  </a:cubicBezTo>
                  <a:cubicBezTo>
                    <a:pt x="1000" y="2692"/>
                    <a:pt x="1310" y="2740"/>
                    <a:pt x="1500" y="2906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7" name="Google Shape;4967;p55"/>
            <p:cNvSpPr/>
            <p:nvPr/>
          </p:nvSpPr>
          <p:spPr>
            <a:xfrm>
              <a:off x="3220386" y="3676131"/>
              <a:ext cx="44508" cy="127951"/>
            </a:xfrm>
            <a:custGeom>
              <a:rect b="b" l="l" r="r" t="t"/>
              <a:pathLst>
                <a:path extrusionOk="0" h="4315" w="1501">
                  <a:moveTo>
                    <a:pt x="791" y="0"/>
                  </a:moveTo>
                  <a:cubicBezTo>
                    <a:pt x="766" y="0"/>
                    <a:pt x="740" y="2"/>
                    <a:pt x="715" y="5"/>
                  </a:cubicBezTo>
                  <a:cubicBezTo>
                    <a:pt x="310" y="28"/>
                    <a:pt x="0" y="362"/>
                    <a:pt x="0" y="743"/>
                  </a:cubicBezTo>
                  <a:lnTo>
                    <a:pt x="0" y="4315"/>
                  </a:lnTo>
                  <a:cubicBezTo>
                    <a:pt x="238" y="4220"/>
                    <a:pt x="500" y="4196"/>
                    <a:pt x="762" y="4196"/>
                  </a:cubicBezTo>
                  <a:cubicBezTo>
                    <a:pt x="1024" y="4196"/>
                    <a:pt x="1262" y="4220"/>
                    <a:pt x="1500" y="4315"/>
                  </a:cubicBezTo>
                  <a:lnTo>
                    <a:pt x="1500" y="767"/>
                  </a:lnTo>
                  <a:cubicBezTo>
                    <a:pt x="1500" y="341"/>
                    <a:pt x="1185" y="0"/>
                    <a:pt x="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68" name="Google Shape;4968;p55"/>
          <p:cNvSpPr/>
          <p:nvPr/>
        </p:nvSpPr>
        <p:spPr>
          <a:xfrm>
            <a:off x="1816967" y="3553368"/>
            <a:ext cx="341122" cy="341834"/>
          </a:xfrm>
          <a:custGeom>
            <a:rect b="b" l="l" r="r" t="t"/>
            <a:pathLst>
              <a:path extrusionOk="0" h="11528" w="11504">
                <a:moveTo>
                  <a:pt x="1" y="1"/>
                </a:moveTo>
                <a:lnTo>
                  <a:pt x="1" y="6097"/>
                </a:lnTo>
                <a:lnTo>
                  <a:pt x="5287" y="6097"/>
                </a:lnTo>
                <a:lnTo>
                  <a:pt x="5287" y="8907"/>
                </a:lnTo>
                <a:lnTo>
                  <a:pt x="6312" y="8907"/>
                </a:lnTo>
                <a:lnTo>
                  <a:pt x="6312" y="6097"/>
                </a:lnTo>
                <a:lnTo>
                  <a:pt x="7002" y="6097"/>
                </a:lnTo>
                <a:lnTo>
                  <a:pt x="7002" y="10527"/>
                </a:lnTo>
                <a:lnTo>
                  <a:pt x="8050" y="10527"/>
                </a:lnTo>
                <a:lnTo>
                  <a:pt x="8050" y="6097"/>
                </a:lnTo>
                <a:lnTo>
                  <a:pt x="8741" y="6097"/>
                </a:lnTo>
                <a:lnTo>
                  <a:pt x="8741" y="9693"/>
                </a:lnTo>
                <a:lnTo>
                  <a:pt x="9765" y="9693"/>
                </a:lnTo>
                <a:lnTo>
                  <a:pt x="9765" y="6097"/>
                </a:lnTo>
                <a:lnTo>
                  <a:pt x="10455" y="6097"/>
                </a:lnTo>
                <a:lnTo>
                  <a:pt x="10455" y="11527"/>
                </a:lnTo>
                <a:lnTo>
                  <a:pt x="11503" y="11527"/>
                </a:lnTo>
                <a:lnTo>
                  <a:pt x="11503" y="5407"/>
                </a:lnTo>
                <a:lnTo>
                  <a:pt x="6312" y="5407"/>
                </a:lnTo>
                <a:lnTo>
                  <a:pt x="6312" y="2620"/>
                </a:lnTo>
                <a:lnTo>
                  <a:pt x="5240" y="2620"/>
                </a:lnTo>
                <a:lnTo>
                  <a:pt x="5240" y="5407"/>
                </a:lnTo>
                <a:lnTo>
                  <a:pt x="4573" y="5407"/>
                </a:lnTo>
                <a:lnTo>
                  <a:pt x="4573" y="977"/>
                </a:lnTo>
                <a:lnTo>
                  <a:pt x="3501" y="977"/>
                </a:lnTo>
                <a:lnTo>
                  <a:pt x="3501" y="5407"/>
                </a:lnTo>
                <a:lnTo>
                  <a:pt x="2835" y="5407"/>
                </a:lnTo>
                <a:lnTo>
                  <a:pt x="2835" y="1811"/>
                </a:lnTo>
                <a:lnTo>
                  <a:pt x="1763" y="1811"/>
                </a:lnTo>
                <a:lnTo>
                  <a:pt x="1763" y="5407"/>
                </a:lnTo>
                <a:lnTo>
                  <a:pt x="1072" y="5407"/>
                </a:lnTo>
                <a:lnTo>
                  <a:pt x="10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69" name="Google Shape;4969;p55"/>
          <p:cNvGrpSpPr/>
          <p:nvPr/>
        </p:nvGrpSpPr>
        <p:grpSpPr>
          <a:xfrm>
            <a:off x="1073493" y="3649414"/>
            <a:ext cx="340415" cy="187169"/>
            <a:chOff x="1759293" y="3649414"/>
            <a:chExt cx="340415" cy="187169"/>
          </a:xfrm>
        </p:grpSpPr>
        <p:sp>
          <p:nvSpPr>
            <p:cNvPr id="4970" name="Google Shape;4970;p55"/>
            <p:cNvSpPr/>
            <p:nvPr/>
          </p:nvSpPr>
          <p:spPr>
            <a:xfrm>
              <a:off x="2002922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1" name="Google Shape;4971;p55"/>
            <p:cNvSpPr/>
            <p:nvPr/>
          </p:nvSpPr>
          <p:spPr>
            <a:xfrm>
              <a:off x="1880781" y="3649414"/>
              <a:ext cx="97468" cy="105237"/>
            </a:xfrm>
            <a:custGeom>
              <a:rect b="b" l="l" r="r" t="t"/>
              <a:pathLst>
                <a:path extrusionOk="0" h="3549" w="3287">
                  <a:moveTo>
                    <a:pt x="0" y="1"/>
                  </a:moveTo>
                  <a:lnTo>
                    <a:pt x="0" y="2811"/>
                  </a:lnTo>
                  <a:lnTo>
                    <a:pt x="929" y="2811"/>
                  </a:lnTo>
                  <a:lnTo>
                    <a:pt x="1667" y="3549"/>
                  </a:lnTo>
                  <a:lnTo>
                    <a:pt x="2429" y="2811"/>
                  </a:lnTo>
                  <a:lnTo>
                    <a:pt x="3286" y="2811"/>
                  </a:lnTo>
                  <a:lnTo>
                    <a:pt x="32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2" name="Google Shape;4972;p55"/>
            <p:cNvSpPr/>
            <p:nvPr/>
          </p:nvSpPr>
          <p:spPr>
            <a:xfrm>
              <a:off x="1759293" y="3649414"/>
              <a:ext cx="96786" cy="105237"/>
            </a:xfrm>
            <a:custGeom>
              <a:rect b="b" l="l" r="r" t="t"/>
              <a:pathLst>
                <a:path extrusionOk="0" h="3549" w="3264">
                  <a:moveTo>
                    <a:pt x="1" y="1"/>
                  </a:moveTo>
                  <a:lnTo>
                    <a:pt x="1" y="2811"/>
                  </a:lnTo>
                  <a:lnTo>
                    <a:pt x="930" y="2811"/>
                  </a:lnTo>
                  <a:lnTo>
                    <a:pt x="1668" y="3549"/>
                  </a:lnTo>
                  <a:lnTo>
                    <a:pt x="2406" y="2811"/>
                  </a:lnTo>
                  <a:lnTo>
                    <a:pt x="3264" y="2811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3" name="Google Shape;4973;p55"/>
            <p:cNvSpPr/>
            <p:nvPr/>
          </p:nvSpPr>
          <p:spPr>
            <a:xfrm>
              <a:off x="1879358" y="3773007"/>
              <a:ext cx="99603" cy="63575"/>
            </a:xfrm>
            <a:custGeom>
              <a:rect b="b" l="l" r="r" t="t"/>
              <a:pathLst>
                <a:path extrusionOk="0" h="2144" w="3359">
                  <a:moveTo>
                    <a:pt x="0" y="0"/>
                  </a:moveTo>
                  <a:lnTo>
                    <a:pt x="0" y="2143"/>
                  </a:lnTo>
                  <a:lnTo>
                    <a:pt x="3358" y="2143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4" name="Google Shape;4974;p55"/>
            <p:cNvSpPr/>
            <p:nvPr/>
          </p:nvSpPr>
          <p:spPr>
            <a:xfrm>
              <a:off x="19993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5" name="Google Shape;4975;p55"/>
            <p:cNvSpPr/>
            <p:nvPr/>
          </p:nvSpPr>
          <p:spPr>
            <a:xfrm>
              <a:off x="1759293" y="3773007"/>
              <a:ext cx="100314" cy="63575"/>
            </a:xfrm>
            <a:custGeom>
              <a:rect b="b" l="l" r="r" t="t"/>
              <a:pathLst>
                <a:path extrusionOk="0" h="2144" w="3383">
                  <a:moveTo>
                    <a:pt x="1" y="0"/>
                  </a:moveTo>
                  <a:lnTo>
                    <a:pt x="1" y="2143"/>
                  </a:lnTo>
                  <a:lnTo>
                    <a:pt x="3383" y="2143"/>
                  </a:lnTo>
                  <a:lnTo>
                    <a:pt x="338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6" name="Google Shape;4976;p55"/>
          <p:cNvGrpSpPr/>
          <p:nvPr/>
        </p:nvGrpSpPr>
        <p:grpSpPr>
          <a:xfrm>
            <a:off x="1072811" y="4157845"/>
            <a:ext cx="340384" cy="341125"/>
            <a:chOff x="1758611" y="4157845"/>
            <a:chExt cx="340384" cy="341125"/>
          </a:xfrm>
        </p:grpSpPr>
        <p:sp>
          <p:nvSpPr>
            <p:cNvPr id="4977" name="Google Shape;4977;p55"/>
            <p:cNvSpPr/>
            <p:nvPr/>
          </p:nvSpPr>
          <p:spPr>
            <a:xfrm>
              <a:off x="1759293" y="4157845"/>
              <a:ext cx="186455" cy="163178"/>
            </a:xfrm>
            <a:custGeom>
              <a:rect b="b" l="l" r="r" t="t"/>
              <a:pathLst>
                <a:path extrusionOk="0" h="5503" w="6288">
                  <a:moveTo>
                    <a:pt x="5407" y="1"/>
                  </a:moveTo>
                  <a:cubicBezTo>
                    <a:pt x="2478" y="192"/>
                    <a:pt x="120" y="2573"/>
                    <a:pt x="1" y="5502"/>
                  </a:cubicBezTo>
                  <a:lnTo>
                    <a:pt x="1692" y="5502"/>
                  </a:lnTo>
                  <a:lnTo>
                    <a:pt x="2835" y="4383"/>
                  </a:lnTo>
                  <a:lnTo>
                    <a:pt x="3954" y="5502"/>
                  </a:lnTo>
                  <a:lnTo>
                    <a:pt x="5407" y="5502"/>
                  </a:lnTo>
                  <a:lnTo>
                    <a:pt x="5407" y="3764"/>
                  </a:lnTo>
                  <a:lnTo>
                    <a:pt x="6288" y="2883"/>
                  </a:lnTo>
                  <a:lnTo>
                    <a:pt x="5407" y="2025"/>
                  </a:lnTo>
                  <a:lnTo>
                    <a:pt x="5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8" name="Google Shape;4978;p55"/>
            <p:cNvSpPr/>
            <p:nvPr/>
          </p:nvSpPr>
          <p:spPr>
            <a:xfrm>
              <a:off x="1913251" y="4340745"/>
              <a:ext cx="185032" cy="156802"/>
            </a:xfrm>
            <a:custGeom>
              <a:rect b="b" l="l" r="r" t="t"/>
              <a:pathLst>
                <a:path extrusionOk="0" h="5288" w="6240">
                  <a:moveTo>
                    <a:pt x="834" y="1"/>
                  </a:moveTo>
                  <a:lnTo>
                    <a:pt x="834" y="1763"/>
                  </a:lnTo>
                  <a:lnTo>
                    <a:pt x="0" y="2597"/>
                  </a:lnTo>
                  <a:lnTo>
                    <a:pt x="834" y="3430"/>
                  </a:lnTo>
                  <a:lnTo>
                    <a:pt x="834" y="5288"/>
                  </a:lnTo>
                  <a:cubicBezTo>
                    <a:pt x="3692" y="5121"/>
                    <a:pt x="6026" y="2835"/>
                    <a:pt x="6240" y="1"/>
                  </a:cubicBezTo>
                  <a:lnTo>
                    <a:pt x="4597" y="1"/>
                  </a:lnTo>
                  <a:lnTo>
                    <a:pt x="3477" y="1120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9" name="Google Shape;4979;p55"/>
            <p:cNvSpPr/>
            <p:nvPr/>
          </p:nvSpPr>
          <p:spPr>
            <a:xfrm>
              <a:off x="1758611" y="4313909"/>
              <a:ext cx="161013" cy="185061"/>
            </a:xfrm>
            <a:custGeom>
              <a:rect b="b" l="l" r="r" t="t"/>
              <a:pathLst>
                <a:path extrusionOk="0" h="6241" w="5430">
                  <a:moveTo>
                    <a:pt x="2810" y="1"/>
                  </a:moveTo>
                  <a:lnTo>
                    <a:pt x="1953" y="882"/>
                  </a:lnTo>
                  <a:lnTo>
                    <a:pt x="0" y="882"/>
                  </a:lnTo>
                  <a:cubicBezTo>
                    <a:pt x="262" y="3764"/>
                    <a:pt x="2572" y="6050"/>
                    <a:pt x="5430" y="6240"/>
                  </a:cubicBezTo>
                  <a:lnTo>
                    <a:pt x="5430" y="4621"/>
                  </a:lnTo>
                  <a:lnTo>
                    <a:pt x="4311" y="3502"/>
                  </a:lnTo>
                  <a:lnTo>
                    <a:pt x="5430" y="2359"/>
                  </a:lnTo>
                  <a:lnTo>
                    <a:pt x="5430" y="882"/>
                  </a:lnTo>
                  <a:lnTo>
                    <a:pt x="3691" y="882"/>
                  </a:lnTo>
                  <a:lnTo>
                    <a:pt x="28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0" name="Google Shape;4980;p55"/>
            <p:cNvSpPr/>
            <p:nvPr/>
          </p:nvSpPr>
          <p:spPr>
            <a:xfrm>
              <a:off x="1939376" y="4157845"/>
              <a:ext cx="159619" cy="187878"/>
            </a:xfrm>
            <a:custGeom>
              <a:rect b="b" l="l" r="r" t="t"/>
              <a:pathLst>
                <a:path extrusionOk="0" h="6336" w="5383">
                  <a:moveTo>
                    <a:pt x="1" y="1"/>
                  </a:moveTo>
                  <a:lnTo>
                    <a:pt x="1" y="1787"/>
                  </a:lnTo>
                  <a:lnTo>
                    <a:pt x="1120" y="2930"/>
                  </a:lnTo>
                  <a:lnTo>
                    <a:pt x="1" y="4049"/>
                  </a:lnTo>
                  <a:lnTo>
                    <a:pt x="1" y="5502"/>
                  </a:lnTo>
                  <a:lnTo>
                    <a:pt x="1763" y="5502"/>
                  </a:lnTo>
                  <a:lnTo>
                    <a:pt x="2596" y="6336"/>
                  </a:lnTo>
                  <a:lnTo>
                    <a:pt x="3430" y="5502"/>
                  </a:lnTo>
                  <a:lnTo>
                    <a:pt x="5383" y="5502"/>
                  </a:lnTo>
                  <a:cubicBezTo>
                    <a:pt x="5287" y="2573"/>
                    <a:pt x="2954" y="144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1" name="Google Shape;4981;p55"/>
          <p:cNvSpPr/>
          <p:nvPr/>
        </p:nvSpPr>
        <p:spPr>
          <a:xfrm>
            <a:off x="1850919" y="4125730"/>
            <a:ext cx="272536" cy="343584"/>
          </a:xfrm>
          <a:custGeom>
            <a:rect b="b" l="l" r="r" t="t"/>
            <a:pathLst>
              <a:path extrusionOk="0" h="11587" w="9191">
                <a:moveTo>
                  <a:pt x="1680" y="1"/>
                </a:moveTo>
                <a:cubicBezTo>
                  <a:pt x="747" y="1"/>
                  <a:pt x="0" y="767"/>
                  <a:pt x="23" y="1679"/>
                </a:cubicBezTo>
                <a:cubicBezTo>
                  <a:pt x="46" y="2537"/>
                  <a:pt x="808" y="3251"/>
                  <a:pt x="1666" y="3251"/>
                </a:cubicBezTo>
                <a:lnTo>
                  <a:pt x="4262" y="3251"/>
                </a:lnTo>
                <a:lnTo>
                  <a:pt x="4262" y="6704"/>
                </a:lnTo>
                <a:lnTo>
                  <a:pt x="3309" y="6704"/>
                </a:lnTo>
                <a:lnTo>
                  <a:pt x="3309" y="5847"/>
                </a:lnTo>
                <a:cubicBezTo>
                  <a:pt x="3309" y="5013"/>
                  <a:pt x="2714" y="4323"/>
                  <a:pt x="1880" y="4204"/>
                </a:cubicBezTo>
                <a:cubicBezTo>
                  <a:pt x="1813" y="4196"/>
                  <a:pt x="1746" y="4192"/>
                  <a:pt x="1680" y="4192"/>
                </a:cubicBezTo>
                <a:cubicBezTo>
                  <a:pt x="747" y="4192"/>
                  <a:pt x="0" y="4959"/>
                  <a:pt x="23" y="5871"/>
                </a:cubicBezTo>
                <a:cubicBezTo>
                  <a:pt x="46" y="6752"/>
                  <a:pt x="808" y="7466"/>
                  <a:pt x="1666" y="7466"/>
                </a:cubicBezTo>
                <a:lnTo>
                  <a:pt x="4262" y="7466"/>
                </a:lnTo>
                <a:lnTo>
                  <a:pt x="4262" y="10919"/>
                </a:lnTo>
                <a:lnTo>
                  <a:pt x="3309" y="10919"/>
                </a:lnTo>
                <a:lnTo>
                  <a:pt x="3309" y="9991"/>
                </a:lnTo>
                <a:cubicBezTo>
                  <a:pt x="3309" y="9157"/>
                  <a:pt x="2714" y="8466"/>
                  <a:pt x="1880" y="8347"/>
                </a:cubicBezTo>
                <a:cubicBezTo>
                  <a:pt x="1813" y="8340"/>
                  <a:pt x="1746" y="8336"/>
                  <a:pt x="1680" y="8336"/>
                </a:cubicBezTo>
                <a:cubicBezTo>
                  <a:pt x="747" y="8336"/>
                  <a:pt x="0" y="9102"/>
                  <a:pt x="23" y="10014"/>
                </a:cubicBezTo>
                <a:cubicBezTo>
                  <a:pt x="46" y="10872"/>
                  <a:pt x="808" y="11586"/>
                  <a:pt x="1666" y="11586"/>
                </a:cubicBezTo>
                <a:lnTo>
                  <a:pt x="4928" y="11586"/>
                </a:lnTo>
                <a:lnTo>
                  <a:pt x="4928" y="9419"/>
                </a:lnTo>
                <a:lnTo>
                  <a:pt x="7500" y="9419"/>
                </a:lnTo>
                <a:cubicBezTo>
                  <a:pt x="8381" y="9419"/>
                  <a:pt x="9144" y="8705"/>
                  <a:pt x="9144" y="7823"/>
                </a:cubicBezTo>
                <a:cubicBezTo>
                  <a:pt x="9166" y="6924"/>
                  <a:pt x="8445" y="6172"/>
                  <a:pt x="7582" y="6172"/>
                </a:cubicBezTo>
                <a:cubicBezTo>
                  <a:pt x="7531" y="6172"/>
                  <a:pt x="7480" y="6175"/>
                  <a:pt x="7429" y="6180"/>
                </a:cubicBezTo>
                <a:cubicBezTo>
                  <a:pt x="6572" y="6228"/>
                  <a:pt x="5929" y="6942"/>
                  <a:pt x="5929" y="7823"/>
                </a:cubicBezTo>
                <a:lnTo>
                  <a:pt x="5929" y="8705"/>
                </a:lnTo>
                <a:lnTo>
                  <a:pt x="4976" y="8705"/>
                </a:lnTo>
                <a:lnTo>
                  <a:pt x="4976" y="5252"/>
                </a:lnTo>
                <a:lnTo>
                  <a:pt x="7524" y="5252"/>
                </a:lnTo>
                <a:cubicBezTo>
                  <a:pt x="8381" y="5252"/>
                  <a:pt x="9144" y="4561"/>
                  <a:pt x="9167" y="3680"/>
                </a:cubicBezTo>
                <a:cubicBezTo>
                  <a:pt x="9190" y="2755"/>
                  <a:pt x="8472" y="1987"/>
                  <a:pt x="7559" y="1987"/>
                </a:cubicBezTo>
                <a:cubicBezTo>
                  <a:pt x="7531" y="1987"/>
                  <a:pt x="7504" y="1988"/>
                  <a:pt x="7477" y="1989"/>
                </a:cubicBezTo>
                <a:cubicBezTo>
                  <a:pt x="6595" y="2013"/>
                  <a:pt x="5881" y="2751"/>
                  <a:pt x="5881" y="3608"/>
                </a:cubicBezTo>
                <a:lnTo>
                  <a:pt x="5881" y="4537"/>
                </a:lnTo>
                <a:lnTo>
                  <a:pt x="4928" y="4537"/>
                </a:lnTo>
                <a:lnTo>
                  <a:pt x="4928" y="12"/>
                </a:lnTo>
                <a:lnTo>
                  <a:pt x="4262" y="12"/>
                </a:lnTo>
                <a:lnTo>
                  <a:pt x="4262" y="2584"/>
                </a:lnTo>
                <a:lnTo>
                  <a:pt x="3309" y="2584"/>
                </a:lnTo>
                <a:lnTo>
                  <a:pt x="3309" y="1656"/>
                </a:lnTo>
                <a:cubicBezTo>
                  <a:pt x="3309" y="822"/>
                  <a:pt x="2714" y="131"/>
                  <a:pt x="1880" y="12"/>
                </a:cubicBezTo>
                <a:cubicBezTo>
                  <a:pt x="1813" y="4"/>
                  <a:pt x="1746" y="1"/>
                  <a:pt x="168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82" name="Google Shape;4982;p55"/>
          <p:cNvGrpSpPr/>
          <p:nvPr/>
        </p:nvGrpSpPr>
        <p:grpSpPr>
          <a:xfrm>
            <a:off x="2578796" y="4133855"/>
            <a:ext cx="322742" cy="298724"/>
            <a:chOff x="2959796" y="4133855"/>
            <a:chExt cx="322742" cy="298724"/>
          </a:xfrm>
        </p:grpSpPr>
        <p:sp>
          <p:nvSpPr>
            <p:cNvPr id="4983" name="Google Shape;4983;p55"/>
            <p:cNvSpPr/>
            <p:nvPr/>
          </p:nvSpPr>
          <p:spPr>
            <a:xfrm>
              <a:off x="2959796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4" name="Google Shape;4984;p55"/>
            <p:cNvSpPr/>
            <p:nvPr/>
          </p:nvSpPr>
          <p:spPr>
            <a:xfrm>
              <a:off x="2959796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2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5" name="Google Shape;4985;p55"/>
            <p:cNvSpPr/>
            <p:nvPr/>
          </p:nvSpPr>
          <p:spPr>
            <a:xfrm>
              <a:off x="2959796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1" y="501"/>
                    <a:pt x="1" y="1072"/>
                  </a:cubicBezTo>
                  <a:cubicBezTo>
                    <a:pt x="1" y="1668"/>
                    <a:pt x="477" y="2144"/>
                    <a:pt x="1072" y="2144"/>
                  </a:cubicBezTo>
                  <a:cubicBezTo>
                    <a:pt x="1668" y="2144"/>
                    <a:pt x="2144" y="1668"/>
                    <a:pt x="2144" y="1072"/>
                  </a:cubicBezTo>
                  <a:cubicBezTo>
                    <a:pt x="2144" y="501"/>
                    <a:pt x="1668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6" name="Google Shape;4986;p55"/>
            <p:cNvSpPr/>
            <p:nvPr/>
          </p:nvSpPr>
          <p:spPr>
            <a:xfrm>
              <a:off x="3045938" y="4369004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477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477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7" name="Google Shape;4987;p55"/>
            <p:cNvSpPr/>
            <p:nvPr/>
          </p:nvSpPr>
          <p:spPr>
            <a:xfrm>
              <a:off x="3045938" y="4289919"/>
              <a:ext cx="63605" cy="63575"/>
            </a:xfrm>
            <a:custGeom>
              <a:rect b="b" l="l" r="r" t="t"/>
              <a:pathLst>
                <a:path extrusionOk="0" h="2144" w="2145">
                  <a:moveTo>
                    <a:pt x="1073" y="0"/>
                  </a:moveTo>
                  <a:cubicBezTo>
                    <a:pt x="477" y="0"/>
                    <a:pt x="1" y="500"/>
                    <a:pt x="1" y="1072"/>
                  </a:cubicBezTo>
                  <a:cubicBezTo>
                    <a:pt x="1" y="1667"/>
                    <a:pt x="477" y="2144"/>
                    <a:pt x="1073" y="2144"/>
                  </a:cubicBezTo>
                  <a:cubicBezTo>
                    <a:pt x="1668" y="2144"/>
                    <a:pt x="2144" y="1667"/>
                    <a:pt x="2144" y="1072"/>
                  </a:cubicBezTo>
                  <a:cubicBezTo>
                    <a:pt x="2144" y="500"/>
                    <a:pt x="1668" y="0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8" name="Google Shape;4988;p55"/>
            <p:cNvSpPr/>
            <p:nvPr/>
          </p:nvSpPr>
          <p:spPr>
            <a:xfrm>
              <a:off x="3132821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477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9" name="Google Shape;4989;p55"/>
            <p:cNvSpPr/>
            <p:nvPr/>
          </p:nvSpPr>
          <p:spPr>
            <a:xfrm>
              <a:off x="3132821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6" y="0"/>
                    <a:pt x="0" y="500"/>
                    <a:pt x="0" y="1072"/>
                  </a:cubicBezTo>
                  <a:cubicBezTo>
                    <a:pt x="0" y="1667"/>
                    <a:pt x="476" y="2144"/>
                    <a:pt x="1072" y="2144"/>
                  </a:cubicBezTo>
                  <a:cubicBezTo>
                    <a:pt x="1667" y="2144"/>
                    <a:pt x="2143" y="1667"/>
                    <a:pt x="2143" y="1072"/>
                  </a:cubicBezTo>
                  <a:cubicBezTo>
                    <a:pt x="2143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0" name="Google Shape;4990;p55"/>
            <p:cNvSpPr/>
            <p:nvPr/>
          </p:nvSpPr>
          <p:spPr>
            <a:xfrm>
              <a:off x="3132821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6" y="1"/>
                    <a:pt x="0" y="501"/>
                    <a:pt x="0" y="1072"/>
                  </a:cubicBezTo>
                  <a:cubicBezTo>
                    <a:pt x="0" y="1668"/>
                    <a:pt x="476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1" name="Google Shape;4991;p55"/>
            <p:cNvSpPr/>
            <p:nvPr/>
          </p:nvSpPr>
          <p:spPr>
            <a:xfrm>
              <a:off x="3218963" y="4369004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2" name="Google Shape;4992;p55"/>
            <p:cNvSpPr/>
            <p:nvPr/>
          </p:nvSpPr>
          <p:spPr>
            <a:xfrm>
              <a:off x="3218963" y="4289919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500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500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3" name="Google Shape;4993;p55"/>
            <p:cNvSpPr/>
            <p:nvPr/>
          </p:nvSpPr>
          <p:spPr>
            <a:xfrm>
              <a:off x="3218963" y="4212228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1"/>
                  </a:moveTo>
                  <a:cubicBezTo>
                    <a:pt x="477" y="1"/>
                    <a:pt x="0" y="501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4" y="1668"/>
                    <a:pt x="2144" y="1072"/>
                  </a:cubicBezTo>
                  <a:cubicBezTo>
                    <a:pt x="2144" y="501"/>
                    <a:pt x="1667" y="1"/>
                    <a:pt x="1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4" name="Google Shape;4994;p55"/>
            <p:cNvSpPr/>
            <p:nvPr/>
          </p:nvSpPr>
          <p:spPr>
            <a:xfrm>
              <a:off x="3218963" y="4133855"/>
              <a:ext cx="63575" cy="63575"/>
            </a:xfrm>
            <a:custGeom>
              <a:rect b="b" l="l" r="r" t="t"/>
              <a:pathLst>
                <a:path extrusionOk="0" h="2144" w="2144">
                  <a:moveTo>
                    <a:pt x="1072" y="0"/>
                  </a:moveTo>
                  <a:cubicBezTo>
                    <a:pt x="477" y="0"/>
                    <a:pt x="0" y="477"/>
                    <a:pt x="0" y="1072"/>
                  </a:cubicBezTo>
                  <a:cubicBezTo>
                    <a:pt x="0" y="1667"/>
                    <a:pt x="477" y="2144"/>
                    <a:pt x="1072" y="2144"/>
                  </a:cubicBezTo>
                  <a:cubicBezTo>
                    <a:pt x="1667" y="2144"/>
                    <a:pt x="2144" y="1667"/>
                    <a:pt x="2144" y="1072"/>
                  </a:cubicBezTo>
                  <a:cubicBezTo>
                    <a:pt x="2144" y="477"/>
                    <a:pt x="1667" y="0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95" name="Google Shape;4995;p55"/>
          <p:cNvSpPr/>
          <p:nvPr/>
        </p:nvSpPr>
        <p:spPr>
          <a:xfrm>
            <a:off x="3272838" y="4144441"/>
            <a:ext cx="341093" cy="341093"/>
          </a:xfrm>
          <a:custGeom>
            <a:rect b="b" l="l" r="r" t="t"/>
            <a:pathLst>
              <a:path extrusionOk="0" h="11503" w="11503">
                <a:moveTo>
                  <a:pt x="0" y="1"/>
                </a:moveTo>
                <a:lnTo>
                  <a:pt x="0" y="11503"/>
                </a:lnTo>
                <a:lnTo>
                  <a:pt x="11503" y="11503"/>
                </a:lnTo>
                <a:lnTo>
                  <a:pt x="11503" y="10265"/>
                </a:lnTo>
                <a:lnTo>
                  <a:pt x="10836" y="10265"/>
                </a:lnTo>
                <a:lnTo>
                  <a:pt x="10836" y="10360"/>
                </a:lnTo>
                <a:lnTo>
                  <a:pt x="10836" y="10908"/>
                </a:lnTo>
                <a:lnTo>
                  <a:pt x="691" y="10908"/>
                </a:lnTo>
                <a:lnTo>
                  <a:pt x="691" y="9955"/>
                </a:lnTo>
                <a:lnTo>
                  <a:pt x="2072" y="9026"/>
                </a:lnTo>
                <a:cubicBezTo>
                  <a:pt x="2243" y="9154"/>
                  <a:pt x="2490" y="9244"/>
                  <a:pt x="2746" y="9244"/>
                </a:cubicBezTo>
                <a:cubicBezTo>
                  <a:pt x="2775" y="9244"/>
                  <a:pt x="2805" y="9243"/>
                  <a:pt x="2834" y="9240"/>
                </a:cubicBezTo>
                <a:cubicBezTo>
                  <a:pt x="3334" y="9169"/>
                  <a:pt x="3739" y="8788"/>
                  <a:pt x="3787" y="8288"/>
                </a:cubicBezTo>
                <a:cubicBezTo>
                  <a:pt x="3811" y="8002"/>
                  <a:pt x="3739" y="7740"/>
                  <a:pt x="3620" y="7526"/>
                </a:cubicBezTo>
                <a:lnTo>
                  <a:pt x="4049" y="6788"/>
                </a:lnTo>
                <a:cubicBezTo>
                  <a:pt x="4144" y="6811"/>
                  <a:pt x="4239" y="6811"/>
                  <a:pt x="4335" y="6811"/>
                </a:cubicBezTo>
                <a:cubicBezTo>
                  <a:pt x="4596" y="6811"/>
                  <a:pt x="4835" y="6740"/>
                  <a:pt x="5001" y="6549"/>
                </a:cubicBezTo>
                <a:lnTo>
                  <a:pt x="5644" y="7002"/>
                </a:lnTo>
                <a:cubicBezTo>
                  <a:pt x="5597" y="7145"/>
                  <a:pt x="5597" y="7288"/>
                  <a:pt x="5644" y="7454"/>
                </a:cubicBezTo>
                <a:cubicBezTo>
                  <a:pt x="5716" y="7859"/>
                  <a:pt x="6049" y="8193"/>
                  <a:pt x="6478" y="8264"/>
                </a:cubicBezTo>
                <a:cubicBezTo>
                  <a:pt x="6531" y="8272"/>
                  <a:pt x="6584" y="8276"/>
                  <a:pt x="6636" y="8276"/>
                </a:cubicBezTo>
                <a:cubicBezTo>
                  <a:pt x="7215" y="8276"/>
                  <a:pt x="7716" y="7806"/>
                  <a:pt x="7716" y="7216"/>
                </a:cubicBezTo>
                <a:cubicBezTo>
                  <a:pt x="7716" y="7026"/>
                  <a:pt x="7692" y="6883"/>
                  <a:pt x="7597" y="6764"/>
                </a:cubicBezTo>
                <a:lnTo>
                  <a:pt x="8169" y="6145"/>
                </a:lnTo>
                <a:cubicBezTo>
                  <a:pt x="8289" y="6196"/>
                  <a:pt x="8434" y="6235"/>
                  <a:pt x="8585" y="6235"/>
                </a:cubicBezTo>
                <a:cubicBezTo>
                  <a:pt x="8644" y="6235"/>
                  <a:pt x="8704" y="6229"/>
                  <a:pt x="8764" y="6216"/>
                </a:cubicBezTo>
                <a:cubicBezTo>
                  <a:pt x="9240" y="6168"/>
                  <a:pt x="9621" y="5787"/>
                  <a:pt x="9693" y="5311"/>
                </a:cubicBezTo>
                <a:cubicBezTo>
                  <a:pt x="9717" y="4978"/>
                  <a:pt x="9621" y="4668"/>
                  <a:pt x="9407" y="4478"/>
                </a:cubicBezTo>
                <a:lnTo>
                  <a:pt x="9836" y="3882"/>
                </a:lnTo>
                <a:cubicBezTo>
                  <a:pt x="9907" y="3894"/>
                  <a:pt x="9979" y="3900"/>
                  <a:pt x="10056" y="3900"/>
                </a:cubicBezTo>
                <a:cubicBezTo>
                  <a:pt x="10133" y="3900"/>
                  <a:pt x="10217" y="3894"/>
                  <a:pt x="10312" y="3882"/>
                </a:cubicBezTo>
                <a:cubicBezTo>
                  <a:pt x="10717" y="3787"/>
                  <a:pt x="11050" y="3454"/>
                  <a:pt x="11145" y="3049"/>
                </a:cubicBezTo>
                <a:cubicBezTo>
                  <a:pt x="11277" y="2391"/>
                  <a:pt x="10762" y="1773"/>
                  <a:pt x="10121" y="1773"/>
                </a:cubicBezTo>
                <a:cubicBezTo>
                  <a:pt x="10067" y="1773"/>
                  <a:pt x="10011" y="1777"/>
                  <a:pt x="9955" y="1787"/>
                </a:cubicBezTo>
                <a:cubicBezTo>
                  <a:pt x="9478" y="1858"/>
                  <a:pt x="9097" y="2239"/>
                  <a:pt x="9026" y="2739"/>
                </a:cubicBezTo>
                <a:cubicBezTo>
                  <a:pt x="9002" y="3049"/>
                  <a:pt x="9097" y="3311"/>
                  <a:pt x="9264" y="3525"/>
                </a:cubicBezTo>
                <a:lnTo>
                  <a:pt x="8859" y="4144"/>
                </a:lnTo>
                <a:cubicBezTo>
                  <a:pt x="8788" y="4120"/>
                  <a:pt x="8693" y="4120"/>
                  <a:pt x="8645" y="4120"/>
                </a:cubicBezTo>
                <a:cubicBezTo>
                  <a:pt x="8050" y="4120"/>
                  <a:pt x="7573" y="4597"/>
                  <a:pt x="7573" y="5192"/>
                </a:cubicBezTo>
                <a:cubicBezTo>
                  <a:pt x="7573" y="5359"/>
                  <a:pt x="7621" y="5549"/>
                  <a:pt x="7692" y="5692"/>
                </a:cubicBezTo>
                <a:lnTo>
                  <a:pt x="7145" y="6288"/>
                </a:lnTo>
                <a:cubicBezTo>
                  <a:pt x="7002" y="6192"/>
                  <a:pt x="6835" y="6168"/>
                  <a:pt x="6668" y="6168"/>
                </a:cubicBezTo>
                <a:cubicBezTo>
                  <a:pt x="6406" y="6168"/>
                  <a:pt x="6168" y="6264"/>
                  <a:pt x="5954" y="6430"/>
                </a:cubicBezTo>
                <a:lnTo>
                  <a:pt x="5335" y="6002"/>
                </a:lnTo>
                <a:cubicBezTo>
                  <a:pt x="5359" y="5883"/>
                  <a:pt x="5359" y="5764"/>
                  <a:pt x="5335" y="5645"/>
                </a:cubicBezTo>
                <a:cubicBezTo>
                  <a:pt x="5287" y="5168"/>
                  <a:pt x="4882" y="4763"/>
                  <a:pt x="4382" y="4716"/>
                </a:cubicBezTo>
                <a:cubicBezTo>
                  <a:pt x="4344" y="4711"/>
                  <a:pt x="4306" y="4709"/>
                  <a:pt x="4269" y="4709"/>
                </a:cubicBezTo>
                <a:cubicBezTo>
                  <a:pt x="3698" y="4709"/>
                  <a:pt x="3215" y="5206"/>
                  <a:pt x="3215" y="5787"/>
                </a:cubicBezTo>
                <a:cubicBezTo>
                  <a:pt x="3215" y="6049"/>
                  <a:pt x="3310" y="6264"/>
                  <a:pt x="3453" y="6478"/>
                </a:cubicBezTo>
                <a:lnTo>
                  <a:pt x="3049" y="7145"/>
                </a:lnTo>
                <a:cubicBezTo>
                  <a:pt x="2953" y="7121"/>
                  <a:pt x="2834" y="7097"/>
                  <a:pt x="2715" y="7097"/>
                </a:cubicBezTo>
                <a:cubicBezTo>
                  <a:pt x="2120" y="7097"/>
                  <a:pt x="1643" y="7573"/>
                  <a:pt x="1643" y="8169"/>
                </a:cubicBezTo>
                <a:cubicBezTo>
                  <a:pt x="1643" y="8240"/>
                  <a:pt x="1643" y="8336"/>
                  <a:pt x="1667" y="8431"/>
                </a:cubicBezTo>
                <a:lnTo>
                  <a:pt x="691" y="9074"/>
                </a:lnTo>
                <a:lnTo>
                  <a:pt x="691" y="691"/>
                </a:lnTo>
                <a:lnTo>
                  <a:pt x="1239" y="691"/>
                </a:lnTo>
                <a:lnTo>
                  <a:pt x="123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6" name="Google Shape;4996;p55"/>
          <p:cNvGrpSpPr/>
          <p:nvPr/>
        </p:nvGrpSpPr>
        <p:grpSpPr>
          <a:xfrm>
            <a:off x="4042436" y="4140201"/>
            <a:ext cx="341096" cy="341809"/>
            <a:chOff x="4118636" y="4140201"/>
            <a:chExt cx="341096" cy="341809"/>
          </a:xfrm>
        </p:grpSpPr>
        <p:sp>
          <p:nvSpPr>
            <p:cNvPr id="4997" name="Google Shape;4997;p55"/>
            <p:cNvSpPr/>
            <p:nvPr/>
          </p:nvSpPr>
          <p:spPr>
            <a:xfrm>
              <a:off x="4181471" y="4203065"/>
              <a:ext cx="98891" cy="211867"/>
            </a:xfrm>
            <a:custGeom>
              <a:rect b="b" l="l" r="r" t="t"/>
              <a:pathLst>
                <a:path extrusionOk="0" h="7145" w="3335">
                  <a:moveTo>
                    <a:pt x="3335" y="0"/>
                  </a:moveTo>
                  <a:cubicBezTo>
                    <a:pt x="1453" y="167"/>
                    <a:pt x="1" y="1715"/>
                    <a:pt x="1" y="3620"/>
                  </a:cubicBezTo>
                  <a:cubicBezTo>
                    <a:pt x="1" y="5287"/>
                    <a:pt x="1096" y="6692"/>
                    <a:pt x="2620" y="7144"/>
                  </a:cubicBezTo>
                  <a:lnTo>
                    <a:pt x="3335" y="3596"/>
                  </a:lnTo>
                  <a:lnTo>
                    <a:pt x="33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8" name="Google Shape;4998;p55"/>
            <p:cNvSpPr/>
            <p:nvPr/>
          </p:nvSpPr>
          <p:spPr>
            <a:xfrm>
              <a:off x="4277517" y="4327341"/>
              <a:ext cx="95362" cy="91834"/>
            </a:xfrm>
            <a:custGeom>
              <a:rect b="b" l="l" r="r" t="t"/>
              <a:pathLst>
                <a:path extrusionOk="0" h="3097" w="3216">
                  <a:moveTo>
                    <a:pt x="620" y="0"/>
                  </a:moveTo>
                  <a:lnTo>
                    <a:pt x="0" y="3072"/>
                  </a:lnTo>
                  <a:cubicBezTo>
                    <a:pt x="119" y="3072"/>
                    <a:pt x="262" y="3096"/>
                    <a:pt x="381" y="3096"/>
                  </a:cubicBezTo>
                  <a:cubicBezTo>
                    <a:pt x="1548" y="3096"/>
                    <a:pt x="2572" y="2596"/>
                    <a:pt x="3215" y="1787"/>
                  </a:cubicBezTo>
                  <a:lnTo>
                    <a:pt x="6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9" name="Google Shape;4999;p55"/>
            <p:cNvSpPr/>
            <p:nvPr/>
          </p:nvSpPr>
          <p:spPr>
            <a:xfrm>
              <a:off x="4298689" y="4140201"/>
              <a:ext cx="161043" cy="258481"/>
            </a:xfrm>
            <a:custGeom>
              <a:rect b="b" l="l" r="r" t="t"/>
              <a:pathLst>
                <a:path extrusionOk="0" h="8717" w="5431">
                  <a:moveTo>
                    <a:pt x="1" y="1"/>
                  </a:moveTo>
                  <a:lnTo>
                    <a:pt x="1" y="1429"/>
                  </a:lnTo>
                  <a:lnTo>
                    <a:pt x="25" y="1429"/>
                  </a:lnTo>
                  <a:cubicBezTo>
                    <a:pt x="2263" y="1620"/>
                    <a:pt x="4025" y="3478"/>
                    <a:pt x="4025" y="5740"/>
                  </a:cubicBezTo>
                  <a:cubicBezTo>
                    <a:pt x="4025" y="6550"/>
                    <a:pt x="3811" y="7264"/>
                    <a:pt x="3430" y="7907"/>
                  </a:cubicBezTo>
                  <a:lnTo>
                    <a:pt x="4573" y="8717"/>
                  </a:lnTo>
                  <a:cubicBezTo>
                    <a:pt x="5121" y="7836"/>
                    <a:pt x="5431" y="6812"/>
                    <a:pt x="5431" y="5740"/>
                  </a:cubicBezTo>
                  <a:cubicBezTo>
                    <a:pt x="5431" y="4192"/>
                    <a:pt x="4835" y="2763"/>
                    <a:pt x="3716" y="1668"/>
                  </a:cubicBezTo>
                  <a:cubicBezTo>
                    <a:pt x="2716" y="667"/>
                    <a:pt x="1406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0" name="Google Shape;5000;p55"/>
            <p:cNvSpPr/>
            <p:nvPr/>
          </p:nvSpPr>
          <p:spPr>
            <a:xfrm>
              <a:off x="4266219" y="4391599"/>
              <a:ext cx="158908" cy="90410"/>
            </a:xfrm>
            <a:custGeom>
              <a:rect b="b" l="l" r="r" t="t"/>
              <a:pathLst>
                <a:path extrusionOk="0" h="3049" w="5359">
                  <a:moveTo>
                    <a:pt x="4168" y="1"/>
                  </a:moveTo>
                  <a:cubicBezTo>
                    <a:pt x="3358" y="1001"/>
                    <a:pt x="2144" y="1620"/>
                    <a:pt x="810" y="1620"/>
                  </a:cubicBezTo>
                  <a:cubicBezTo>
                    <a:pt x="620" y="1620"/>
                    <a:pt x="453" y="1620"/>
                    <a:pt x="262" y="1596"/>
                  </a:cubicBezTo>
                  <a:lnTo>
                    <a:pt x="0" y="2977"/>
                  </a:lnTo>
                  <a:cubicBezTo>
                    <a:pt x="262" y="3025"/>
                    <a:pt x="524" y="3049"/>
                    <a:pt x="810" y="3049"/>
                  </a:cubicBezTo>
                  <a:cubicBezTo>
                    <a:pt x="2358" y="3049"/>
                    <a:pt x="3787" y="2453"/>
                    <a:pt x="4882" y="1358"/>
                  </a:cubicBezTo>
                  <a:cubicBezTo>
                    <a:pt x="5049" y="1167"/>
                    <a:pt x="5216" y="1001"/>
                    <a:pt x="5359" y="810"/>
                  </a:cubicBezTo>
                  <a:lnTo>
                    <a:pt x="41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1" name="Google Shape;5001;p55"/>
            <p:cNvSpPr/>
            <p:nvPr/>
          </p:nvSpPr>
          <p:spPr>
            <a:xfrm>
              <a:off x="4118636" y="4140913"/>
              <a:ext cx="160331" cy="335459"/>
            </a:xfrm>
            <a:custGeom>
              <a:rect b="b" l="l" r="r" t="t"/>
              <a:pathLst>
                <a:path extrusionOk="0" h="11313" w="5407">
                  <a:moveTo>
                    <a:pt x="5406" y="0"/>
                  </a:moveTo>
                  <a:cubicBezTo>
                    <a:pt x="4025" y="96"/>
                    <a:pt x="2715" y="667"/>
                    <a:pt x="1691" y="1667"/>
                  </a:cubicBezTo>
                  <a:cubicBezTo>
                    <a:pt x="619" y="2739"/>
                    <a:pt x="0" y="4216"/>
                    <a:pt x="0" y="5764"/>
                  </a:cubicBezTo>
                  <a:cubicBezTo>
                    <a:pt x="0" y="7311"/>
                    <a:pt x="596" y="8740"/>
                    <a:pt x="1691" y="9836"/>
                  </a:cubicBezTo>
                  <a:cubicBezTo>
                    <a:pt x="2429" y="10574"/>
                    <a:pt x="3334" y="11074"/>
                    <a:pt x="4287" y="11312"/>
                  </a:cubicBezTo>
                  <a:lnTo>
                    <a:pt x="4596" y="9931"/>
                  </a:lnTo>
                  <a:cubicBezTo>
                    <a:pt x="2763" y="9407"/>
                    <a:pt x="1429" y="7716"/>
                    <a:pt x="1429" y="5764"/>
                  </a:cubicBezTo>
                  <a:cubicBezTo>
                    <a:pt x="1429" y="3454"/>
                    <a:pt x="3191" y="1620"/>
                    <a:pt x="5406" y="1429"/>
                  </a:cubicBezTo>
                  <a:lnTo>
                    <a:pt x="5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2" name="Google Shape;5002;p55"/>
            <p:cNvSpPr/>
            <p:nvPr/>
          </p:nvSpPr>
          <p:spPr>
            <a:xfrm>
              <a:off x="4299401" y="4203065"/>
              <a:ext cx="98891" cy="161725"/>
            </a:xfrm>
            <a:custGeom>
              <a:rect b="b" l="l" r="r" t="t"/>
              <a:pathLst>
                <a:path extrusionOk="0" h="5454" w="3335">
                  <a:moveTo>
                    <a:pt x="1" y="0"/>
                  </a:moveTo>
                  <a:lnTo>
                    <a:pt x="1" y="3477"/>
                  </a:lnTo>
                  <a:lnTo>
                    <a:pt x="2858" y="5454"/>
                  </a:lnTo>
                  <a:cubicBezTo>
                    <a:pt x="3168" y="4906"/>
                    <a:pt x="3335" y="4311"/>
                    <a:pt x="3335" y="3668"/>
                  </a:cubicBezTo>
                  <a:cubicBezTo>
                    <a:pt x="3335" y="1715"/>
                    <a:pt x="1858" y="167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03" name="Google Shape;5003;p55"/>
          <p:cNvGrpSpPr/>
          <p:nvPr/>
        </p:nvGrpSpPr>
        <p:grpSpPr>
          <a:xfrm>
            <a:off x="4781639" y="4139489"/>
            <a:ext cx="341839" cy="340411"/>
            <a:chOff x="4705439" y="4139489"/>
            <a:chExt cx="341839" cy="340411"/>
          </a:xfrm>
        </p:grpSpPr>
        <p:sp>
          <p:nvSpPr>
            <p:cNvPr id="5004" name="Google Shape;5004;p55"/>
            <p:cNvSpPr/>
            <p:nvPr/>
          </p:nvSpPr>
          <p:spPr>
            <a:xfrm>
              <a:off x="4705439" y="4139489"/>
              <a:ext cx="64998" cy="340411"/>
            </a:xfrm>
            <a:custGeom>
              <a:rect b="b" l="l" r="r" t="t"/>
              <a:pathLst>
                <a:path extrusionOk="0" h="11480" w="2192">
                  <a:moveTo>
                    <a:pt x="763" y="1"/>
                  </a:moveTo>
                  <a:lnTo>
                    <a:pt x="763" y="1358"/>
                  </a:lnTo>
                  <a:cubicBezTo>
                    <a:pt x="334" y="1525"/>
                    <a:pt x="1" y="1906"/>
                    <a:pt x="1" y="2382"/>
                  </a:cubicBezTo>
                  <a:cubicBezTo>
                    <a:pt x="1" y="2859"/>
                    <a:pt x="311" y="3240"/>
                    <a:pt x="763" y="3382"/>
                  </a:cubicBezTo>
                  <a:lnTo>
                    <a:pt x="763" y="4740"/>
                  </a:lnTo>
                  <a:cubicBezTo>
                    <a:pt x="334" y="4883"/>
                    <a:pt x="1" y="5264"/>
                    <a:pt x="1" y="5740"/>
                  </a:cubicBezTo>
                  <a:cubicBezTo>
                    <a:pt x="1" y="6216"/>
                    <a:pt x="311" y="6597"/>
                    <a:pt x="763" y="6740"/>
                  </a:cubicBezTo>
                  <a:lnTo>
                    <a:pt x="763" y="8098"/>
                  </a:lnTo>
                  <a:cubicBezTo>
                    <a:pt x="334" y="8241"/>
                    <a:pt x="1" y="8622"/>
                    <a:pt x="1" y="9098"/>
                  </a:cubicBezTo>
                  <a:cubicBezTo>
                    <a:pt x="1" y="9574"/>
                    <a:pt x="311" y="9955"/>
                    <a:pt x="763" y="10122"/>
                  </a:cubicBezTo>
                  <a:lnTo>
                    <a:pt x="763" y="11479"/>
                  </a:lnTo>
                  <a:lnTo>
                    <a:pt x="1430" y="11479"/>
                  </a:lnTo>
                  <a:lnTo>
                    <a:pt x="1430" y="10122"/>
                  </a:lnTo>
                  <a:cubicBezTo>
                    <a:pt x="1859" y="9955"/>
                    <a:pt x="2192" y="9574"/>
                    <a:pt x="2192" y="9098"/>
                  </a:cubicBezTo>
                  <a:cubicBezTo>
                    <a:pt x="2192" y="8622"/>
                    <a:pt x="1882" y="8241"/>
                    <a:pt x="1430" y="8098"/>
                  </a:cubicBezTo>
                  <a:lnTo>
                    <a:pt x="1430" y="6740"/>
                  </a:lnTo>
                  <a:cubicBezTo>
                    <a:pt x="1859" y="6597"/>
                    <a:pt x="2192" y="6216"/>
                    <a:pt x="2192" y="5740"/>
                  </a:cubicBezTo>
                  <a:cubicBezTo>
                    <a:pt x="2192" y="5264"/>
                    <a:pt x="1882" y="4883"/>
                    <a:pt x="1430" y="4740"/>
                  </a:cubicBezTo>
                  <a:lnTo>
                    <a:pt x="1430" y="3382"/>
                  </a:lnTo>
                  <a:cubicBezTo>
                    <a:pt x="1859" y="3240"/>
                    <a:pt x="2144" y="2859"/>
                    <a:pt x="2144" y="2382"/>
                  </a:cubicBezTo>
                  <a:cubicBezTo>
                    <a:pt x="2144" y="1906"/>
                    <a:pt x="1859" y="1525"/>
                    <a:pt x="1406" y="1358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5" name="Google Shape;5005;p55"/>
            <p:cNvSpPr/>
            <p:nvPr/>
          </p:nvSpPr>
          <p:spPr>
            <a:xfrm>
              <a:off x="4784554" y="4174095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6" name="Google Shape;5006;p55"/>
            <p:cNvSpPr/>
            <p:nvPr/>
          </p:nvSpPr>
          <p:spPr>
            <a:xfrm>
              <a:off x="4994290" y="4174095"/>
              <a:ext cx="52989" cy="75584"/>
            </a:xfrm>
            <a:custGeom>
              <a:rect b="b" l="l" r="r" t="t"/>
              <a:pathLst>
                <a:path extrusionOk="0" h="2549" w="1787">
                  <a:moveTo>
                    <a:pt x="0" y="1"/>
                  </a:moveTo>
                  <a:lnTo>
                    <a:pt x="0" y="2549"/>
                  </a:lnTo>
                  <a:lnTo>
                    <a:pt x="1786" y="2549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7" name="Google Shape;5007;p55"/>
            <p:cNvSpPr/>
            <p:nvPr/>
          </p:nvSpPr>
          <p:spPr>
            <a:xfrm>
              <a:off x="4784554" y="4271564"/>
              <a:ext cx="190695" cy="76296"/>
            </a:xfrm>
            <a:custGeom>
              <a:rect b="b" l="l" r="r" t="t"/>
              <a:pathLst>
                <a:path extrusionOk="0" h="2573" w="6431">
                  <a:moveTo>
                    <a:pt x="1096" y="0"/>
                  </a:moveTo>
                  <a:lnTo>
                    <a:pt x="0" y="1286"/>
                  </a:lnTo>
                  <a:lnTo>
                    <a:pt x="1072" y="2572"/>
                  </a:lnTo>
                  <a:lnTo>
                    <a:pt x="6430" y="2572"/>
                  </a:lnTo>
                  <a:lnTo>
                    <a:pt x="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8" name="Google Shape;5008;p55"/>
            <p:cNvSpPr/>
            <p:nvPr/>
          </p:nvSpPr>
          <p:spPr>
            <a:xfrm>
              <a:off x="4994972" y="4271564"/>
              <a:ext cx="52307" cy="76296"/>
            </a:xfrm>
            <a:custGeom>
              <a:rect b="b" l="l" r="r" t="t"/>
              <a:pathLst>
                <a:path extrusionOk="0" h="2573" w="1764">
                  <a:moveTo>
                    <a:pt x="1" y="0"/>
                  </a:moveTo>
                  <a:lnTo>
                    <a:pt x="1" y="2572"/>
                  </a:lnTo>
                  <a:lnTo>
                    <a:pt x="1763" y="2572"/>
                  </a:lnTo>
                  <a:lnTo>
                    <a:pt x="176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9" name="Google Shape;5009;p55"/>
            <p:cNvSpPr/>
            <p:nvPr/>
          </p:nvSpPr>
          <p:spPr>
            <a:xfrm>
              <a:off x="4784554" y="4371821"/>
              <a:ext cx="190695" cy="75584"/>
            </a:xfrm>
            <a:custGeom>
              <a:rect b="b" l="l" r="r" t="t"/>
              <a:pathLst>
                <a:path extrusionOk="0" h="2549" w="6431">
                  <a:moveTo>
                    <a:pt x="1096" y="1"/>
                  </a:moveTo>
                  <a:lnTo>
                    <a:pt x="0" y="1263"/>
                  </a:lnTo>
                  <a:lnTo>
                    <a:pt x="1072" y="2549"/>
                  </a:lnTo>
                  <a:lnTo>
                    <a:pt x="6430" y="2549"/>
                  </a:lnTo>
                  <a:lnTo>
                    <a:pt x="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0" name="Google Shape;5010;p55"/>
            <p:cNvSpPr/>
            <p:nvPr/>
          </p:nvSpPr>
          <p:spPr>
            <a:xfrm>
              <a:off x="4994972" y="4371821"/>
              <a:ext cx="52307" cy="75584"/>
            </a:xfrm>
            <a:custGeom>
              <a:rect b="b" l="l" r="r" t="t"/>
              <a:pathLst>
                <a:path extrusionOk="0" h="2549" w="1764">
                  <a:moveTo>
                    <a:pt x="1" y="1"/>
                  </a:moveTo>
                  <a:lnTo>
                    <a:pt x="1" y="2549"/>
                  </a:lnTo>
                  <a:lnTo>
                    <a:pt x="1763" y="2549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1" name="Google Shape;5011;p55"/>
          <p:cNvGrpSpPr/>
          <p:nvPr/>
        </p:nvGrpSpPr>
        <p:grpSpPr>
          <a:xfrm>
            <a:off x="5518768" y="4143730"/>
            <a:ext cx="340384" cy="342520"/>
            <a:chOff x="5290168" y="4143730"/>
            <a:chExt cx="340384" cy="342520"/>
          </a:xfrm>
        </p:grpSpPr>
        <p:sp>
          <p:nvSpPr>
            <p:cNvPr id="5012" name="Google Shape;5012;p55"/>
            <p:cNvSpPr/>
            <p:nvPr/>
          </p:nvSpPr>
          <p:spPr>
            <a:xfrm>
              <a:off x="5428588" y="4143730"/>
              <a:ext cx="100996" cy="138448"/>
            </a:xfrm>
            <a:custGeom>
              <a:rect b="b" l="l" r="r" t="t"/>
              <a:pathLst>
                <a:path extrusionOk="0" h="4669" w="3406">
                  <a:moveTo>
                    <a:pt x="0" y="1"/>
                  </a:moveTo>
                  <a:lnTo>
                    <a:pt x="0" y="2644"/>
                  </a:lnTo>
                  <a:lnTo>
                    <a:pt x="1381" y="2644"/>
                  </a:lnTo>
                  <a:lnTo>
                    <a:pt x="1381" y="3311"/>
                  </a:lnTo>
                  <a:lnTo>
                    <a:pt x="1405" y="3311"/>
                  </a:lnTo>
                  <a:cubicBezTo>
                    <a:pt x="1405" y="3692"/>
                    <a:pt x="1095" y="4002"/>
                    <a:pt x="714" y="4002"/>
                  </a:cubicBezTo>
                  <a:lnTo>
                    <a:pt x="500" y="4002"/>
                  </a:lnTo>
                  <a:lnTo>
                    <a:pt x="500" y="4668"/>
                  </a:lnTo>
                  <a:lnTo>
                    <a:pt x="714" y="4668"/>
                  </a:lnTo>
                  <a:cubicBezTo>
                    <a:pt x="1453" y="4668"/>
                    <a:pt x="2048" y="4073"/>
                    <a:pt x="2048" y="3335"/>
                  </a:cubicBezTo>
                  <a:lnTo>
                    <a:pt x="2048" y="2644"/>
                  </a:lnTo>
                  <a:lnTo>
                    <a:pt x="3405" y="2644"/>
                  </a:lnTo>
                  <a:lnTo>
                    <a:pt x="3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3" name="Google Shape;5013;p55"/>
            <p:cNvSpPr/>
            <p:nvPr/>
          </p:nvSpPr>
          <p:spPr>
            <a:xfrm>
              <a:off x="5290168" y="4262371"/>
              <a:ext cx="134207" cy="103843"/>
            </a:xfrm>
            <a:custGeom>
              <a:rect b="b" l="l" r="r" t="t"/>
              <a:pathLst>
                <a:path extrusionOk="0" h="3502" w="4526">
                  <a:moveTo>
                    <a:pt x="1929" y="1429"/>
                  </a:moveTo>
                  <a:lnTo>
                    <a:pt x="1929" y="2096"/>
                  </a:lnTo>
                  <a:lnTo>
                    <a:pt x="1239" y="2096"/>
                  </a:lnTo>
                  <a:lnTo>
                    <a:pt x="1239" y="1429"/>
                  </a:lnTo>
                  <a:close/>
                  <a:moveTo>
                    <a:pt x="3239" y="1429"/>
                  </a:moveTo>
                  <a:lnTo>
                    <a:pt x="3239" y="2096"/>
                  </a:lnTo>
                  <a:lnTo>
                    <a:pt x="2549" y="2096"/>
                  </a:lnTo>
                  <a:lnTo>
                    <a:pt x="2549" y="1429"/>
                  </a:lnTo>
                  <a:close/>
                  <a:moveTo>
                    <a:pt x="0" y="1"/>
                  </a:moveTo>
                  <a:lnTo>
                    <a:pt x="0" y="3501"/>
                  </a:lnTo>
                  <a:lnTo>
                    <a:pt x="4525" y="3501"/>
                  </a:lnTo>
                  <a:lnTo>
                    <a:pt x="45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4" name="Google Shape;5014;p55"/>
            <p:cNvSpPr/>
            <p:nvPr/>
          </p:nvSpPr>
          <p:spPr>
            <a:xfrm>
              <a:off x="5429270" y="4347120"/>
              <a:ext cx="101026" cy="139130"/>
            </a:xfrm>
            <a:custGeom>
              <a:rect b="b" l="l" r="r" t="t"/>
              <a:pathLst>
                <a:path extrusionOk="0" h="4692" w="3407">
                  <a:moveTo>
                    <a:pt x="477" y="0"/>
                  </a:moveTo>
                  <a:lnTo>
                    <a:pt x="477" y="667"/>
                  </a:lnTo>
                  <a:lnTo>
                    <a:pt x="691" y="667"/>
                  </a:lnTo>
                  <a:cubicBezTo>
                    <a:pt x="1072" y="667"/>
                    <a:pt x="1382" y="977"/>
                    <a:pt x="1382" y="1358"/>
                  </a:cubicBezTo>
                  <a:lnTo>
                    <a:pt x="1382" y="2048"/>
                  </a:lnTo>
                  <a:lnTo>
                    <a:pt x="1" y="2048"/>
                  </a:lnTo>
                  <a:lnTo>
                    <a:pt x="1" y="4692"/>
                  </a:lnTo>
                  <a:lnTo>
                    <a:pt x="3406" y="4692"/>
                  </a:lnTo>
                  <a:lnTo>
                    <a:pt x="3406" y="2048"/>
                  </a:lnTo>
                  <a:lnTo>
                    <a:pt x="2049" y="2048"/>
                  </a:lnTo>
                  <a:lnTo>
                    <a:pt x="2049" y="1334"/>
                  </a:lnTo>
                  <a:lnTo>
                    <a:pt x="2025" y="1334"/>
                  </a:lnTo>
                  <a:cubicBezTo>
                    <a:pt x="2025" y="596"/>
                    <a:pt x="1430" y="0"/>
                    <a:pt x="6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5" name="Google Shape;5015;p55"/>
            <p:cNvSpPr/>
            <p:nvPr/>
          </p:nvSpPr>
          <p:spPr>
            <a:xfrm>
              <a:off x="5443414" y="4275093"/>
              <a:ext cx="187137" cy="78401"/>
            </a:xfrm>
            <a:custGeom>
              <a:rect b="b" l="l" r="r" t="t"/>
              <a:pathLst>
                <a:path extrusionOk="0" h="2644" w="6311">
                  <a:moveTo>
                    <a:pt x="2929" y="0"/>
                  </a:moveTo>
                  <a:lnTo>
                    <a:pt x="2929" y="977"/>
                  </a:lnTo>
                  <a:lnTo>
                    <a:pt x="0" y="977"/>
                  </a:lnTo>
                  <a:lnTo>
                    <a:pt x="0" y="1667"/>
                  </a:lnTo>
                  <a:lnTo>
                    <a:pt x="2929" y="1667"/>
                  </a:lnTo>
                  <a:lnTo>
                    <a:pt x="2929" y="2644"/>
                  </a:lnTo>
                  <a:lnTo>
                    <a:pt x="6311" y="2644"/>
                  </a:lnTo>
                  <a:lnTo>
                    <a:pt x="63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6" name="Google Shape;5016;p55"/>
          <p:cNvGrpSpPr/>
          <p:nvPr/>
        </p:nvGrpSpPr>
        <p:grpSpPr>
          <a:xfrm>
            <a:off x="6262923" y="4162085"/>
            <a:ext cx="341126" cy="341837"/>
            <a:chOff x="5881923" y="4162085"/>
            <a:chExt cx="341126" cy="341837"/>
          </a:xfrm>
        </p:grpSpPr>
        <p:sp>
          <p:nvSpPr>
            <p:cNvPr id="5017" name="Google Shape;5017;p55"/>
            <p:cNvSpPr/>
            <p:nvPr/>
          </p:nvSpPr>
          <p:spPr>
            <a:xfrm>
              <a:off x="6062718" y="4163508"/>
              <a:ext cx="160331" cy="213290"/>
            </a:xfrm>
            <a:custGeom>
              <a:rect b="b" l="l" r="r" t="t"/>
              <a:pathLst>
                <a:path extrusionOk="0" h="7193" w="5407">
                  <a:moveTo>
                    <a:pt x="0" y="1"/>
                  </a:moveTo>
                  <a:lnTo>
                    <a:pt x="0" y="1072"/>
                  </a:lnTo>
                  <a:cubicBezTo>
                    <a:pt x="56" y="1067"/>
                    <a:pt x="111" y="1064"/>
                    <a:pt x="166" y="1064"/>
                  </a:cubicBezTo>
                  <a:cubicBezTo>
                    <a:pt x="1050" y="1064"/>
                    <a:pt x="1810" y="1772"/>
                    <a:pt x="1810" y="2692"/>
                  </a:cubicBezTo>
                  <a:cubicBezTo>
                    <a:pt x="1810" y="3591"/>
                    <a:pt x="1045" y="4343"/>
                    <a:pt x="157" y="4343"/>
                  </a:cubicBezTo>
                  <a:cubicBezTo>
                    <a:pt x="105" y="4343"/>
                    <a:pt x="53" y="4340"/>
                    <a:pt x="0" y="4335"/>
                  </a:cubicBezTo>
                  <a:lnTo>
                    <a:pt x="0" y="5406"/>
                  </a:lnTo>
                  <a:lnTo>
                    <a:pt x="2025" y="5406"/>
                  </a:lnTo>
                  <a:cubicBezTo>
                    <a:pt x="1906" y="5645"/>
                    <a:pt x="1739" y="5978"/>
                    <a:pt x="1739" y="6240"/>
                  </a:cubicBezTo>
                  <a:cubicBezTo>
                    <a:pt x="1739" y="6788"/>
                    <a:pt x="2168" y="7192"/>
                    <a:pt x="2691" y="7192"/>
                  </a:cubicBezTo>
                  <a:cubicBezTo>
                    <a:pt x="3239" y="7192"/>
                    <a:pt x="3644" y="6788"/>
                    <a:pt x="3644" y="6240"/>
                  </a:cubicBezTo>
                  <a:cubicBezTo>
                    <a:pt x="3644" y="5978"/>
                    <a:pt x="3501" y="5645"/>
                    <a:pt x="3382" y="5406"/>
                  </a:cubicBezTo>
                  <a:lnTo>
                    <a:pt x="5406" y="5406"/>
                  </a:lnTo>
                  <a:lnTo>
                    <a:pt x="54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8" name="Google Shape;5018;p55"/>
            <p:cNvSpPr/>
            <p:nvPr/>
          </p:nvSpPr>
          <p:spPr>
            <a:xfrm>
              <a:off x="6009046" y="4343591"/>
              <a:ext cx="214002" cy="160331"/>
            </a:xfrm>
            <a:custGeom>
              <a:rect b="b" l="l" r="r" t="t"/>
              <a:pathLst>
                <a:path extrusionOk="0" h="5407" w="7217">
                  <a:moveTo>
                    <a:pt x="1787" y="0"/>
                  </a:moveTo>
                  <a:lnTo>
                    <a:pt x="1787" y="2024"/>
                  </a:lnTo>
                  <a:cubicBezTo>
                    <a:pt x="1572" y="1905"/>
                    <a:pt x="1239" y="1739"/>
                    <a:pt x="977" y="1739"/>
                  </a:cubicBezTo>
                  <a:cubicBezTo>
                    <a:pt x="429" y="1739"/>
                    <a:pt x="1" y="2167"/>
                    <a:pt x="1" y="2691"/>
                  </a:cubicBezTo>
                  <a:cubicBezTo>
                    <a:pt x="1" y="3239"/>
                    <a:pt x="429" y="3644"/>
                    <a:pt x="977" y="3644"/>
                  </a:cubicBezTo>
                  <a:cubicBezTo>
                    <a:pt x="1239" y="3644"/>
                    <a:pt x="1572" y="3501"/>
                    <a:pt x="1787" y="3382"/>
                  </a:cubicBezTo>
                  <a:lnTo>
                    <a:pt x="1787" y="5406"/>
                  </a:lnTo>
                  <a:lnTo>
                    <a:pt x="7216" y="5406"/>
                  </a:lnTo>
                  <a:lnTo>
                    <a:pt x="7216" y="0"/>
                  </a:lnTo>
                  <a:lnTo>
                    <a:pt x="6145" y="0"/>
                  </a:lnTo>
                  <a:cubicBezTo>
                    <a:pt x="6240" y="953"/>
                    <a:pt x="5478" y="1810"/>
                    <a:pt x="4501" y="1810"/>
                  </a:cubicBezTo>
                  <a:cubicBezTo>
                    <a:pt x="3525" y="1810"/>
                    <a:pt x="2787" y="953"/>
                    <a:pt x="28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9" name="Google Shape;5019;p55"/>
            <p:cNvSpPr/>
            <p:nvPr/>
          </p:nvSpPr>
          <p:spPr>
            <a:xfrm>
              <a:off x="5881923" y="4162085"/>
              <a:ext cx="216137" cy="161043"/>
            </a:xfrm>
            <a:custGeom>
              <a:rect b="b" l="l" r="r" t="t"/>
              <a:pathLst>
                <a:path extrusionOk="0" h="5431" w="7289">
                  <a:moveTo>
                    <a:pt x="1" y="1"/>
                  </a:moveTo>
                  <a:lnTo>
                    <a:pt x="1" y="5431"/>
                  </a:lnTo>
                  <a:lnTo>
                    <a:pt x="1120" y="5431"/>
                  </a:lnTo>
                  <a:cubicBezTo>
                    <a:pt x="1025" y="4478"/>
                    <a:pt x="1787" y="3621"/>
                    <a:pt x="2763" y="3621"/>
                  </a:cubicBezTo>
                  <a:cubicBezTo>
                    <a:pt x="3716" y="3621"/>
                    <a:pt x="4478" y="4478"/>
                    <a:pt x="4383" y="5431"/>
                  </a:cubicBezTo>
                  <a:lnTo>
                    <a:pt x="5454" y="5431"/>
                  </a:lnTo>
                  <a:lnTo>
                    <a:pt x="5454" y="3406"/>
                  </a:lnTo>
                  <a:cubicBezTo>
                    <a:pt x="5693" y="3525"/>
                    <a:pt x="6050" y="3668"/>
                    <a:pt x="6336" y="3668"/>
                  </a:cubicBezTo>
                  <a:cubicBezTo>
                    <a:pt x="6859" y="3668"/>
                    <a:pt x="7288" y="3263"/>
                    <a:pt x="7288" y="2716"/>
                  </a:cubicBezTo>
                  <a:cubicBezTo>
                    <a:pt x="7288" y="2192"/>
                    <a:pt x="6859" y="1763"/>
                    <a:pt x="6336" y="1763"/>
                  </a:cubicBezTo>
                  <a:cubicBezTo>
                    <a:pt x="6050" y="1763"/>
                    <a:pt x="5693" y="1906"/>
                    <a:pt x="5454" y="2025"/>
                  </a:cubicBezTo>
                  <a:lnTo>
                    <a:pt x="54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0" name="Google Shape;5020;p55"/>
            <p:cNvSpPr/>
            <p:nvPr/>
          </p:nvSpPr>
          <p:spPr>
            <a:xfrm>
              <a:off x="5881923" y="4290631"/>
              <a:ext cx="161043" cy="213290"/>
            </a:xfrm>
            <a:custGeom>
              <a:rect b="b" l="l" r="r" t="t"/>
              <a:pathLst>
                <a:path extrusionOk="0" h="7193" w="5431">
                  <a:moveTo>
                    <a:pt x="2740" y="0"/>
                  </a:moveTo>
                  <a:cubicBezTo>
                    <a:pt x="2216" y="0"/>
                    <a:pt x="1787" y="405"/>
                    <a:pt x="1787" y="953"/>
                  </a:cubicBezTo>
                  <a:cubicBezTo>
                    <a:pt x="1787" y="1215"/>
                    <a:pt x="1954" y="1548"/>
                    <a:pt x="2073" y="1786"/>
                  </a:cubicBezTo>
                  <a:lnTo>
                    <a:pt x="1" y="1786"/>
                  </a:lnTo>
                  <a:lnTo>
                    <a:pt x="1" y="7192"/>
                  </a:lnTo>
                  <a:lnTo>
                    <a:pt x="5431" y="7192"/>
                  </a:lnTo>
                  <a:lnTo>
                    <a:pt x="5431" y="6097"/>
                  </a:lnTo>
                  <a:cubicBezTo>
                    <a:pt x="5377" y="6102"/>
                    <a:pt x="5323" y="6105"/>
                    <a:pt x="5269" y="6105"/>
                  </a:cubicBezTo>
                  <a:cubicBezTo>
                    <a:pt x="4383" y="6105"/>
                    <a:pt x="3621" y="5374"/>
                    <a:pt x="3621" y="4453"/>
                  </a:cubicBezTo>
                  <a:cubicBezTo>
                    <a:pt x="3621" y="3521"/>
                    <a:pt x="4403" y="2805"/>
                    <a:pt x="5303" y="2805"/>
                  </a:cubicBezTo>
                  <a:cubicBezTo>
                    <a:pt x="5345" y="2805"/>
                    <a:pt x="5388" y="2807"/>
                    <a:pt x="5431" y="2810"/>
                  </a:cubicBezTo>
                  <a:lnTo>
                    <a:pt x="5431" y="1786"/>
                  </a:lnTo>
                  <a:lnTo>
                    <a:pt x="3430" y="1786"/>
                  </a:lnTo>
                  <a:cubicBezTo>
                    <a:pt x="3549" y="1548"/>
                    <a:pt x="3692" y="1191"/>
                    <a:pt x="3692" y="953"/>
                  </a:cubicBezTo>
                  <a:cubicBezTo>
                    <a:pt x="3692" y="405"/>
                    <a:pt x="3287" y="0"/>
                    <a:pt x="27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1" name="Google Shape;5021;p55"/>
          <p:cNvGrpSpPr/>
          <p:nvPr/>
        </p:nvGrpSpPr>
        <p:grpSpPr>
          <a:xfrm>
            <a:off x="6992282" y="4149393"/>
            <a:ext cx="342520" cy="298159"/>
            <a:chOff x="6458882" y="4149393"/>
            <a:chExt cx="342520" cy="298159"/>
          </a:xfrm>
        </p:grpSpPr>
        <p:sp>
          <p:nvSpPr>
            <p:cNvPr id="5022" name="Google Shape;5022;p55"/>
            <p:cNvSpPr/>
            <p:nvPr/>
          </p:nvSpPr>
          <p:spPr>
            <a:xfrm>
              <a:off x="6575389" y="4149393"/>
              <a:ext cx="109477" cy="93939"/>
            </a:xfrm>
            <a:custGeom>
              <a:rect b="b" l="l" r="r" t="t"/>
              <a:pathLst>
                <a:path extrusionOk="0" h="3168" w="3692">
                  <a:moveTo>
                    <a:pt x="1834" y="0"/>
                  </a:moveTo>
                  <a:lnTo>
                    <a:pt x="1" y="3168"/>
                  </a:lnTo>
                  <a:lnTo>
                    <a:pt x="3692" y="3168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55"/>
            <p:cNvSpPr/>
            <p:nvPr/>
          </p:nvSpPr>
          <p:spPr>
            <a:xfrm>
              <a:off x="6499121" y="4263083"/>
              <a:ext cx="263433" cy="67815"/>
            </a:xfrm>
            <a:custGeom>
              <a:rect b="b" l="l" r="r" t="t"/>
              <a:pathLst>
                <a:path extrusionOk="0" h="2287" w="8884">
                  <a:moveTo>
                    <a:pt x="4097" y="0"/>
                  </a:moveTo>
                  <a:lnTo>
                    <a:pt x="4097" y="858"/>
                  </a:lnTo>
                  <a:lnTo>
                    <a:pt x="1" y="858"/>
                  </a:lnTo>
                  <a:lnTo>
                    <a:pt x="1" y="2287"/>
                  </a:lnTo>
                  <a:lnTo>
                    <a:pt x="668" y="2287"/>
                  </a:lnTo>
                  <a:lnTo>
                    <a:pt x="668" y="1548"/>
                  </a:lnTo>
                  <a:lnTo>
                    <a:pt x="4097" y="1548"/>
                  </a:lnTo>
                  <a:lnTo>
                    <a:pt x="4097" y="2287"/>
                  </a:lnTo>
                  <a:lnTo>
                    <a:pt x="4764" y="2287"/>
                  </a:lnTo>
                  <a:lnTo>
                    <a:pt x="4764" y="1548"/>
                  </a:lnTo>
                  <a:lnTo>
                    <a:pt x="8193" y="1548"/>
                  </a:lnTo>
                  <a:lnTo>
                    <a:pt x="8193" y="2287"/>
                  </a:lnTo>
                  <a:lnTo>
                    <a:pt x="8884" y="2287"/>
                  </a:lnTo>
                  <a:lnTo>
                    <a:pt x="8884" y="858"/>
                  </a:lnTo>
                  <a:lnTo>
                    <a:pt x="4764" y="858"/>
                  </a:lnTo>
                  <a:lnTo>
                    <a:pt x="4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4" name="Google Shape;5024;p55"/>
            <p:cNvSpPr/>
            <p:nvPr/>
          </p:nvSpPr>
          <p:spPr>
            <a:xfrm>
              <a:off x="6702512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2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34" y="834"/>
                    <a:pt x="2763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5" name="Google Shape;5025;p55"/>
            <p:cNvSpPr/>
            <p:nvPr/>
          </p:nvSpPr>
          <p:spPr>
            <a:xfrm>
              <a:off x="6458882" y="4350648"/>
              <a:ext cx="99603" cy="96904"/>
            </a:xfrm>
            <a:custGeom>
              <a:rect b="b" l="l" r="r" t="t"/>
              <a:pathLst>
                <a:path extrusionOk="0" h="3268" w="3359">
                  <a:moveTo>
                    <a:pt x="1334" y="0"/>
                  </a:moveTo>
                  <a:cubicBezTo>
                    <a:pt x="572" y="143"/>
                    <a:pt x="0" y="858"/>
                    <a:pt x="24" y="1691"/>
                  </a:cubicBezTo>
                  <a:cubicBezTo>
                    <a:pt x="48" y="2525"/>
                    <a:pt x="739" y="3215"/>
                    <a:pt x="1572" y="3263"/>
                  </a:cubicBezTo>
                  <a:cubicBezTo>
                    <a:pt x="1613" y="3266"/>
                    <a:pt x="1653" y="3267"/>
                    <a:pt x="1692" y="3267"/>
                  </a:cubicBezTo>
                  <a:cubicBezTo>
                    <a:pt x="2590" y="3267"/>
                    <a:pt x="3311" y="2509"/>
                    <a:pt x="3311" y="1620"/>
                  </a:cubicBezTo>
                  <a:cubicBezTo>
                    <a:pt x="3358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6" name="Google Shape;5026;p55"/>
            <p:cNvSpPr/>
            <p:nvPr/>
          </p:nvSpPr>
          <p:spPr>
            <a:xfrm>
              <a:off x="6580341" y="4350648"/>
              <a:ext cx="98891" cy="96904"/>
            </a:xfrm>
            <a:custGeom>
              <a:rect b="b" l="l" r="r" t="t"/>
              <a:pathLst>
                <a:path extrusionOk="0" h="3268" w="3335">
                  <a:moveTo>
                    <a:pt x="1358" y="0"/>
                  </a:moveTo>
                  <a:cubicBezTo>
                    <a:pt x="572" y="143"/>
                    <a:pt x="0" y="858"/>
                    <a:pt x="48" y="1691"/>
                  </a:cubicBezTo>
                  <a:cubicBezTo>
                    <a:pt x="72" y="2525"/>
                    <a:pt x="762" y="3215"/>
                    <a:pt x="1596" y="3263"/>
                  </a:cubicBezTo>
                  <a:cubicBezTo>
                    <a:pt x="1636" y="3266"/>
                    <a:pt x="1676" y="3267"/>
                    <a:pt x="1716" y="3267"/>
                  </a:cubicBezTo>
                  <a:cubicBezTo>
                    <a:pt x="2612" y="3267"/>
                    <a:pt x="3311" y="2509"/>
                    <a:pt x="3311" y="1620"/>
                  </a:cubicBezTo>
                  <a:cubicBezTo>
                    <a:pt x="3334" y="834"/>
                    <a:pt x="2787" y="143"/>
                    <a:pt x="20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7" name="Google Shape;5027;p55"/>
          <p:cNvGrpSpPr/>
          <p:nvPr/>
        </p:nvGrpSpPr>
        <p:grpSpPr>
          <a:xfrm>
            <a:off x="7730804" y="4143730"/>
            <a:ext cx="341808" cy="341808"/>
            <a:chOff x="7045004" y="4143730"/>
            <a:chExt cx="341808" cy="341808"/>
          </a:xfrm>
        </p:grpSpPr>
        <p:sp>
          <p:nvSpPr>
            <p:cNvPr id="5028" name="Google Shape;5028;p55"/>
            <p:cNvSpPr/>
            <p:nvPr/>
          </p:nvSpPr>
          <p:spPr>
            <a:xfrm>
              <a:off x="7148820" y="4248257"/>
              <a:ext cx="132784" cy="132072"/>
            </a:xfrm>
            <a:custGeom>
              <a:rect b="b" l="l" r="r" t="t"/>
              <a:pathLst>
                <a:path extrusionOk="0" h="4454" w="4478">
                  <a:moveTo>
                    <a:pt x="2239" y="0"/>
                  </a:moveTo>
                  <a:cubicBezTo>
                    <a:pt x="1000" y="0"/>
                    <a:pt x="0" y="977"/>
                    <a:pt x="0" y="2215"/>
                  </a:cubicBezTo>
                  <a:cubicBezTo>
                    <a:pt x="0" y="3453"/>
                    <a:pt x="1000" y="4454"/>
                    <a:pt x="2239" y="4454"/>
                  </a:cubicBezTo>
                  <a:cubicBezTo>
                    <a:pt x="3477" y="4454"/>
                    <a:pt x="4477" y="3453"/>
                    <a:pt x="4477" y="2215"/>
                  </a:cubicBezTo>
                  <a:cubicBezTo>
                    <a:pt x="4477" y="977"/>
                    <a:pt x="3477" y="0"/>
                    <a:pt x="2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9" name="Google Shape;5029;p55"/>
            <p:cNvSpPr/>
            <p:nvPr/>
          </p:nvSpPr>
          <p:spPr>
            <a:xfrm>
              <a:off x="70450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0" y="1"/>
                  </a:moveTo>
                  <a:lnTo>
                    <a:pt x="48" y="382"/>
                  </a:lnTo>
                  <a:cubicBezTo>
                    <a:pt x="381" y="2930"/>
                    <a:pt x="2406" y="4954"/>
                    <a:pt x="4978" y="5311"/>
                  </a:cubicBezTo>
                  <a:lnTo>
                    <a:pt x="5359" y="5383"/>
                  </a:lnTo>
                  <a:lnTo>
                    <a:pt x="5359" y="2525"/>
                  </a:lnTo>
                  <a:lnTo>
                    <a:pt x="5073" y="2454"/>
                  </a:lnTo>
                  <a:cubicBezTo>
                    <a:pt x="4025" y="2192"/>
                    <a:pt x="3144" y="1334"/>
                    <a:pt x="2906" y="263"/>
                  </a:cubicBezTo>
                  <a:lnTo>
                    <a:pt x="28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0" name="Google Shape;5030;p55"/>
            <p:cNvSpPr/>
            <p:nvPr/>
          </p:nvSpPr>
          <p:spPr>
            <a:xfrm>
              <a:off x="72279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0" y="1"/>
                  </a:moveTo>
                  <a:lnTo>
                    <a:pt x="0" y="2858"/>
                  </a:lnTo>
                  <a:lnTo>
                    <a:pt x="262" y="2930"/>
                  </a:lnTo>
                  <a:cubicBezTo>
                    <a:pt x="1334" y="3168"/>
                    <a:pt x="2167" y="4025"/>
                    <a:pt x="2429" y="5097"/>
                  </a:cubicBezTo>
                  <a:lnTo>
                    <a:pt x="2501" y="5359"/>
                  </a:lnTo>
                  <a:lnTo>
                    <a:pt x="5359" y="5359"/>
                  </a:lnTo>
                  <a:lnTo>
                    <a:pt x="5287" y="4978"/>
                  </a:lnTo>
                  <a:cubicBezTo>
                    <a:pt x="4930" y="2406"/>
                    <a:pt x="2906" y="429"/>
                    <a:pt x="381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1" name="Google Shape;5031;p55"/>
            <p:cNvSpPr/>
            <p:nvPr/>
          </p:nvSpPr>
          <p:spPr>
            <a:xfrm>
              <a:off x="7045004" y="4143730"/>
              <a:ext cx="158908" cy="158908"/>
            </a:xfrm>
            <a:custGeom>
              <a:rect b="b" l="l" r="r" t="t"/>
              <a:pathLst>
                <a:path extrusionOk="0" h="5359" w="5359">
                  <a:moveTo>
                    <a:pt x="5359" y="1"/>
                  </a:moveTo>
                  <a:lnTo>
                    <a:pt x="4978" y="72"/>
                  </a:lnTo>
                  <a:cubicBezTo>
                    <a:pt x="2406" y="429"/>
                    <a:pt x="381" y="2406"/>
                    <a:pt x="48" y="4978"/>
                  </a:cubicBezTo>
                  <a:lnTo>
                    <a:pt x="0" y="5359"/>
                  </a:lnTo>
                  <a:lnTo>
                    <a:pt x="2858" y="5359"/>
                  </a:lnTo>
                  <a:lnTo>
                    <a:pt x="2906" y="5097"/>
                  </a:lnTo>
                  <a:cubicBezTo>
                    <a:pt x="3144" y="4025"/>
                    <a:pt x="4025" y="3168"/>
                    <a:pt x="5073" y="2930"/>
                  </a:cubicBezTo>
                  <a:lnTo>
                    <a:pt x="5359" y="2858"/>
                  </a:ln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2" name="Google Shape;5032;p55"/>
            <p:cNvSpPr/>
            <p:nvPr/>
          </p:nvSpPr>
          <p:spPr>
            <a:xfrm>
              <a:off x="7227904" y="4325918"/>
              <a:ext cx="158908" cy="159619"/>
            </a:xfrm>
            <a:custGeom>
              <a:rect b="b" l="l" r="r" t="t"/>
              <a:pathLst>
                <a:path extrusionOk="0" h="5383" w="5359">
                  <a:moveTo>
                    <a:pt x="2501" y="1"/>
                  </a:moveTo>
                  <a:lnTo>
                    <a:pt x="2429" y="263"/>
                  </a:lnTo>
                  <a:cubicBezTo>
                    <a:pt x="2191" y="1334"/>
                    <a:pt x="1334" y="2192"/>
                    <a:pt x="262" y="2454"/>
                  </a:cubicBezTo>
                  <a:lnTo>
                    <a:pt x="0" y="2525"/>
                  </a:lnTo>
                  <a:lnTo>
                    <a:pt x="0" y="5383"/>
                  </a:lnTo>
                  <a:lnTo>
                    <a:pt x="381" y="5311"/>
                  </a:lnTo>
                  <a:cubicBezTo>
                    <a:pt x="2929" y="4954"/>
                    <a:pt x="4954" y="2930"/>
                    <a:pt x="5287" y="382"/>
                  </a:cubicBezTo>
                  <a:lnTo>
                    <a:pt x="53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0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pic>
        <p:nvPicPr>
          <p:cNvPr id="562" name="Google Shape;562;p20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575" y="1415450"/>
            <a:ext cx="5063424" cy="3156199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0"/>
          <p:cNvSpPr/>
          <p:nvPr/>
        </p:nvSpPr>
        <p:spPr>
          <a:xfrm>
            <a:off x="5742675" y="3145958"/>
            <a:ext cx="2052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20"/>
          <p:cNvSpPr/>
          <p:nvPr/>
        </p:nvSpPr>
        <p:spPr>
          <a:xfrm>
            <a:off x="5742741" y="2293775"/>
            <a:ext cx="2052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0000" spcFirstLastPara="1" rIns="274300" wrap="square" tIns="91425">
            <a:noAutofit/>
          </a:bodyPr>
          <a:lstStyle/>
          <a:p>
            <a:pPr indent="0" lvl="0" marL="89999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planet to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20"/>
          <p:cNvSpPr txBox="1"/>
          <p:nvPr/>
        </p:nvSpPr>
        <p:spPr>
          <a:xfrm flipH="1">
            <a:off x="6158975" y="2020400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Happy</a:t>
            </a:r>
            <a:endParaRPr sz="16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6" name="Google Shape;566;p20"/>
          <p:cNvSpPr txBox="1"/>
          <p:nvPr/>
        </p:nvSpPr>
        <p:spPr>
          <a:xfrm flipH="1">
            <a:off x="6158975" y="2872575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Surprised</a:t>
            </a:r>
            <a:endParaRPr sz="16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7" name="Google Shape;567;p20"/>
          <p:cNvSpPr/>
          <p:nvPr/>
        </p:nvSpPr>
        <p:spPr>
          <a:xfrm>
            <a:off x="5742675" y="3998129"/>
            <a:ext cx="2052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Venus has a beautiful name, but it’s hot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8" name="Google Shape;568;p20"/>
          <p:cNvSpPr txBox="1"/>
          <p:nvPr/>
        </p:nvSpPr>
        <p:spPr>
          <a:xfrm flipH="1">
            <a:off x="6158975" y="3724750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 love</a:t>
            </a:r>
            <a:endParaRPr sz="16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569" name="Google Shape;569;p20"/>
          <p:cNvSpPr/>
          <p:nvPr/>
        </p:nvSpPr>
        <p:spPr>
          <a:xfrm>
            <a:off x="5742675" y="1441600"/>
            <a:ext cx="2052600" cy="50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very cold place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0" name="Google Shape;570;p20"/>
          <p:cNvSpPr txBox="1"/>
          <p:nvPr/>
        </p:nvSpPr>
        <p:spPr>
          <a:xfrm flipH="1">
            <a:off x="6158975" y="1168225"/>
            <a:ext cx="16362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</a:t>
            </a:r>
            <a:endParaRPr sz="16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571" name="Google Shape;571;p20"/>
          <p:cNvGrpSpPr/>
          <p:nvPr/>
        </p:nvGrpSpPr>
        <p:grpSpPr>
          <a:xfrm>
            <a:off x="8053409" y="2096764"/>
            <a:ext cx="543586" cy="549320"/>
            <a:chOff x="7804409" y="1382839"/>
            <a:chExt cx="543586" cy="549320"/>
          </a:xfrm>
        </p:grpSpPr>
        <p:sp>
          <p:nvSpPr>
            <p:cNvPr id="572" name="Google Shape;572;p20"/>
            <p:cNvSpPr/>
            <p:nvPr/>
          </p:nvSpPr>
          <p:spPr>
            <a:xfrm>
              <a:off x="7824096" y="1874330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7804409" y="1382839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7999142" y="1695478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8042545" y="1739712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7855889" y="1671761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8252224" y="1671761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7888377" y="1606543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8209530" y="1606543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0"/>
          <p:cNvGrpSpPr/>
          <p:nvPr/>
        </p:nvGrpSpPr>
        <p:grpSpPr>
          <a:xfrm>
            <a:off x="8053537" y="1244346"/>
            <a:ext cx="543345" cy="549486"/>
            <a:chOff x="7804512" y="2234846"/>
            <a:chExt cx="543345" cy="549486"/>
          </a:xfrm>
        </p:grpSpPr>
        <p:sp>
          <p:nvSpPr>
            <p:cNvPr id="581" name="Google Shape;581;p20"/>
            <p:cNvSpPr/>
            <p:nvPr/>
          </p:nvSpPr>
          <p:spPr>
            <a:xfrm>
              <a:off x="7824198" y="2726367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589" y="75"/>
                    <a:pt x="1" y="735"/>
                    <a:pt x="598" y="1976"/>
                  </a:cubicBezTo>
                  <a:cubicBezTo>
                    <a:pt x="1070" y="2993"/>
                    <a:pt x="5455" y="3839"/>
                    <a:pt x="13859" y="3839"/>
                  </a:cubicBezTo>
                  <a:cubicBezTo>
                    <a:pt x="14679" y="3839"/>
                    <a:pt x="15537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09" y="800"/>
                    <a:pt x="26124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7804512" y="2234846"/>
              <a:ext cx="543345" cy="513472"/>
            </a:xfrm>
            <a:custGeom>
              <a:rect b="b" l="l" r="r" t="t"/>
              <a:pathLst>
                <a:path extrusionOk="0" h="34016" w="35995">
                  <a:moveTo>
                    <a:pt x="17147" y="1"/>
                  </a:moveTo>
                  <a:cubicBezTo>
                    <a:pt x="16735" y="1"/>
                    <a:pt x="16319" y="12"/>
                    <a:pt x="15900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61" y="34016"/>
                    <a:pt x="35995" y="26223"/>
                    <a:pt x="35995" y="17190"/>
                  </a:cubicBezTo>
                  <a:cubicBezTo>
                    <a:pt x="35934" y="7161"/>
                    <a:pt x="27805" y="1"/>
                    <a:pt x="17147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20"/>
            <p:cNvSpPr/>
            <p:nvPr/>
          </p:nvSpPr>
          <p:spPr>
            <a:xfrm>
              <a:off x="7882547" y="2461192"/>
              <a:ext cx="71173" cy="55927"/>
            </a:xfrm>
            <a:custGeom>
              <a:rect b="b" l="l" r="r" t="t"/>
              <a:pathLst>
                <a:path extrusionOk="0" h="3705" w="4715">
                  <a:moveTo>
                    <a:pt x="2569" y="1"/>
                  </a:moveTo>
                  <a:cubicBezTo>
                    <a:pt x="2513" y="1"/>
                    <a:pt x="2462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5" y="91"/>
                    <a:pt x="1839" y="91"/>
                  </a:cubicBezTo>
                  <a:lnTo>
                    <a:pt x="1698" y="91"/>
                  </a:lnTo>
                  <a:lnTo>
                    <a:pt x="1635" y="170"/>
                  </a:lnTo>
                  <a:cubicBezTo>
                    <a:pt x="1509" y="233"/>
                    <a:pt x="1446" y="233"/>
                    <a:pt x="1368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1" y="1270"/>
                    <a:pt x="189" y="1662"/>
                    <a:pt x="126" y="1929"/>
                  </a:cubicBezTo>
                  <a:cubicBezTo>
                    <a:pt x="64" y="2259"/>
                    <a:pt x="1" y="2448"/>
                    <a:pt x="1" y="2589"/>
                  </a:cubicBezTo>
                  <a:lnTo>
                    <a:pt x="1" y="2841"/>
                  </a:lnTo>
                  <a:cubicBezTo>
                    <a:pt x="1" y="3375"/>
                    <a:pt x="126" y="3705"/>
                    <a:pt x="189" y="3705"/>
                  </a:cubicBezTo>
                  <a:cubicBezTo>
                    <a:pt x="331" y="3705"/>
                    <a:pt x="456" y="3438"/>
                    <a:pt x="582" y="2919"/>
                  </a:cubicBezTo>
                  <a:cubicBezTo>
                    <a:pt x="582" y="2919"/>
                    <a:pt x="661" y="2919"/>
                    <a:pt x="661" y="2778"/>
                  </a:cubicBezTo>
                  <a:cubicBezTo>
                    <a:pt x="723" y="2652"/>
                    <a:pt x="786" y="2448"/>
                    <a:pt x="912" y="2259"/>
                  </a:cubicBezTo>
                  <a:cubicBezTo>
                    <a:pt x="975" y="1992"/>
                    <a:pt x="1179" y="1741"/>
                    <a:pt x="1368" y="1474"/>
                  </a:cubicBezTo>
                  <a:cubicBezTo>
                    <a:pt x="1509" y="1348"/>
                    <a:pt x="1635" y="1207"/>
                    <a:pt x="1839" y="1144"/>
                  </a:cubicBezTo>
                  <a:cubicBezTo>
                    <a:pt x="1902" y="1144"/>
                    <a:pt x="1902" y="1081"/>
                    <a:pt x="1965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88" y="1010"/>
                    <a:pt x="2552" y="1006"/>
                    <a:pt x="2611" y="1006"/>
                  </a:cubicBezTo>
                  <a:cubicBezTo>
                    <a:pt x="3009" y="1006"/>
                    <a:pt x="3241" y="1179"/>
                    <a:pt x="3473" y="1411"/>
                  </a:cubicBezTo>
                  <a:cubicBezTo>
                    <a:pt x="3661" y="1600"/>
                    <a:pt x="3803" y="1929"/>
                    <a:pt x="3866" y="2197"/>
                  </a:cubicBezTo>
                  <a:cubicBezTo>
                    <a:pt x="3929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6" y="3375"/>
                    <a:pt x="4258" y="3705"/>
                    <a:pt x="4384" y="3705"/>
                  </a:cubicBezTo>
                  <a:cubicBezTo>
                    <a:pt x="4510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10" y="1270"/>
                    <a:pt x="4196" y="814"/>
                  </a:cubicBezTo>
                  <a:cubicBezTo>
                    <a:pt x="4117" y="688"/>
                    <a:pt x="3991" y="563"/>
                    <a:pt x="3866" y="484"/>
                  </a:cubicBezTo>
                  <a:cubicBezTo>
                    <a:pt x="3803" y="421"/>
                    <a:pt x="3803" y="358"/>
                    <a:pt x="3661" y="358"/>
                  </a:cubicBezTo>
                  <a:cubicBezTo>
                    <a:pt x="3599" y="296"/>
                    <a:pt x="3536" y="233"/>
                    <a:pt x="3473" y="233"/>
                  </a:cubicBezTo>
                  <a:cubicBezTo>
                    <a:pt x="3410" y="170"/>
                    <a:pt x="3332" y="170"/>
                    <a:pt x="3206" y="91"/>
                  </a:cubicBezTo>
                  <a:cubicBezTo>
                    <a:pt x="3143" y="91"/>
                    <a:pt x="3080" y="28"/>
                    <a:pt x="2939" y="28"/>
                  </a:cubicBezTo>
                  <a:cubicBezTo>
                    <a:pt x="2813" y="28"/>
                    <a:pt x="2680" y="1"/>
                    <a:pt x="256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0"/>
            <p:cNvSpPr/>
            <p:nvPr/>
          </p:nvSpPr>
          <p:spPr>
            <a:xfrm>
              <a:off x="8209632" y="2461192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576" y="1"/>
                  </a:moveTo>
                  <a:cubicBezTo>
                    <a:pt x="2519" y="1"/>
                    <a:pt x="2467" y="8"/>
                    <a:pt x="2420" y="28"/>
                  </a:cubicBezTo>
                  <a:lnTo>
                    <a:pt x="2090" y="28"/>
                  </a:lnTo>
                  <a:cubicBezTo>
                    <a:pt x="2027" y="28"/>
                    <a:pt x="1964" y="91"/>
                    <a:pt x="1838" y="91"/>
                  </a:cubicBezTo>
                  <a:lnTo>
                    <a:pt x="1697" y="91"/>
                  </a:lnTo>
                  <a:lnTo>
                    <a:pt x="1634" y="170"/>
                  </a:lnTo>
                  <a:cubicBezTo>
                    <a:pt x="1508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30" y="1270"/>
                    <a:pt x="204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4" y="3705"/>
                  </a:cubicBezTo>
                  <a:cubicBezTo>
                    <a:pt x="330" y="3705"/>
                    <a:pt x="456" y="3438"/>
                    <a:pt x="597" y="2919"/>
                  </a:cubicBezTo>
                  <a:cubicBezTo>
                    <a:pt x="597" y="2919"/>
                    <a:pt x="660" y="2919"/>
                    <a:pt x="660" y="2778"/>
                  </a:cubicBezTo>
                  <a:cubicBezTo>
                    <a:pt x="723" y="2652"/>
                    <a:pt x="786" y="2448"/>
                    <a:pt x="911" y="2259"/>
                  </a:cubicBezTo>
                  <a:cubicBezTo>
                    <a:pt x="990" y="1992"/>
                    <a:pt x="1116" y="1741"/>
                    <a:pt x="1383" y="1474"/>
                  </a:cubicBezTo>
                  <a:cubicBezTo>
                    <a:pt x="1508" y="1348"/>
                    <a:pt x="1634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20" y="1018"/>
                  </a:lnTo>
                  <a:cubicBezTo>
                    <a:pt x="2490" y="1010"/>
                    <a:pt x="2555" y="1006"/>
                    <a:pt x="2615" y="1006"/>
                  </a:cubicBezTo>
                  <a:cubicBezTo>
                    <a:pt x="3020" y="1006"/>
                    <a:pt x="3240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25" y="3705"/>
                    <a:pt x="4651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3991" y="563"/>
                    <a:pt x="3865" y="484"/>
                  </a:cubicBezTo>
                  <a:cubicBezTo>
                    <a:pt x="3802" y="421"/>
                    <a:pt x="3802" y="358"/>
                    <a:pt x="3661" y="358"/>
                  </a:cubicBezTo>
                  <a:cubicBezTo>
                    <a:pt x="3598" y="296"/>
                    <a:pt x="3535" y="233"/>
                    <a:pt x="3472" y="233"/>
                  </a:cubicBezTo>
                  <a:cubicBezTo>
                    <a:pt x="3409" y="170"/>
                    <a:pt x="3347" y="170"/>
                    <a:pt x="3205" y="91"/>
                  </a:cubicBezTo>
                  <a:cubicBezTo>
                    <a:pt x="3142" y="91"/>
                    <a:pt x="3079" y="28"/>
                    <a:pt x="2954" y="28"/>
                  </a:cubicBezTo>
                  <a:cubicBezTo>
                    <a:pt x="2818" y="28"/>
                    <a:pt x="2688" y="1"/>
                    <a:pt x="257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8015851" y="2545584"/>
              <a:ext cx="120730" cy="92019"/>
            </a:xfrm>
            <a:custGeom>
              <a:rect b="b" l="l" r="r" t="t"/>
              <a:pathLst>
                <a:path extrusionOk="0" h="6096" w="7998">
                  <a:moveTo>
                    <a:pt x="3614" y="0"/>
                  </a:moveTo>
                  <a:cubicBezTo>
                    <a:pt x="1571" y="0"/>
                    <a:pt x="0" y="1383"/>
                    <a:pt x="0" y="3017"/>
                  </a:cubicBezTo>
                  <a:cubicBezTo>
                    <a:pt x="0" y="4713"/>
                    <a:pt x="2231" y="6096"/>
                    <a:pt x="4258" y="6096"/>
                  </a:cubicBezTo>
                  <a:cubicBezTo>
                    <a:pt x="6363" y="6096"/>
                    <a:pt x="7997" y="4713"/>
                    <a:pt x="7997" y="3017"/>
                  </a:cubicBezTo>
                  <a:cubicBezTo>
                    <a:pt x="7997" y="393"/>
                    <a:pt x="5703" y="0"/>
                    <a:pt x="361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0"/>
            <p:cNvSpPr/>
            <p:nvPr/>
          </p:nvSpPr>
          <p:spPr>
            <a:xfrm>
              <a:off x="7885400" y="2465646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68" y="1"/>
                  </a:moveTo>
                  <a:cubicBezTo>
                    <a:pt x="990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90" y="18005"/>
                    <a:pt x="2168" y="18005"/>
                  </a:cubicBezTo>
                  <a:cubicBezTo>
                    <a:pt x="3347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47" y="1"/>
                    <a:pt x="2168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0"/>
            <p:cNvSpPr/>
            <p:nvPr/>
          </p:nvSpPr>
          <p:spPr>
            <a:xfrm>
              <a:off x="8212712" y="2465646"/>
              <a:ext cx="65225" cy="271801"/>
            </a:xfrm>
            <a:custGeom>
              <a:rect b="b" l="l" r="r" t="t"/>
              <a:pathLst>
                <a:path extrusionOk="0" h="18006" w="4321">
                  <a:moveTo>
                    <a:pt x="2153" y="1"/>
                  </a:moveTo>
                  <a:cubicBezTo>
                    <a:pt x="974" y="1"/>
                    <a:pt x="0" y="975"/>
                    <a:pt x="0" y="2153"/>
                  </a:cubicBezTo>
                  <a:lnTo>
                    <a:pt x="0" y="15900"/>
                  </a:lnTo>
                  <a:cubicBezTo>
                    <a:pt x="0" y="17078"/>
                    <a:pt x="974" y="18005"/>
                    <a:pt x="2153" y="18005"/>
                  </a:cubicBezTo>
                  <a:cubicBezTo>
                    <a:pt x="3331" y="18005"/>
                    <a:pt x="4321" y="17078"/>
                    <a:pt x="4321" y="15900"/>
                  </a:cubicBezTo>
                  <a:lnTo>
                    <a:pt x="4321" y="2153"/>
                  </a:lnTo>
                  <a:cubicBezTo>
                    <a:pt x="4321" y="975"/>
                    <a:pt x="3331" y="1"/>
                    <a:pt x="2153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8" name="Google Shape;588;p20"/>
          <p:cNvGrpSpPr/>
          <p:nvPr/>
        </p:nvGrpSpPr>
        <p:grpSpPr>
          <a:xfrm>
            <a:off x="8047586" y="3800950"/>
            <a:ext cx="555228" cy="549320"/>
            <a:chOff x="7798586" y="3939200"/>
            <a:chExt cx="555228" cy="549320"/>
          </a:xfrm>
        </p:grpSpPr>
        <p:sp>
          <p:nvSpPr>
            <p:cNvPr id="589" name="Google Shape;589;p20"/>
            <p:cNvSpPr/>
            <p:nvPr/>
          </p:nvSpPr>
          <p:spPr>
            <a:xfrm>
              <a:off x="7824190" y="4430495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0"/>
            <p:cNvSpPr/>
            <p:nvPr/>
          </p:nvSpPr>
          <p:spPr>
            <a:xfrm>
              <a:off x="7804504" y="3939200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7992126" y="4258723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0"/>
            <p:cNvSpPr/>
            <p:nvPr/>
          </p:nvSpPr>
          <p:spPr>
            <a:xfrm>
              <a:off x="7846971" y="4229088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0"/>
            <p:cNvSpPr/>
            <p:nvPr/>
          </p:nvSpPr>
          <p:spPr>
            <a:xfrm>
              <a:off x="8243305" y="4229088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0"/>
            <p:cNvSpPr/>
            <p:nvPr/>
          </p:nvSpPr>
          <p:spPr>
            <a:xfrm>
              <a:off x="7798586" y="411441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0"/>
            <p:cNvSpPr/>
            <p:nvPr/>
          </p:nvSpPr>
          <p:spPr>
            <a:xfrm>
              <a:off x="8092927" y="411441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20"/>
          <p:cNvGrpSpPr/>
          <p:nvPr/>
        </p:nvGrpSpPr>
        <p:grpSpPr>
          <a:xfrm>
            <a:off x="8053531" y="2948771"/>
            <a:ext cx="543329" cy="549486"/>
            <a:chOff x="7804531" y="3087021"/>
            <a:chExt cx="543329" cy="549486"/>
          </a:xfrm>
        </p:grpSpPr>
        <p:sp>
          <p:nvSpPr>
            <p:cNvPr id="597" name="Google Shape;597;p20"/>
            <p:cNvSpPr/>
            <p:nvPr/>
          </p:nvSpPr>
          <p:spPr>
            <a:xfrm>
              <a:off x="7824217" y="357854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69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0"/>
            <p:cNvSpPr/>
            <p:nvPr/>
          </p:nvSpPr>
          <p:spPr>
            <a:xfrm>
              <a:off x="7804531" y="308702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0"/>
            <p:cNvSpPr/>
            <p:nvPr/>
          </p:nvSpPr>
          <p:spPr>
            <a:xfrm>
              <a:off x="7878520" y="3316870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1"/>
                    <a:pt x="5248" y="331"/>
                  </a:cubicBezTo>
                  <a:cubicBezTo>
                    <a:pt x="5955" y="252"/>
                    <a:pt x="5955" y="126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0"/>
            <p:cNvSpPr/>
            <p:nvPr/>
          </p:nvSpPr>
          <p:spPr>
            <a:xfrm>
              <a:off x="8205606" y="331687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1"/>
                  </a:moveTo>
                  <a:cubicBezTo>
                    <a:pt x="1838" y="1"/>
                    <a:pt x="1257" y="1"/>
                    <a:pt x="927" y="64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1"/>
                    <a:pt x="204" y="331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89" y="472"/>
                    <a:pt x="2200" y="488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0"/>
            <p:cNvSpPr/>
            <p:nvPr/>
          </p:nvSpPr>
          <p:spPr>
            <a:xfrm>
              <a:off x="7880664" y="3239786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1"/>
                  </a:moveTo>
                  <a:cubicBezTo>
                    <a:pt x="974" y="1"/>
                    <a:pt x="0" y="975"/>
                    <a:pt x="0" y="2216"/>
                  </a:cubicBezTo>
                  <a:cubicBezTo>
                    <a:pt x="0" y="3473"/>
                    <a:pt x="1367" y="4447"/>
                    <a:pt x="2608" y="4447"/>
                  </a:cubicBezTo>
                  <a:cubicBezTo>
                    <a:pt x="3787" y="4447"/>
                    <a:pt x="4839" y="3473"/>
                    <a:pt x="4839" y="2216"/>
                  </a:cubicBezTo>
                  <a:cubicBezTo>
                    <a:pt x="4839" y="331"/>
                    <a:pt x="3394" y="1"/>
                    <a:pt x="2216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7912201" y="3246670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0"/>
                  </a:moveTo>
                  <a:cubicBezTo>
                    <a:pt x="394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16" y="1964"/>
                  </a:cubicBezTo>
                  <a:cubicBezTo>
                    <a:pt x="1698" y="1964"/>
                    <a:pt x="2090" y="1509"/>
                    <a:pt x="2090" y="974"/>
                  </a:cubicBezTo>
                  <a:cubicBezTo>
                    <a:pt x="2090" y="126"/>
                    <a:pt x="1509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8198722" y="3239786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1"/>
                  </a:moveTo>
                  <a:cubicBezTo>
                    <a:pt x="990" y="1"/>
                    <a:pt x="1" y="975"/>
                    <a:pt x="1" y="2216"/>
                  </a:cubicBezTo>
                  <a:cubicBezTo>
                    <a:pt x="1" y="3473"/>
                    <a:pt x="1383" y="4447"/>
                    <a:pt x="2624" y="4447"/>
                  </a:cubicBezTo>
                  <a:cubicBezTo>
                    <a:pt x="3865" y="4447"/>
                    <a:pt x="4855" y="3473"/>
                    <a:pt x="4855" y="2216"/>
                  </a:cubicBezTo>
                  <a:cubicBezTo>
                    <a:pt x="4855" y="331"/>
                    <a:pt x="3473" y="1"/>
                    <a:pt x="2232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0"/>
            <p:cNvSpPr/>
            <p:nvPr/>
          </p:nvSpPr>
          <p:spPr>
            <a:xfrm>
              <a:off x="8230500" y="324667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0"/>
                  </a:moveTo>
                  <a:cubicBezTo>
                    <a:pt x="456" y="0"/>
                    <a:pt x="1" y="393"/>
                    <a:pt x="1" y="974"/>
                  </a:cubicBezTo>
                  <a:cubicBezTo>
                    <a:pt x="1" y="1509"/>
                    <a:pt x="582" y="1964"/>
                    <a:pt x="1179" y="1964"/>
                  </a:cubicBezTo>
                  <a:cubicBezTo>
                    <a:pt x="1698" y="1964"/>
                    <a:pt x="2153" y="1509"/>
                    <a:pt x="2153" y="974"/>
                  </a:cubicBezTo>
                  <a:cubicBezTo>
                    <a:pt x="2153" y="126"/>
                    <a:pt x="1493" y="0"/>
                    <a:pt x="9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8003989" y="3313790"/>
              <a:ext cx="144444" cy="110767"/>
            </a:xfrm>
            <a:custGeom>
              <a:rect b="b" l="l" r="r" t="t"/>
              <a:pathLst>
                <a:path extrusionOk="0" h="7338" w="9569">
                  <a:moveTo>
                    <a:pt x="4321" y="0"/>
                  </a:moveTo>
                  <a:cubicBezTo>
                    <a:pt x="1902" y="0"/>
                    <a:pt x="1" y="1634"/>
                    <a:pt x="1" y="3677"/>
                  </a:cubicBezTo>
                  <a:cubicBezTo>
                    <a:pt x="1" y="5703"/>
                    <a:pt x="2688" y="7337"/>
                    <a:pt x="5107" y="7337"/>
                  </a:cubicBezTo>
                  <a:cubicBezTo>
                    <a:pt x="7605" y="7337"/>
                    <a:pt x="9569" y="5703"/>
                    <a:pt x="9569" y="3677"/>
                  </a:cubicBezTo>
                  <a:cubicBezTo>
                    <a:pt x="9569" y="535"/>
                    <a:pt x="6819" y="0"/>
                    <a:pt x="432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8159349" y="336810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6788" y="0"/>
                  </a:moveTo>
                  <a:cubicBezTo>
                    <a:pt x="4769" y="0"/>
                    <a:pt x="1835" y="2499"/>
                    <a:pt x="1100" y="5373"/>
                  </a:cubicBezTo>
                  <a:cubicBezTo>
                    <a:pt x="1" y="9694"/>
                    <a:pt x="786" y="13496"/>
                    <a:pt x="4635" y="15318"/>
                  </a:cubicBezTo>
                  <a:cubicBezTo>
                    <a:pt x="5120" y="15546"/>
                    <a:pt x="5644" y="15649"/>
                    <a:pt x="6173" y="15649"/>
                  </a:cubicBezTo>
                  <a:cubicBezTo>
                    <a:pt x="9001" y="15649"/>
                    <a:pt x="11964" y="12713"/>
                    <a:pt x="9820" y="10291"/>
                  </a:cubicBezTo>
                  <a:cubicBezTo>
                    <a:pt x="7259" y="7463"/>
                    <a:pt x="9553" y="5248"/>
                    <a:pt x="8642" y="1571"/>
                  </a:cubicBezTo>
                  <a:cubicBezTo>
                    <a:pt x="8362" y="467"/>
                    <a:pt x="7660" y="0"/>
                    <a:pt x="6788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0"/>
            <p:cNvSpPr/>
            <p:nvPr/>
          </p:nvSpPr>
          <p:spPr>
            <a:xfrm>
              <a:off x="7822436" y="3368108"/>
              <a:ext cx="180612" cy="236222"/>
            </a:xfrm>
            <a:custGeom>
              <a:rect b="b" l="l" r="r" t="t"/>
              <a:pathLst>
                <a:path extrusionOk="0" h="15649" w="11965">
                  <a:moveTo>
                    <a:pt x="5176" y="0"/>
                  </a:moveTo>
                  <a:cubicBezTo>
                    <a:pt x="4304" y="0"/>
                    <a:pt x="3603" y="467"/>
                    <a:pt x="3323" y="1571"/>
                  </a:cubicBezTo>
                  <a:cubicBezTo>
                    <a:pt x="2412" y="5248"/>
                    <a:pt x="4706" y="7463"/>
                    <a:pt x="2145" y="10291"/>
                  </a:cubicBezTo>
                  <a:cubicBezTo>
                    <a:pt x="0" y="12713"/>
                    <a:pt x="2964" y="15649"/>
                    <a:pt x="5783" y="15649"/>
                  </a:cubicBezTo>
                  <a:cubicBezTo>
                    <a:pt x="6309" y="15649"/>
                    <a:pt x="6831" y="15546"/>
                    <a:pt x="7314" y="15318"/>
                  </a:cubicBezTo>
                  <a:cubicBezTo>
                    <a:pt x="11116" y="13496"/>
                    <a:pt x="11964" y="9694"/>
                    <a:pt x="10849" y="5373"/>
                  </a:cubicBezTo>
                  <a:cubicBezTo>
                    <a:pt x="10125" y="2499"/>
                    <a:pt x="7194" y="0"/>
                    <a:pt x="5176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E2A47"/>
        </a:solidFill>
      </p:bgPr>
    </p:bg>
    <p:spTree>
      <p:nvGrpSpPr>
        <p:cNvPr id="5036" name="Shape 5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7" name="Google Shape;5037;p56"/>
          <p:cNvSpPr txBox="1"/>
          <p:nvPr>
            <p:ph idx="4294967295" type="title"/>
          </p:nvPr>
        </p:nvSpPr>
        <p:spPr>
          <a:xfrm>
            <a:off x="1068100" y="533189"/>
            <a:ext cx="7047300" cy="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>
                <a:latin typeface="Arial"/>
                <a:ea typeface="Arial"/>
                <a:cs typeface="Arial"/>
                <a:sym typeface="Arial"/>
              </a:rPr>
              <a:t>Infographics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8" name="Google Shape;5038;p56"/>
          <p:cNvSpPr txBox="1"/>
          <p:nvPr>
            <p:ph idx="4294967295" type="body"/>
          </p:nvPr>
        </p:nvSpPr>
        <p:spPr>
          <a:xfrm>
            <a:off x="715075" y="1275800"/>
            <a:ext cx="7079400" cy="3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add and edit some </a:t>
            </a:r>
            <a:r>
              <a:rPr b="1" lang="es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s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nfographics</a:t>
            </a: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your presentation to present your data in a visual way.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9" name="Google Shape;5039;p56"/>
          <p:cNvSpPr txBox="1"/>
          <p:nvPr/>
        </p:nvSpPr>
        <p:spPr>
          <a:xfrm>
            <a:off x="715075" y="1640334"/>
            <a:ext cx="5571300" cy="29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100">
                <a:solidFill>
                  <a:srgbClr val="FFFFFF"/>
                </a:solidFill>
              </a:rPr>
              <a:t>Choose your favourite infographic and insert it in your presentation using Ctrl C + Ctrl V or Cmd C + Cmd V in Mac.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s" sz="1100">
                <a:solidFill>
                  <a:srgbClr val="FFFFFF"/>
                </a:solidFill>
              </a:rPr>
              <a:t>Select one of the parts and </a:t>
            </a:r>
            <a:r>
              <a:rPr b="1" lang="es" sz="1100">
                <a:solidFill>
                  <a:srgbClr val="869FB2"/>
                </a:solidFill>
              </a:rPr>
              <a:t>ungroup</a:t>
            </a:r>
            <a:r>
              <a:rPr lang="es" sz="1100">
                <a:solidFill>
                  <a:srgbClr val="FFFFFF"/>
                </a:solidFill>
              </a:rPr>
              <a:t> it by right-clicking and choosing “Ungroup”.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s" sz="1100">
                <a:solidFill>
                  <a:srgbClr val="869FB2"/>
                </a:solidFill>
              </a:rPr>
              <a:t>Change the color</a:t>
            </a:r>
            <a:r>
              <a:rPr lang="es" sz="1100">
                <a:solidFill>
                  <a:srgbClr val="FFFFFF"/>
                </a:solidFill>
              </a:rPr>
              <a:t> by clicking on the paint bucket. 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s" sz="1100">
                <a:solidFill>
                  <a:srgbClr val="FFFFFF"/>
                </a:solidFill>
              </a:rPr>
              <a:t>Then </a:t>
            </a:r>
            <a:r>
              <a:rPr b="1" lang="es" sz="1100">
                <a:solidFill>
                  <a:srgbClr val="869FB2"/>
                </a:solidFill>
              </a:rPr>
              <a:t>resize</a:t>
            </a:r>
            <a:r>
              <a:rPr lang="es" sz="1100">
                <a:solidFill>
                  <a:srgbClr val="FFFFFF"/>
                </a:solidFill>
              </a:rPr>
              <a:t> the element by clicking and dragging one of the square-shaped points of its bounding box (the cursor should look like a double-headed arrow). Remember to hold Shift while dragging to keep the proportions.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b="1" lang="es" sz="1100">
                <a:solidFill>
                  <a:srgbClr val="869FB2"/>
                </a:solidFill>
              </a:rPr>
              <a:t>Group</a:t>
            </a:r>
            <a:r>
              <a:rPr lang="es" sz="1100">
                <a:solidFill>
                  <a:srgbClr val="FFFFFF"/>
                </a:solidFill>
              </a:rPr>
              <a:t> the elements again by selecting them, right-clicking and choosing “Group”.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</a:pPr>
            <a:r>
              <a:rPr lang="es" sz="1100">
                <a:solidFill>
                  <a:srgbClr val="FFFFFF"/>
                </a:solidFill>
              </a:rPr>
              <a:t>Repeat the steps above with the other parts and when you’re done editing, copy the end result and paste it into your presentation.</a:t>
            </a:r>
            <a:endParaRPr sz="1100">
              <a:solidFill>
                <a:srgbClr val="FFFFFF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roxima Nova"/>
              <a:buChar char="●"/>
            </a:pPr>
            <a:r>
              <a:rPr lang="es" sz="1100">
                <a:solidFill>
                  <a:srgbClr val="FFFFFF"/>
                </a:solidFill>
              </a:rPr>
              <a:t>Remember to choose the</a:t>
            </a:r>
            <a:r>
              <a:rPr lang="es" sz="1100">
                <a:solidFill>
                  <a:srgbClr val="78909C"/>
                </a:solidFill>
              </a:rPr>
              <a:t> </a:t>
            </a:r>
            <a:r>
              <a:rPr lang="es" sz="1100">
                <a:solidFill>
                  <a:srgbClr val="869FB2"/>
                </a:solidFill>
              </a:rPr>
              <a:t>“</a:t>
            </a:r>
            <a:r>
              <a:rPr b="1" lang="es" sz="1100">
                <a:solidFill>
                  <a:srgbClr val="869FB2"/>
                </a:solidFill>
              </a:rPr>
              <a:t>Keep source formatting</a:t>
            </a:r>
            <a:r>
              <a:rPr lang="es" sz="1100">
                <a:solidFill>
                  <a:srgbClr val="869FB2"/>
                </a:solidFill>
              </a:rPr>
              <a:t>”</a:t>
            </a:r>
            <a:r>
              <a:rPr lang="es" sz="1100">
                <a:solidFill>
                  <a:srgbClr val="FFFFFF"/>
                </a:solidFill>
              </a:rPr>
              <a:t> option so that it keeps the design. For more info, please visit </a:t>
            </a:r>
            <a:r>
              <a:rPr b="1" lang="es" sz="1100">
                <a:solidFill>
                  <a:srgbClr val="869FB2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 School</a:t>
            </a:r>
            <a:r>
              <a:rPr lang="es" sz="1100">
                <a:solidFill>
                  <a:srgbClr val="FFFFFF"/>
                </a:solidFill>
              </a:rPr>
              <a:t>.</a:t>
            </a:r>
            <a:endParaRPr sz="1100"/>
          </a:p>
        </p:txBody>
      </p:sp>
      <p:grpSp>
        <p:nvGrpSpPr>
          <p:cNvPr id="5040" name="Google Shape;5040;p56"/>
          <p:cNvGrpSpPr/>
          <p:nvPr/>
        </p:nvGrpSpPr>
        <p:grpSpPr>
          <a:xfrm>
            <a:off x="6874322" y="1724357"/>
            <a:ext cx="1446116" cy="2863897"/>
            <a:chOff x="6529419" y="1724307"/>
            <a:chExt cx="1480463" cy="2931917"/>
          </a:xfrm>
        </p:grpSpPr>
        <p:grpSp>
          <p:nvGrpSpPr>
            <p:cNvPr id="5041" name="Google Shape;5041;p56"/>
            <p:cNvGrpSpPr/>
            <p:nvPr/>
          </p:nvGrpSpPr>
          <p:grpSpPr>
            <a:xfrm>
              <a:off x="6556827" y="1724307"/>
              <a:ext cx="956596" cy="944294"/>
              <a:chOff x="3800349" y="1238762"/>
              <a:chExt cx="1098904" cy="1084772"/>
            </a:xfrm>
          </p:grpSpPr>
          <p:grpSp>
            <p:nvGrpSpPr>
              <p:cNvPr id="5042" name="Google Shape;5042;p56"/>
              <p:cNvGrpSpPr/>
              <p:nvPr/>
            </p:nvGrpSpPr>
            <p:grpSpPr>
              <a:xfrm>
                <a:off x="3800349" y="1238762"/>
                <a:ext cx="1098904" cy="1084772"/>
                <a:chOff x="3800349" y="1238762"/>
                <a:chExt cx="1098904" cy="1084772"/>
              </a:xfrm>
            </p:grpSpPr>
            <p:sp>
              <p:nvSpPr>
                <p:cNvPr id="5043" name="Google Shape;5043;p56"/>
                <p:cNvSpPr/>
                <p:nvPr/>
              </p:nvSpPr>
              <p:spPr>
                <a:xfrm>
                  <a:off x="3800349" y="1238762"/>
                  <a:ext cx="1098904" cy="1084772"/>
                </a:xfrm>
                <a:custGeom>
                  <a:rect b="b" l="l" r="r" t="t"/>
                  <a:pathLst>
                    <a:path extrusionOk="0" h="45133" w="45721">
                      <a:moveTo>
                        <a:pt x="22825" y="1"/>
                      </a:moveTo>
                      <a:cubicBezTo>
                        <a:pt x="22054" y="1"/>
                        <a:pt x="21283" y="295"/>
                        <a:pt x="20693" y="885"/>
                      </a:cubicBezTo>
                      <a:lnTo>
                        <a:pt x="1179" y="20482"/>
                      </a:lnTo>
                      <a:cubicBezTo>
                        <a:pt x="0" y="21661"/>
                        <a:pt x="0" y="23566"/>
                        <a:pt x="1179" y="24733"/>
                      </a:cubicBezTo>
                      <a:lnTo>
                        <a:pt x="20777" y="44259"/>
                      </a:lnTo>
                      <a:cubicBezTo>
                        <a:pt x="21364" y="44841"/>
                        <a:pt x="22133" y="45133"/>
                        <a:pt x="22900" y="45133"/>
                      </a:cubicBezTo>
                      <a:cubicBezTo>
                        <a:pt x="23672" y="45133"/>
                        <a:pt x="24442" y="44838"/>
                        <a:pt x="25027" y="44247"/>
                      </a:cubicBezTo>
                      <a:lnTo>
                        <a:pt x="32873" y="36377"/>
                      </a:lnTo>
                      <a:cubicBezTo>
                        <a:pt x="33053" y="36197"/>
                        <a:pt x="33283" y="36110"/>
                        <a:pt x="33511" y="36110"/>
                      </a:cubicBezTo>
                      <a:cubicBezTo>
                        <a:pt x="33810" y="36110"/>
                        <a:pt x="34108" y="36260"/>
                        <a:pt x="34290" y="36544"/>
                      </a:cubicBezTo>
                      <a:cubicBezTo>
                        <a:pt x="34743" y="37246"/>
                        <a:pt x="35112" y="38020"/>
                        <a:pt x="35409" y="38806"/>
                      </a:cubicBezTo>
                      <a:cubicBezTo>
                        <a:pt x="35588" y="39294"/>
                        <a:pt x="35909" y="39735"/>
                        <a:pt x="36362" y="40080"/>
                      </a:cubicBezTo>
                      <a:cubicBezTo>
                        <a:pt x="36890" y="40489"/>
                        <a:pt x="37508" y="40695"/>
                        <a:pt x="38128" y="40695"/>
                      </a:cubicBezTo>
                      <a:cubicBezTo>
                        <a:pt x="38682" y="40695"/>
                        <a:pt x="39237" y="40530"/>
                        <a:pt x="39731" y="40199"/>
                      </a:cubicBezTo>
                      <a:cubicBezTo>
                        <a:pt x="41303" y="39127"/>
                        <a:pt x="41446" y="36984"/>
                        <a:pt x="40172" y="35710"/>
                      </a:cubicBezTo>
                      <a:cubicBezTo>
                        <a:pt x="39862" y="35401"/>
                        <a:pt x="39505" y="35186"/>
                        <a:pt x="39112" y="35044"/>
                      </a:cubicBezTo>
                      <a:cubicBezTo>
                        <a:pt x="38326" y="34758"/>
                        <a:pt x="37564" y="34401"/>
                        <a:pt x="36862" y="33948"/>
                      </a:cubicBezTo>
                      <a:cubicBezTo>
                        <a:pt x="36374" y="33639"/>
                        <a:pt x="36279" y="32960"/>
                        <a:pt x="36695" y="32543"/>
                      </a:cubicBezTo>
                      <a:lnTo>
                        <a:pt x="44553" y="24661"/>
                      </a:lnTo>
                      <a:cubicBezTo>
                        <a:pt x="45720" y="23483"/>
                        <a:pt x="45720" y="21578"/>
                        <a:pt x="44542" y="20399"/>
                      </a:cubicBezTo>
                      <a:lnTo>
                        <a:pt x="24956" y="885"/>
                      </a:lnTo>
                      <a:cubicBezTo>
                        <a:pt x="24366" y="295"/>
                        <a:pt x="23595" y="1"/>
                        <a:pt x="22825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4" name="Google Shape;5044;p56"/>
                <p:cNvSpPr/>
                <p:nvPr/>
              </p:nvSpPr>
              <p:spPr>
                <a:xfrm>
                  <a:off x="3884758" y="1311226"/>
                  <a:ext cx="287338" cy="287050"/>
                </a:xfrm>
                <a:custGeom>
                  <a:rect b="b" l="l" r="r" t="t"/>
                  <a:pathLst>
                    <a:path extrusionOk="0" h="11943" w="11955">
                      <a:moveTo>
                        <a:pt x="5978" y="1"/>
                      </a:moveTo>
                      <a:cubicBezTo>
                        <a:pt x="2679" y="1"/>
                        <a:pt x="1" y="2668"/>
                        <a:pt x="1" y="5966"/>
                      </a:cubicBezTo>
                      <a:cubicBezTo>
                        <a:pt x="1" y="9276"/>
                        <a:pt x="2679" y="11943"/>
                        <a:pt x="5978" y="11943"/>
                      </a:cubicBezTo>
                      <a:cubicBezTo>
                        <a:pt x="9276" y="11943"/>
                        <a:pt x="11954" y="9276"/>
                        <a:pt x="11954" y="5966"/>
                      </a:cubicBezTo>
                      <a:cubicBezTo>
                        <a:pt x="11954" y="2668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5EB2FC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5045" name="Google Shape;5045;p56"/>
              <p:cNvSpPr/>
              <p:nvPr/>
            </p:nvSpPr>
            <p:spPr>
              <a:xfrm>
                <a:off x="4162525" y="1593650"/>
                <a:ext cx="374561" cy="374975"/>
              </a:xfrm>
              <a:custGeom>
                <a:rect b="b" l="l" r="r" t="t"/>
                <a:pathLst>
                  <a:path extrusionOk="0" h="10872" w="10860">
                    <a:moveTo>
                      <a:pt x="5430" y="1"/>
                    </a:moveTo>
                    <a:cubicBezTo>
                      <a:pt x="3990" y="1"/>
                      <a:pt x="2608" y="560"/>
                      <a:pt x="1596" y="1584"/>
                    </a:cubicBezTo>
                    <a:cubicBezTo>
                      <a:pt x="561" y="2620"/>
                      <a:pt x="1" y="3989"/>
                      <a:pt x="1" y="5430"/>
                    </a:cubicBezTo>
                    <a:cubicBezTo>
                      <a:pt x="1" y="6561"/>
                      <a:pt x="346" y="7645"/>
                      <a:pt x="1001" y="8573"/>
                    </a:cubicBezTo>
                    <a:cubicBezTo>
                      <a:pt x="1632" y="9466"/>
                      <a:pt x="2513" y="10145"/>
                      <a:pt x="3537" y="10538"/>
                    </a:cubicBezTo>
                    <a:cubicBezTo>
                      <a:pt x="3559" y="10544"/>
                      <a:pt x="3579" y="10547"/>
                      <a:pt x="3599" y="10547"/>
                    </a:cubicBezTo>
                    <a:cubicBezTo>
                      <a:pt x="3656" y="10547"/>
                      <a:pt x="3704" y="10522"/>
                      <a:pt x="3740" y="10478"/>
                    </a:cubicBezTo>
                    <a:cubicBezTo>
                      <a:pt x="3763" y="10443"/>
                      <a:pt x="3763" y="10395"/>
                      <a:pt x="3763" y="10371"/>
                    </a:cubicBezTo>
                    <a:lnTo>
                      <a:pt x="3763" y="7275"/>
                    </a:lnTo>
                    <a:cubicBezTo>
                      <a:pt x="3763" y="7180"/>
                      <a:pt x="3692" y="7097"/>
                      <a:pt x="3585" y="7097"/>
                    </a:cubicBezTo>
                    <a:lnTo>
                      <a:pt x="2156" y="7097"/>
                    </a:lnTo>
                    <a:lnTo>
                      <a:pt x="2156" y="5835"/>
                    </a:lnTo>
                    <a:lnTo>
                      <a:pt x="3585" y="5835"/>
                    </a:lnTo>
                    <a:cubicBezTo>
                      <a:pt x="3680" y="5835"/>
                      <a:pt x="3763" y="5751"/>
                      <a:pt x="3763" y="5656"/>
                    </a:cubicBezTo>
                    <a:lnTo>
                      <a:pt x="3763" y="5430"/>
                    </a:lnTo>
                    <a:cubicBezTo>
                      <a:pt x="3763" y="3942"/>
                      <a:pt x="5180" y="2632"/>
                      <a:pt x="6799" y="2632"/>
                    </a:cubicBezTo>
                    <a:lnTo>
                      <a:pt x="7550" y="2632"/>
                    </a:lnTo>
                    <a:lnTo>
                      <a:pt x="7550" y="3894"/>
                    </a:lnTo>
                    <a:lnTo>
                      <a:pt x="6799" y="3894"/>
                    </a:lnTo>
                    <a:cubicBezTo>
                      <a:pt x="6311" y="3894"/>
                      <a:pt x="5883" y="4025"/>
                      <a:pt x="5561" y="4287"/>
                    </a:cubicBezTo>
                    <a:cubicBezTo>
                      <a:pt x="5228" y="4561"/>
                      <a:pt x="5025" y="4966"/>
                      <a:pt x="5025" y="5430"/>
                    </a:cubicBezTo>
                    <a:lnTo>
                      <a:pt x="5025" y="5656"/>
                    </a:lnTo>
                    <a:cubicBezTo>
                      <a:pt x="5025" y="5740"/>
                      <a:pt x="5109" y="5835"/>
                      <a:pt x="5204" y="5835"/>
                    </a:cubicBezTo>
                    <a:lnTo>
                      <a:pt x="5883" y="5835"/>
                    </a:lnTo>
                    <a:cubicBezTo>
                      <a:pt x="5966" y="5835"/>
                      <a:pt x="6061" y="5751"/>
                      <a:pt x="6061" y="5656"/>
                    </a:cubicBezTo>
                    <a:cubicBezTo>
                      <a:pt x="6061" y="5561"/>
                      <a:pt x="5978" y="5478"/>
                      <a:pt x="5883" y="5478"/>
                    </a:cubicBezTo>
                    <a:lnTo>
                      <a:pt x="5371" y="5478"/>
                    </a:lnTo>
                    <a:lnTo>
                      <a:pt x="5371" y="5418"/>
                    </a:lnTo>
                    <a:cubicBezTo>
                      <a:pt x="5371" y="4525"/>
                      <a:pt x="6145" y="4204"/>
                      <a:pt x="6799" y="4204"/>
                    </a:cubicBezTo>
                    <a:lnTo>
                      <a:pt x="7704" y="4204"/>
                    </a:lnTo>
                    <a:cubicBezTo>
                      <a:pt x="7800" y="4204"/>
                      <a:pt x="7883" y="4132"/>
                      <a:pt x="7883" y="4025"/>
                    </a:cubicBezTo>
                    <a:lnTo>
                      <a:pt x="7883" y="2418"/>
                    </a:lnTo>
                    <a:cubicBezTo>
                      <a:pt x="7883" y="2334"/>
                      <a:pt x="7811" y="2239"/>
                      <a:pt x="7704" y="2239"/>
                    </a:cubicBezTo>
                    <a:lnTo>
                      <a:pt x="6799" y="2239"/>
                    </a:lnTo>
                    <a:cubicBezTo>
                      <a:pt x="5966" y="2239"/>
                      <a:pt x="5121" y="2572"/>
                      <a:pt x="4466" y="3156"/>
                    </a:cubicBezTo>
                    <a:cubicBezTo>
                      <a:pt x="3799" y="3763"/>
                      <a:pt x="3418" y="4549"/>
                      <a:pt x="3418" y="5382"/>
                    </a:cubicBezTo>
                    <a:lnTo>
                      <a:pt x="3418" y="5442"/>
                    </a:lnTo>
                    <a:lnTo>
                      <a:pt x="1989" y="5442"/>
                    </a:lnTo>
                    <a:cubicBezTo>
                      <a:pt x="1906" y="5442"/>
                      <a:pt x="1811" y="5513"/>
                      <a:pt x="1811" y="5620"/>
                    </a:cubicBezTo>
                    <a:lnTo>
                      <a:pt x="1811" y="7228"/>
                    </a:lnTo>
                    <a:cubicBezTo>
                      <a:pt x="1811" y="7323"/>
                      <a:pt x="1894" y="7406"/>
                      <a:pt x="1989" y="7406"/>
                    </a:cubicBezTo>
                    <a:lnTo>
                      <a:pt x="3418" y="7406"/>
                    </a:lnTo>
                    <a:lnTo>
                      <a:pt x="3418" y="10085"/>
                    </a:lnTo>
                    <a:cubicBezTo>
                      <a:pt x="1561" y="9300"/>
                      <a:pt x="346" y="7442"/>
                      <a:pt x="346" y="5418"/>
                    </a:cubicBezTo>
                    <a:cubicBezTo>
                      <a:pt x="346" y="2596"/>
                      <a:pt x="2620" y="322"/>
                      <a:pt x="5430" y="322"/>
                    </a:cubicBezTo>
                    <a:cubicBezTo>
                      <a:pt x="8228" y="322"/>
                      <a:pt x="10526" y="2620"/>
                      <a:pt x="10526" y="5418"/>
                    </a:cubicBezTo>
                    <a:cubicBezTo>
                      <a:pt x="10526" y="8228"/>
                      <a:pt x="8240" y="10502"/>
                      <a:pt x="5430" y="10502"/>
                    </a:cubicBezTo>
                    <a:lnTo>
                      <a:pt x="5371" y="10502"/>
                    </a:lnTo>
                    <a:lnTo>
                      <a:pt x="5371" y="7418"/>
                    </a:lnTo>
                    <a:lnTo>
                      <a:pt x="7728" y="7418"/>
                    </a:lnTo>
                    <a:cubicBezTo>
                      <a:pt x="7811" y="7418"/>
                      <a:pt x="7907" y="7347"/>
                      <a:pt x="7907" y="7240"/>
                    </a:cubicBezTo>
                    <a:lnTo>
                      <a:pt x="7907" y="5656"/>
                    </a:lnTo>
                    <a:cubicBezTo>
                      <a:pt x="7907" y="5561"/>
                      <a:pt x="7823" y="5478"/>
                      <a:pt x="7728" y="5478"/>
                    </a:cubicBezTo>
                    <a:lnTo>
                      <a:pt x="6728" y="5478"/>
                    </a:lnTo>
                    <a:cubicBezTo>
                      <a:pt x="6633" y="5478"/>
                      <a:pt x="6549" y="5549"/>
                      <a:pt x="6549" y="5656"/>
                    </a:cubicBezTo>
                    <a:cubicBezTo>
                      <a:pt x="6549" y="5740"/>
                      <a:pt x="6621" y="5835"/>
                      <a:pt x="6728" y="5835"/>
                    </a:cubicBezTo>
                    <a:lnTo>
                      <a:pt x="7561" y="5835"/>
                    </a:lnTo>
                    <a:lnTo>
                      <a:pt x="7561" y="7097"/>
                    </a:lnTo>
                    <a:lnTo>
                      <a:pt x="5204" y="7097"/>
                    </a:lnTo>
                    <a:cubicBezTo>
                      <a:pt x="5121" y="7097"/>
                      <a:pt x="5025" y="7168"/>
                      <a:pt x="5025" y="7275"/>
                    </a:cubicBezTo>
                    <a:lnTo>
                      <a:pt x="5025" y="10693"/>
                    </a:lnTo>
                    <a:cubicBezTo>
                      <a:pt x="5025" y="10788"/>
                      <a:pt x="5109" y="10859"/>
                      <a:pt x="5192" y="10871"/>
                    </a:cubicBezTo>
                    <a:lnTo>
                      <a:pt x="5430" y="10871"/>
                    </a:lnTo>
                    <a:cubicBezTo>
                      <a:pt x="6871" y="10871"/>
                      <a:pt x="8240" y="10312"/>
                      <a:pt x="9276" y="9288"/>
                    </a:cubicBezTo>
                    <a:cubicBezTo>
                      <a:pt x="10300" y="8252"/>
                      <a:pt x="10859" y="6883"/>
                      <a:pt x="10859" y="5442"/>
                    </a:cubicBezTo>
                    <a:cubicBezTo>
                      <a:pt x="10859" y="3989"/>
                      <a:pt x="10300" y="2620"/>
                      <a:pt x="9276" y="1584"/>
                    </a:cubicBezTo>
                    <a:cubicBezTo>
                      <a:pt x="8240" y="560"/>
                      <a:pt x="6871" y="1"/>
                      <a:pt x="543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46" name="Google Shape;5046;p56"/>
            <p:cNvGrpSpPr/>
            <p:nvPr/>
          </p:nvGrpSpPr>
          <p:grpSpPr>
            <a:xfrm>
              <a:off x="7053286" y="2227254"/>
              <a:ext cx="956596" cy="944252"/>
              <a:chOff x="4370663" y="1816530"/>
              <a:chExt cx="1098904" cy="1084724"/>
            </a:xfrm>
          </p:grpSpPr>
          <p:grpSp>
            <p:nvGrpSpPr>
              <p:cNvPr id="5047" name="Google Shape;5047;p56"/>
              <p:cNvGrpSpPr/>
              <p:nvPr/>
            </p:nvGrpSpPr>
            <p:grpSpPr>
              <a:xfrm>
                <a:off x="4370663" y="1816530"/>
                <a:ext cx="1098904" cy="1084724"/>
                <a:chOff x="4370663" y="1816530"/>
                <a:chExt cx="1098904" cy="1084724"/>
              </a:xfrm>
            </p:grpSpPr>
            <p:sp>
              <p:nvSpPr>
                <p:cNvPr id="5048" name="Google Shape;5048;p56"/>
                <p:cNvSpPr/>
                <p:nvPr/>
              </p:nvSpPr>
              <p:spPr>
                <a:xfrm>
                  <a:off x="4370663" y="1816530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2"/>
                      </a:lnTo>
                      <a:cubicBezTo>
                        <a:pt x="12698" y="8921"/>
                        <a:pt x="12472" y="9005"/>
                        <a:pt x="12246" y="9005"/>
                      </a:cubicBezTo>
                      <a:cubicBezTo>
                        <a:pt x="11945" y="9005"/>
                        <a:pt x="11643" y="8855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3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6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3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49" name="Google Shape;5049;p56"/>
                <p:cNvSpPr/>
                <p:nvPr/>
              </p:nvSpPr>
              <p:spPr>
                <a:xfrm>
                  <a:off x="5055718" y="1904160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0"/>
                      </a:moveTo>
                      <a:cubicBezTo>
                        <a:pt x="2680" y="0"/>
                        <a:pt x="1" y="2679"/>
                        <a:pt x="1" y="5977"/>
                      </a:cubicBezTo>
                      <a:cubicBezTo>
                        <a:pt x="1" y="9275"/>
                        <a:pt x="2680" y="11954"/>
                        <a:pt x="5978" y="11954"/>
                      </a:cubicBezTo>
                      <a:cubicBezTo>
                        <a:pt x="9276" y="11954"/>
                        <a:pt x="11955" y="9275"/>
                        <a:pt x="11955" y="5977"/>
                      </a:cubicBezTo>
                      <a:cubicBezTo>
                        <a:pt x="11955" y="2679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69E78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50" name="Google Shape;5050;p56"/>
              <p:cNvGrpSpPr/>
              <p:nvPr/>
            </p:nvGrpSpPr>
            <p:grpSpPr>
              <a:xfrm>
                <a:off x="4732628" y="2171596"/>
                <a:ext cx="374986" cy="374572"/>
                <a:chOff x="3303268" y="3817349"/>
                <a:chExt cx="346056" cy="345674"/>
              </a:xfrm>
            </p:grpSpPr>
            <p:sp>
              <p:nvSpPr>
                <p:cNvPr id="5051" name="Google Shape;5051;p56"/>
                <p:cNvSpPr/>
                <p:nvPr/>
              </p:nvSpPr>
              <p:spPr>
                <a:xfrm>
                  <a:off x="330326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18" y="334"/>
                      </a:moveTo>
                      <a:cubicBezTo>
                        <a:pt x="8228" y="334"/>
                        <a:pt x="10514" y="2608"/>
                        <a:pt x="10514" y="5430"/>
                      </a:cubicBezTo>
                      <a:cubicBezTo>
                        <a:pt x="10514" y="8240"/>
                        <a:pt x="8228" y="10514"/>
                        <a:pt x="5418" y="10514"/>
                      </a:cubicBezTo>
                      <a:cubicBezTo>
                        <a:pt x="2608" y="10514"/>
                        <a:pt x="334" y="8240"/>
                        <a:pt x="334" y="5430"/>
                      </a:cubicBezTo>
                      <a:cubicBezTo>
                        <a:pt x="334" y="2608"/>
                        <a:pt x="2608" y="334"/>
                        <a:pt x="5418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3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3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2" name="Google Shape;5052;p56"/>
                <p:cNvSpPr/>
                <p:nvPr/>
              </p:nvSpPr>
              <p:spPr>
                <a:xfrm>
                  <a:off x="3368074" y="3882537"/>
                  <a:ext cx="215298" cy="215298"/>
                </a:xfrm>
                <a:custGeom>
                  <a:rect b="b" l="l" r="r" t="t"/>
                  <a:pathLst>
                    <a:path extrusionOk="0" h="6764" w="6764">
                      <a:moveTo>
                        <a:pt x="5335" y="346"/>
                      </a:moveTo>
                      <a:cubicBezTo>
                        <a:pt x="5930" y="346"/>
                        <a:pt x="6418" y="834"/>
                        <a:pt x="6418" y="1429"/>
                      </a:cubicBezTo>
                      <a:lnTo>
                        <a:pt x="6418" y="5335"/>
                      </a:lnTo>
                      <a:cubicBezTo>
                        <a:pt x="6418" y="5930"/>
                        <a:pt x="5930" y="6418"/>
                        <a:pt x="5335" y="6418"/>
                      </a:cubicBezTo>
                      <a:lnTo>
                        <a:pt x="1429" y="6418"/>
                      </a:lnTo>
                      <a:cubicBezTo>
                        <a:pt x="834" y="6418"/>
                        <a:pt x="346" y="5930"/>
                        <a:pt x="346" y="5335"/>
                      </a:cubicBezTo>
                      <a:lnTo>
                        <a:pt x="346" y="1429"/>
                      </a:lnTo>
                      <a:cubicBezTo>
                        <a:pt x="346" y="834"/>
                        <a:pt x="834" y="346"/>
                        <a:pt x="1429" y="346"/>
                      </a:cubicBezTo>
                      <a:close/>
                      <a:moveTo>
                        <a:pt x="1429" y="1"/>
                      </a:moveTo>
                      <a:cubicBezTo>
                        <a:pt x="644" y="1"/>
                        <a:pt x="1" y="644"/>
                        <a:pt x="1" y="1429"/>
                      </a:cubicBezTo>
                      <a:lnTo>
                        <a:pt x="1" y="5335"/>
                      </a:lnTo>
                      <a:cubicBezTo>
                        <a:pt x="1" y="6120"/>
                        <a:pt x="644" y="6763"/>
                        <a:pt x="1429" y="6763"/>
                      </a:cubicBezTo>
                      <a:lnTo>
                        <a:pt x="5335" y="6763"/>
                      </a:lnTo>
                      <a:cubicBezTo>
                        <a:pt x="6121" y="6763"/>
                        <a:pt x="6763" y="6120"/>
                        <a:pt x="6763" y="5335"/>
                      </a:cubicBezTo>
                      <a:lnTo>
                        <a:pt x="6763" y="1429"/>
                      </a:lnTo>
                      <a:cubicBezTo>
                        <a:pt x="6763" y="644"/>
                        <a:pt x="6121" y="1"/>
                        <a:pt x="533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3" name="Google Shape;5053;p56"/>
                <p:cNvSpPr/>
                <p:nvPr/>
              </p:nvSpPr>
              <p:spPr>
                <a:xfrm>
                  <a:off x="3418143" y="3933656"/>
                  <a:ext cx="114811" cy="112742"/>
                </a:xfrm>
                <a:custGeom>
                  <a:rect b="b" l="l" r="r" t="t"/>
                  <a:pathLst>
                    <a:path extrusionOk="0" h="3542" w="3607">
                      <a:moveTo>
                        <a:pt x="1822" y="0"/>
                      </a:moveTo>
                      <a:cubicBezTo>
                        <a:pt x="812" y="0"/>
                        <a:pt x="1" y="851"/>
                        <a:pt x="59" y="1859"/>
                      </a:cubicBezTo>
                      <a:cubicBezTo>
                        <a:pt x="95" y="2776"/>
                        <a:pt x="833" y="3502"/>
                        <a:pt x="1726" y="3538"/>
                      </a:cubicBezTo>
                      <a:cubicBezTo>
                        <a:pt x="1764" y="3541"/>
                        <a:pt x="1802" y="3542"/>
                        <a:pt x="1840" y="3542"/>
                      </a:cubicBezTo>
                      <a:cubicBezTo>
                        <a:pt x="2178" y="3542"/>
                        <a:pt x="2494" y="3447"/>
                        <a:pt x="2762" y="3276"/>
                      </a:cubicBezTo>
                      <a:cubicBezTo>
                        <a:pt x="2857" y="3217"/>
                        <a:pt x="2869" y="3086"/>
                        <a:pt x="2797" y="3014"/>
                      </a:cubicBezTo>
                      <a:cubicBezTo>
                        <a:pt x="2761" y="2978"/>
                        <a:pt x="2711" y="2964"/>
                        <a:pt x="2664" y="2964"/>
                      </a:cubicBezTo>
                      <a:cubicBezTo>
                        <a:pt x="2634" y="2964"/>
                        <a:pt x="2606" y="2969"/>
                        <a:pt x="2583" y="2979"/>
                      </a:cubicBezTo>
                      <a:cubicBezTo>
                        <a:pt x="2380" y="3096"/>
                        <a:pt x="2149" y="3185"/>
                        <a:pt x="1897" y="3185"/>
                      </a:cubicBezTo>
                      <a:cubicBezTo>
                        <a:pt x="1868" y="3185"/>
                        <a:pt x="1839" y="3183"/>
                        <a:pt x="1809" y="3181"/>
                      </a:cubicBezTo>
                      <a:cubicBezTo>
                        <a:pt x="1023" y="3169"/>
                        <a:pt x="380" y="2514"/>
                        <a:pt x="392" y="1716"/>
                      </a:cubicBezTo>
                      <a:cubicBezTo>
                        <a:pt x="426" y="948"/>
                        <a:pt x="1028" y="330"/>
                        <a:pt x="1792" y="330"/>
                      </a:cubicBezTo>
                      <a:cubicBezTo>
                        <a:pt x="1833" y="330"/>
                        <a:pt x="1874" y="332"/>
                        <a:pt x="1916" y="335"/>
                      </a:cubicBezTo>
                      <a:cubicBezTo>
                        <a:pt x="2619" y="371"/>
                        <a:pt x="3190" y="943"/>
                        <a:pt x="3250" y="1633"/>
                      </a:cubicBezTo>
                      <a:cubicBezTo>
                        <a:pt x="3285" y="1919"/>
                        <a:pt x="3214" y="2193"/>
                        <a:pt x="3095" y="2431"/>
                      </a:cubicBezTo>
                      <a:cubicBezTo>
                        <a:pt x="3059" y="2490"/>
                        <a:pt x="3059" y="2574"/>
                        <a:pt x="3119" y="2633"/>
                      </a:cubicBezTo>
                      <a:cubicBezTo>
                        <a:pt x="3149" y="2663"/>
                        <a:pt x="3191" y="2678"/>
                        <a:pt x="3234" y="2678"/>
                      </a:cubicBezTo>
                      <a:cubicBezTo>
                        <a:pt x="3295" y="2678"/>
                        <a:pt x="3358" y="2648"/>
                        <a:pt x="3393" y="2586"/>
                      </a:cubicBezTo>
                      <a:cubicBezTo>
                        <a:pt x="3536" y="2324"/>
                        <a:pt x="3607" y="2014"/>
                        <a:pt x="3583" y="1669"/>
                      </a:cubicBezTo>
                      <a:cubicBezTo>
                        <a:pt x="3536" y="764"/>
                        <a:pt x="2797" y="50"/>
                        <a:pt x="1904" y="2"/>
                      </a:cubicBezTo>
                      <a:cubicBezTo>
                        <a:pt x="1877" y="1"/>
                        <a:pt x="1849" y="0"/>
                        <a:pt x="182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4" name="Google Shape;5054;p56"/>
                <p:cNvSpPr/>
                <p:nvPr/>
              </p:nvSpPr>
              <p:spPr>
                <a:xfrm>
                  <a:off x="3519298" y="3910197"/>
                  <a:ext cx="29570" cy="29220"/>
                </a:xfrm>
                <a:custGeom>
                  <a:rect b="b" l="l" r="r" t="t"/>
                  <a:pathLst>
                    <a:path extrusionOk="0" h="918" w="929">
                      <a:moveTo>
                        <a:pt x="465" y="1"/>
                      </a:moveTo>
                      <a:cubicBezTo>
                        <a:pt x="203" y="1"/>
                        <a:pt x="0" y="203"/>
                        <a:pt x="0" y="453"/>
                      </a:cubicBezTo>
                      <a:cubicBezTo>
                        <a:pt x="0" y="715"/>
                        <a:pt x="203" y="918"/>
                        <a:pt x="465" y="918"/>
                      </a:cubicBezTo>
                      <a:cubicBezTo>
                        <a:pt x="715" y="918"/>
                        <a:pt x="929" y="715"/>
                        <a:pt x="929" y="453"/>
                      </a:cubicBezTo>
                      <a:cubicBezTo>
                        <a:pt x="929" y="203"/>
                        <a:pt x="715" y="1"/>
                        <a:pt x="46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55" name="Google Shape;5055;p56"/>
            <p:cNvGrpSpPr/>
            <p:nvPr/>
          </p:nvGrpSpPr>
          <p:grpSpPr>
            <a:xfrm>
              <a:off x="6547098" y="2715744"/>
              <a:ext cx="956596" cy="944315"/>
              <a:chOff x="3789173" y="2377690"/>
              <a:chExt cx="1098904" cy="1084796"/>
            </a:xfrm>
          </p:grpSpPr>
          <p:grpSp>
            <p:nvGrpSpPr>
              <p:cNvPr id="5056" name="Google Shape;5056;p56"/>
              <p:cNvGrpSpPr/>
              <p:nvPr/>
            </p:nvGrpSpPr>
            <p:grpSpPr>
              <a:xfrm>
                <a:off x="3789173" y="2377690"/>
                <a:ext cx="1098904" cy="1084796"/>
                <a:chOff x="3789173" y="2377690"/>
                <a:chExt cx="1098904" cy="1084796"/>
              </a:xfrm>
            </p:grpSpPr>
            <p:sp>
              <p:nvSpPr>
                <p:cNvPr id="5057" name="Google Shape;5057;p56"/>
                <p:cNvSpPr/>
                <p:nvPr/>
              </p:nvSpPr>
              <p:spPr>
                <a:xfrm>
                  <a:off x="3789173" y="237769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1" y="0"/>
                      </a:moveTo>
                      <a:cubicBezTo>
                        <a:pt x="22090" y="0"/>
                        <a:pt x="21319" y="295"/>
                        <a:pt x="20730" y="884"/>
                      </a:cubicBezTo>
                      <a:lnTo>
                        <a:pt x="1180" y="20446"/>
                      </a:lnTo>
                      <a:cubicBezTo>
                        <a:pt x="1" y="21613"/>
                        <a:pt x="1" y="23518"/>
                        <a:pt x="1180" y="24697"/>
                      </a:cubicBezTo>
                      <a:lnTo>
                        <a:pt x="20730" y="44259"/>
                      </a:lnTo>
                      <a:cubicBezTo>
                        <a:pt x="21319" y="44842"/>
                        <a:pt x="22090" y="45134"/>
                        <a:pt x="22861" y="45134"/>
                      </a:cubicBezTo>
                      <a:cubicBezTo>
                        <a:pt x="23632" y="45134"/>
                        <a:pt x="24403" y="44842"/>
                        <a:pt x="24992" y="44259"/>
                      </a:cubicBezTo>
                      <a:lnTo>
                        <a:pt x="44542" y="24697"/>
                      </a:lnTo>
                      <a:cubicBezTo>
                        <a:pt x="45721" y="23518"/>
                        <a:pt x="45721" y="21613"/>
                        <a:pt x="44542" y="20446"/>
                      </a:cubicBezTo>
                      <a:lnTo>
                        <a:pt x="36684" y="12576"/>
                      </a:lnTo>
                      <a:cubicBezTo>
                        <a:pt x="36267" y="12171"/>
                        <a:pt x="36363" y="11481"/>
                        <a:pt x="36851" y="11171"/>
                      </a:cubicBezTo>
                      <a:cubicBezTo>
                        <a:pt x="37565" y="10719"/>
                        <a:pt x="38327" y="10350"/>
                        <a:pt x="39125" y="10052"/>
                      </a:cubicBezTo>
                      <a:cubicBezTo>
                        <a:pt x="39613" y="9874"/>
                        <a:pt x="40054" y="9552"/>
                        <a:pt x="40399" y="9100"/>
                      </a:cubicBezTo>
                      <a:cubicBezTo>
                        <a:pt x="41173" y="8099"/>
                        <a:pt x="41220" y="6778"/>
                        <a:pt x="40518" y="5730"/>
                      </a:cubicBezTo>
                      <a:cubicBezTo>
                        <a:pt x="39932" y="4868"/>
                        <a:pt x="39013" y="4436"/>
                        <a:pt x="38094" y="4436"/>
                      </a:cubicBezTo>
                      <a:cubicBezTo>
                        <a:pt x="37349" y="4436"/>
                        <a:pt x="36606" y="4720"/>
                        <a:pt x="36041" y="5290"/>
                      </a:cubicBezTo>
                      <a:cubicBezTo>
                        <a:pt x="35732" y="5587"/>
                        <a:pt x="35505" y="5956"/>
                        <a:pt x="35362" y="6337"/>
                      </a:cubicBezTo>
                      <a:cubicBezTo>
                        <a:pt x="35077" y="7123"/>
                        <a:pt x="34720" y="7885"/>
                        <a:pt x="34267" y="8588"/>
                      </a:cubicBezTo>
                      <a:cubicBezTo>
                        <a:pt x="34091" y="8872"/>
                        <a:pt x="33797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3" y="295"/>
                        <a:pt x="23632" y="0"/>
                        <a:pt x="22861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58" name="Google Shape;5058;p56"/>
                <p:cNvSpPr/>
                <p:nvPr/>
              </p:nvSpPr>
              <p:spPr>
                <a:xfrm>
                  <a:off x="3885623" y="2465897"/>
                  <a:ext cx="287050" cy="287338"/>
                </a:xfrm>
                <a:custGeom>
                  <a:rect b="b" l="l" r="r" t="t"/>
                  <a:pathLst>
                    <a:path extrusionOk="0" h="11955" w="11943">
                      <a:moveTo>
                        <a:pt x="5977" y="0"/>
                      </a:moveTo>
                      <a:cubicBezTo>
                        <a:pt x="2679" y="0"/>
                        <a:pt x="0" y="2679"/>
                        <a:pt x="0" y="5977"/>
                      </a:cubicBezTo>
                      <a:cubicBezTo>
                        <a:pt x="0" y="9275"/>
                        <a:pt x="2679" y="11954"/>
                        <a:pt x="5977" y="11954"/>
                      </a:cubicBezTo>
                      <a:cubicBezTo>
                        <a:pt x="9275" y="11954"/>
                        <a:pt x="11942" y="9275"/>
                        <a:pt x="11942" y="5977"/>
                      </a:cubicBezTo>
                      <a:cubicBezTo>
                        <a:pt x="11942" y="2679"/>
                        <a:pt x="9275" y="0"/>
                        <a:pt x="5977" y="0"/>
                      </a:cubicBezTo>
                      <a:close/>
                    </a:path>
                  </a:pathLst>
                </a:custGeom>
                <a:solidFill>
                  <a:srgbClr val="4949E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59" name="Google Shape;5059;p56"/>
              <p:cNvGrpSpPr/>
              <p:nvPr/>
            </p:nvGrpSpPr>
            <p:grpSpPr>
              <a:xfrm>
                <a:off x="4151137" y="2732796"/>
                <a:ext cx="374986" cy="374572"/>
                <a:chOff x="3752358" y="3817349"/>
                <a:chExt cx="346056" cy="345674"/>
              </a:xfrm>
            </p:grpSpPr>
            <p:sp>
              <p:nvSpPr>
                <p:cNvPr id="5060" name="Google Shape;5060;p56"/>
                <p:cNvSpPr/>
                <p:nvPr/>
              </p:nvSpPr>
              <p:spPr>
                <a:xfrm>
                  <a:off x="3752358" y="3817349"/>
                  <a:ext cx="346056" cy="345674"/>
                </a:xfrm>
                <a:custGeom>
                  <a:rect b="b" l="l" r="r" t="t"/>
                  <a:pathLst>
                    <a:path extrusionOk="0" h="10860" w="10872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28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300" y="8240"/>
                        <a:pt x="10871" y="6871"/>
                        <a:pt x="10871" y="5430"/>
                      </a:cubicBezTo>
                      <a:cubicBezTo>
                        <a:pt x="10871" y="3989"/>
                        <a:pt x="10300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1" name="Google Shape;5061;p56"/>
                <p:cNvSpPr/>
                <p:nvPr/>
              </p:nvSpPr>
              <p:spPr>
                <a:xfrm>
                  <a:off x="3831933" y="3955682"/>
                  <a:ext cx="47809" cy="120540"/>
                </a:xfrm>
                <a:custGeom>
                  <a:rect b="b" l="l" r="r" t="t"/>
                  <a:pathLst>
                    <a:path extrusionOk="0" h="3787" w="1502">
                      <a:moveTo>
                        <a:pt x="1168" y="346"/>
                      </a:moveTo>
                      <a:lnTo>
                        <a:pt x="1168" y="3430"/>
                      </a:lnTo>
                      <a:lnTo>
                        <a:pt x="358" y="3430"/>
                      </a:lnTo>
                      <a:lnTo>
                        <a:pt x="358" y="346"/>
                      </a:lnTo>
                      <a:close/>
                      <a:moveTo>
                        <a:pt x="180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72" y="3787"/>
                        <a:pt x="180" y="3787"/>
                      </a:cubicBezTo>
                      <a:lnTo>
                        <a:pt x="1323" y="3787"/>
                      </a:lnTo>
                      <a:cubicBezTo>
                        <a:pt x="1418" y="3787"/>
                        <a:pt x="1501" y="3715"/>
                        <a:pt x="1501" y="3608"/>
                      </a:cubicBezTo>
                      <a:lnTo>
                        <a:pt x="1501" y="179"/>
                      </a:lnTo>
                      <a:cubicBezTo>
                        <a:pt x="1501" y="72"/>
                        <a:pt x="1430" y="1"/>
                        <a:pt x="132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2" name="Google Shape;5062;p56"/>
                <p:cNvSpPr/>
                <p:nvPr/>
              </p:nvSpPr>
              <p:spPr>
                <a:xfrm>
                  <a:off x="3824739" y="3890112"/>
                  <a:ext cx="55002" cy="55002"/>
                </a:xfrm>
                <a:custGeom>
                  <a:rect b="b" l="l" r="r" t="t"/>
                  <a:pathLst>
                    <a:path extrusionOk="0" h="1728" w="1728">
                      <a:moveTo>
                        <a:pt x="870" y="334"/>
                      </a:moveTo>
                      <a:cubicBezTo>
                        <a:pt x="1156" y="334"/>
                        <a:pt x="1394" y="572"/>
                        <a:pt x="1394" y="846"/>
                      </a:cubicBezTo>
                      <a:cubicBezTo>
                        <a:pt x="1394" y="1132"/>
                        <a:pt x="1156" y="1370"/>
                        <a:pt x="870" y="1370"/>
                      </a:cubicBezTo>
                      <a:cubicBezTo>
                        <a:pt x="584" y="1370"/>
                        <a:pt x="346" y="1132"/>
                        <a:pt x="346" y="846"/>
                      </a:cubicBezTo>
                      <a:cubicBezTo>
                        <a:pt x="346" y="572"/>
                        <a:pt x="584" y="334"/>
                        <a:pt x="870" y="334"/>
                      </a:cubicBezTo>
                      <a:close/>
                      <a:moveTo>
                        <a:pt x="870" y="1"/>
                      </a:moveTo>
                      <a:cubicBezTo>
                        <a:pt x="394" y="1"/>
                        <a:pt x="1" y="394"/>
                        <a:pt x="1" y="870"/>
                      </a:cubicBezTo>
                      <a:cubicBezTo>
                        <a:pt x="1" y="1346"/>
                        <a:pt x="394" y="1727"/>
                        <a:pt x="870" y="1727"/>
                      </a:cubicBezTo>
                      <a:cubicBezTo>
                        <a:pt x="1346" y="1727"/>
                        <a:pt x="1727" y="1334"/>
                        <a:pt x="1727" y="870"/>
                      </a:cubicBezTo>
                      <a:cubicBezTo>
                        <a:pt x="1727" y="394"/>
                        <a:pt x="1346" y="1"/>
                        <a:pt x="87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3" name="Google Shape;5063;p56"/>
                <p:cNvSpPr/>
                <p:nvPr/>
              </p:nvSpPr>
              <p:spPr>
                <a:xfrm>
                  <a:off x="3904696" y="3955682"/>
                  <a:ext cx="128148" cy="120540"/>
                </a:xfrm>
                <a:custGeom>
                  <a:rect b="b" l="l" r="r" t="t"/>
                  <a:pathLst>
                    <a:path extrusionOk="0" h="3787" w="4026">
                      <a:moveTo>
                        <a:pt x="191" y="1"/>
                      </a:moveTo>
                      <a:cubicBezTo>
                        <a:pt x="96" y="1"/>
                        <a:pt x="1" y="72"/>
                        <a:pt x="1" y="179"/>
                      </a:cubicBezTo>
                      <a:lnTo>
                        <a:pt x="1" y="3608"/>
                      </a:lnTo>
                      <a:cubicBezTo>
                        <a:pt x="1" y="3703"/>
                        <a:pt x="84" y="3787"/>
                        <a:pt x="191" y="3787"/>
                      </a:cubicBezTo>
                      <a:lnTo>
                        <a:pt x="1334" y="3787"/>
                      </a:lnTo>
                      <a:cubicBezTo>
                        <a:pt x="1418" y="3787"/>
                        <a:pt x="1513" y="3715"/>
                        <a:pt x="1513" y="3608"/>
                      </a:cubicBezTo>
                      <a:lnTo>
                        <a:pt x="1513" y="2382"/>
                      </a:lnTo>
                      <a:cubicBezTo>
                        <a:pt x="1513" y="1977"/>
                        <a:pt x="1596" y="1501"/>
                        <a:pt x="2037" y="1501"/>
                      </a:cubicBezTo>
                      <a:cubicBezTo>
                        <a:pt x="2347" y="1501"/>
                        <a:pt x="2477" y="1763"/>
                        <a:pt x="2525" y="2060"/>
                      </a:cubicBezTo>
                      <a:cubicBezTo>
                        <a:pt x="2537" y="2156"/>
                        <a:pt x="2608" y="2215"/>
                        <a:pt x="2692" y="2215"/>
                      </a:cubicBezTo>
                      <a:cubicBezTo>
                        <a:pt x="2787" y="2215"/>
                        <a:pt x="2870" y="2120"/>
                        <a:pt x="2847" y="2025"/>
                      </a:cubicBezTo>
                      <a:cubicBezTo>
                        <a:pt x="2763" y="1465"/>
                        <a:pt x="2477" y="1155"/>
                        <a:pt x="2013" y="1155"/>
                      </a:cubicBezTo>
                      <a:cubicBezTo>
                        <a:pt x="1465" y="1155"/>
                        <a:pt x="1156" y="1608"/>
                        <a:pt x="1156" y="2382"/>
                      </a:cubicBezTo>
                      <a:lnTo>
                        <a:pt x="1156" y="3430"/>
                      </a:lnTo>
                      <a:lnTo>
                        <a:pt x="346" y="3430"/>
                      </a:lnTo>
                      <a:lnTo>
                        <a:pt x="346" y="358"/>
                      </a:lnTo>
                      <a:lnTo>
                        <a:pt x="918" y="358"/>
                      </a:lnTo>
                      <a:lnTo>
                        <a:pt x="918" y="572"/>
                      </a:lnTo>
                      <a:cubicBezTo>
                        <a:pt x="918" y="632"/>
                        <a:pt x="930" y="679"/>
                        <a:pt x="977" y="715"/>
                      </a:cubicBezTo>
                      <a:cubicBezTo>
                        <a:pt x="1007" y="733"/>
                        <a:pt x="1043" y="742"/>
                        <a:pt x="1078" y="742"/>
                      </a:cubicBezTo>
                      <a:cubicBezTo>
                        <a:pt x="1114" y="742"/>
                        <a:pt x="1150" y="733"/>
                        <a:pt x="1180" y="715"/>
                      </a:cubicBezTo>
                      <a:cubicBezTo>
                        <a:pt x="1477" y="477"/>
                        <a:pt x="1835" y="358"/>
                        <a:pt x="2227" y="358"/>
                      </a:cubicBezTo>
                      <a:cubicBezTo>
                        <a:pt x="3204" y="358"/>
                        <a:pt x="3656" y="1191"/>
                        <a:pt x="3656" y="2001"/>
                      </a:cubicBezTo>
                      <a:lnTo>
                        <a:pt x="3656" y="3430"/>
                      </a:lnTo>
                      <a:lnTo>
                        <a:pt x="2847" y="3430"/>
                      </a:lnTo>
                      <a:lnTo>
                        <a:pt x="2847" y="2870"/>
                      </a:lnTo>
                      <a:cubicBezTo>
                        <a:pt x="2847" y="2775"/>
                        <a:pt x="2775" y="2703"/>
                        <a:pt x="2692" y="2703"/>
                      </a:cubicBezTo>
                      <a:cubicBezTo>
                        <a:pt x="2597" y="2703"/>
                        <a:pt x="2525" y="2775"/>
                        <a:pt x="2525" y="2870"/>
                      </a:cubicBezTo>
                      <a:lnTo>
                        <a:pt x="2525" y="3596"/>
                      </a:lnTo>
                      <a:cubicBezTo>
                        <a:pt x="2525" y="3691"/>
                        <a:pt x="2597" y="3775"/>
                        <a:pt x="2704" y="3775"/>
                      </a:cubicBezTo>
                      <a:lnTo>
                        <a:pt x="3847" y="3775"/>
                      </a:lnTo>
                      <a:cubicBezTo>
                        <a:pt x="3942" y="3775"/>
                        <a:pt x="4025" y="3703"/>
                        <a:pt x="4025" y="3596"/>
                      </a:cubicBezTo>
                      <a:lnTo>
                        <a:pt x="4025" y="1989"/>
                      </a:lnTo>
                      <a:cubicBezTo>
                        <a:pt x="4025" y="810"/>
                        <a:pt x="3299" y="1"/>
                        <a:pt x="2239" y="1"/>
                      </a:cubicBezTo>
                      <a:cubicBezTo>
                        <a:pt x="1894" y="1"/>
                        <a:pt x="1573" y="84"/>
                        <a:pt x="1275" y="251"/>
                      </a:cubicBezTo>
                      <a:lnTo>
                        <a:pt x="1275" y="179"/>
                      </a:lnTo>
                      <a:cubicBezTo>
                        <a:pt x="1275" y="84"/>
                        <a:pt x="1204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64" name="Google Shape;5064;p56"/>
            <p:cNvGrpSpPr/>
            <p:nvPr/>
          </p:nvGrpSpPr>
          <p:grpSpPr>
            <a:xfrm>
              <a:off x="7034853" y="3222917"/>
              <a:ext cx="956596" cy="944252"/>
              <a:chOff x="4349489" y="2960313"/>
              <a:chExt cx="1098904" cy="1084724"/>
            </a:xfrm>
          </p:grpSpPr>
          <p:grpSp>
            <p:nvGrpSpPr>
              <p:cNvPr id="5065" name="Google Shape;5065;p56"/>
              <p:cNvGrpSpPr/>
              <p:nvPr/>
            </p:nvGrpSpPr>
            <p:grpSpPr>
              <a:xfrm>
                <a:off x="4349489" y="2960313"/>
                <a:ext cx="1098904" cy="1084724"/>
                <a:chOff x="4349489" y="2960313"/>
                <a:chExt cx="1098904" cy="1084724"/>
              </a:xfrm>
            </p:grpSpPr>
            <p:sp>
              <p:nvSpPr>
                <p:cNvPr id="5066" name="Google Shape;5066;p56"/>
                <p:cNvSpPr/>
                <p:nvPr/>
              </p:nvSpPr>
              <p:spPr>
                <a:xfrm>
                  <a:off x="4349489" y="2960313"/>
                  <a:ext cx="1098904" cy="1084724"/>
                </a:xfrm>
                <a:custGeom>
                  <a:rect b="b" l="l" r="r" t="t"/>
                  <a:pathLst>
                    <a:path extrusionOk="0" h="45131" w="45721">
                      <a:moveTo>
                        <a:pt x="22862" y="0"/>
                      </a:moveTo>
                      <a:cubicBezTo>
                        <a:pt x="22092" y="0"/>
                        <a:pt x="21324" y="295"/>
                        <a:pt x="20741" y="884"/>
                      </a:cubicBezTo>
                      <a:lnTo>
                        <a:pt x="12871" y="8743"/>
                      </a:lnTo>
                      <a:cubicBezTo>
                        <a:pt x="12697" y="8917"/>
                        <a:pt x="12470" y="9001"/>
                        <a:pt x="12243" y="9001"/>
                      </a:cubicBezTo>
                      <a:cubicBezTo>
                        <a:pt x="11942" y="9001"/>
                        <a:pt x="11642" y="8854"/>
                        <a:pt x="11466" y="8576"/>
                      </a:cubicBezTo>
                      <a:cubicBezTo>
                        <a:pt x="11014" y="7861"/>
                        <a:pt x="10645" y="7099"/>
                        <a:pt x="10347" y="6302"/>
                      </a:cubicBezTo>
                      <a:cubicBezTo>
                        <a:pt x="10168" y="5814"/>
                        <a:pt x="9847" y="5373"/>
                        <a:pt x="9394" y="5028"/>
                      </a:cubicBezTo>
                      <a:cubicBezTo>
                        <a:pt x="8866" y="4619"/>
                        <a:pt x="8248" y="4413"/>
                        <a:pt x="7630" y="4413"/>
                      </a:cubicBezTo>
                      <a:cubicBezTo>
                        <a:pt x="7078" y="4413"/>
                        <a:pt x="6525" y="4577"/>
                        <a:pt x="6037" y="4909"/>
                      </a:cubicBezTo>
                      <a:cubicBezTo>
                        <a:pt x="4465" y="5968"/>
                        <a:pt x="4310" y="8123"/>
                        <a:pt x="5584" y="9385"/>
                      </a:cubicBezTo>
                      <a:cubicBezTo>
                        <a:pt x="5894" y="9695"/>
                        <a:pt x="6251" y="9921"/>
                        <a:pt x="6632" y="10064"/>
                      </a:cubicBezTo>
                      <a:cubicBezTo>
                        <a:pt x="7418" y="10350"/>
                        <a:pt x="8180" y="10707"/>
                        <a:pt x="8882" y="11159"/>
                      </a:cubicBezTo>
                      <a:cubicBezTo>
                        <a:pt x="9382" y="11469"/>
                        <a:pt x="9466" y="12148"/>
                        <a:pt x="9049" y="12564"/>
                      </a:cubicBezTo>
                      <a:lnTo>
                        <a:pt x="1179" y="20434"/>
                      </a:lnTo>
                      <a:cubicBezTo>
                        <a:pt x="0" y="21613"/>
                        <a:pt x="0" y="23518"/>
                        <a:pt x="1179" y="24697"/>
                      </a:cubicBezTo>
                      <a:lnTo>
                        <a:pt x="20741" y="44247"/>
                      </a:lnTo>
                      <a:cubicBezTo>
                        <a:pt x="21324" y="44836"/>
                        <a:pt x="22092" y="45131"/>
                        <a:pt x="22862" y="45131"/>
                      </a:cubicBezTo>
                      <a:cubicBezTo>
                        <a:pt x="23631" y="45131"/>
                        <a:pt x="24402" y="44836"/>
                        <a:pt x="24992" y="44247"/>
                      </a:cubicBezTo>
                      <a:lnTo>
                        <a:pt x="44554" y="24697"/>
                      </a:lnTo>
                      <a:cubicBezTo>
                        <a:pt x="45720" y="23518"/>
                        <a:pt x="45720" y="21613"/>
                        <a:pt x="44554" y="2043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67" name="Google Shape;5067;p56"/>
                <p:cNvSpPr/>
                <p:nvPr/>
              </p:nvSpPr>
              <p:spPr>
                <a:xfrm>
                  <a:off x="5065741" y="3026769"/>
                  <a:ext cx="287338" cy="287338"/>
                </a:xfrm>
                <a:custGeom>
                  <a:rect b="b" l="l" r="r" t="t"/>
                  <a:pathLst>
                    <a:path extrusionOk="0" h="11955" w="11955">
                      <a:moveTo>
                        <a:pt x="5978" y="1"/>
                      </a:moveTo>
                      <a:cubicBezTo>
                        <a:pt x="2680" y="1"/>
                        <a:pt x="1" y="2679"/>
                        <a:pt x="1" y="5978"/>
                      </a:cubicBezTo>
                      <a:cubicBezTo>
                        <a:pt x="1" y="9276"/>
                        <a:pt x="2680" y="11954"/>
                        <a:pt x="5978" y="11954"/>
                      </a:cubicBezTo>
                      <a:cubicBezTo>
                        <a:pt x="9276" y="11954"/>
                        <a:pt x="11955" y="9276"/>
                        <a:pt x="11955" y="5978"/>
                      </a:cubicBezTo>
                      <a:cubicBezTo>
                        <a:pt x="11955" y="2679"/>
                        <a:pt x="9276" y="1"/>
                        <a:pt x="5978" y="1"/>
                      </a:cubicBezTo>
                      <a:close/>
                    </a:path>
                  </a:pathLst>
                </a:custGeom>
                <a:solidFill>
                  <a:srgbClr val="FCBD2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68" name="Google Shape;5068;p56"/>
              <p:cNvGrpSpPr/>
              <p:nvPr/>
            </p:nvGrpSpPr>
            <p:grpSpPr>
              <a:xfrm>
                <a:off x="4732657" y="3315384"/>
                <a:ext cx="374952" cy="374572"/>
                <a:chOff x="4201447" y="3817349"/>
                <a:chExt cx="346024" cy="345674"/>
              </a:xfrm>
            </p:grpSpPr>
            <p:sp>
              <p:nvSpPr>
                <p:cNvPr id="5069" name="Google Shape;5069;p56"/>
                <p:cNvSpPr/>
                <p:nvPr/>
              </p:nvSpPr>
              <p:spPr>
                <a:xfrm>
                  <a:off x="4201447" y="3817349"/>
                  <a:ext cx="346024" cy="345674"/>
                </a:xfrm>
                <a:custGeom>
                  <a:rect b="b" l="l" r="r" t="t"/>
                  <a:pathLst>
                    <a:path extrusionOk="0" h="10860" w="10871">
                      <a:moveTo>
                        <a:pt x="5430" y="334"/>
                      </a:moveTo>
                      <a:cubicBezTo>
                        <a:pt x="8252" y="334"/>
                        <a:pt x="10526" y="2608"/>
                        <a:pt x="10526" y="5430"/>
                      </a:cubicBezTo>
                      <a:cubicBezTo>
                        <a:pt x="10526" y="8240"/>
                        <a:pt x="8252" y="10514"/>
                        <a:pt x="5430" y="10514"/>
                      </a:cubicBezTo>
                      <a:cubicBezTo>
                        <a:pt x="2620" y="10514"/>
                        <a:pt x="346" y="8240"/>
                        <a:pt x="346" y="5430"/>
                      </a:cubicBezTo>
                      <a:cubicBezTo>
                        <a:pt x="346" y="2608"/>
                        <a:pt x="2620" y="334"/>
                        <a:pt x="5430" y="334"/>
                      </a:cubicBezTo>
                      <a:close/>
                      <a:moveTo>
                        <a:pt x="5430" y="1"/>
                      </a:moveTo>
                      <a:cubicBezTo>
                        <a:pt x="3989" y="1"/>
                        <a:pt x="2620" y="560"/>
                        <a:pt x="1596" y="1584"/>
                      </a:cubicBezTo>
                      <a:cubicBezTo>
                        <a:pt x="572" y="2620"/>
                        <a:pt x="1" y="3989"/>
                        <a:pt x="1" y="5430"/>
                      </a:cubicBezTo>
                      <a:cubicBezTo>
                        <a:pt x="1" y="6871"/>
                        <a:pt x="572" y="8240"/>
                        <a:pt x="1596" y="9264"/>
                      </a:cubicBezTo>
                      <a:cubicBezTo>
                        <a:pt x="2620" y="10300"/>
                        <a:pt x="3989" y="10859"/>
                        <a:pt x="5430" y="10859"/>
                      </a:cubicBezTo>
                      <a:cubicBezTo>
                        <a:pt x="6882" y="10859"/>
                        <a:pt x="8252" y="10300"/>
                        <a:pt x="9276" y="9264"/>
                      </a:cubicBezTo>
                      <a:cubicBezTo>
                        <a:pt x="10299" y="8240"/>
                        <a:pt x="10871" y="6871"/>
                        <a:pt x="10871" y="5430"/>
                      </a:cubicBezTo>
                      <a:cubicBezTo>
                        <a:pt x="10871" y="3989"/>
                        <a:pt x="10299" y="2620"/>
                        <a:pt x="9276" y="1584"/>
                      </a:cubicBezTo>
                      <a:cubicBezTo>
                        <a:pt x="8252" y="560"/>
                        <a:pt x="6882" y="1"/>
                        <a:pt x="5430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0" name="Google Shape;5070;p56"/>
                <p:cNvSpPr/>
                <p:nvPr/>
              </p:nvSpPr>
              <p:spPr>
                <a:xfrm>
                  <a:off x="4271569" y="3904531"/>
                  <a:ext cx="227394" cy="185728"/>
                </a:xfrm>
                <a:custGeom>
                  <a:rect b="b" l="l" r="r" t="t"/>
                  <a:pathLst>
                    <a:path extrusionOk="0" h="5835" w="7144">
                      <a:moveTo>
                        <a:pt x="4620" y="0"/>
                      </a:moveTo>
                      <a:cubicBezTo>
                        <a:pt x="3727" y="0"/>
                        <a:pt x="2977" y="691"/>
                        <a:pt x="2905" y="1572"/>
                      </a:cubicBezTo>
                      <a:cubicBezTo>
                        <a:pt x="2727" y="1548"/>
                        <a:pt x="2358" y="1441"/>
                        <a:pt x="2262" y="1405"/>
                      </a:cubicBezTo>
                      <a:cubicBezTo>
                        <a:pt x="1643" y="1203"/>
                        <a:pt x="1072" y="810"/>
                        <a:pt x="631" y="322"/>
                      </a:cubicBezTo>
                      <a:cubicBezTo>
                        <a:pt x="596" y="298"/>
                        <a:pt x="572" y="274"/>
                        <a:pt x="524" y="262"/>
                      </a:cubicBezTo>
                      <a:cubicBezTo>
                        <a:pt x="517" y="261"/>
                        <a:pt x="509" y="260"/>
                        <a:pt x="501" y="260"/>
                      </a:cubicBezTo>
                      <a:cubicBezTo>
                        <a:pt x="436" y="260"/>
                        <a:pt x="367" y="304"/>
                        <a:pt x="346" y="357"/>
                      </a:cubicBezTo>
                      <a:cubicBezTo>
                        <a:pt x="238" y="572"/>
                        <a:pt x="179" y="810"/>
                        <a:pt x="179" y="1048"/>
                      </a:cubicBezTo>
                      <a:cubicBezTo>
                        <a:pt x="179" y="1393"/>
                        <a:pt x="286" y="1727"/>
                        <a:pt x="476" y="1977"/>
                      </a:cubicBezTo>
                      <a:cubicBezTo>
                        <a:pt x="466" y="1975"/>
                        <a:pt x="456" y="1974"/>
                        <a:pt x="446" y="1974"/>
                      </a:cubicBezTo>
                      <a:cubicBezTo>
                        <a:pt x="397" y="1974"/>
                        <a:pt x="349" y="1997"/>
                        <a:pt x="310" y="2036"/>
                      </a:cubicBezTo>
                      <a:cubicBezTo>
                        <a:pt x="286" y="2060"/>
                        <a:pt x="286" y="2108"/>
                        <a:pt x="274" y="2143"/>
                      </a:cubicBezTo>
                      <a:lnTo>
                        <a:pt x="274" y="2203"/>
                      </a:lnTo>
                      <a:cubicBezTo>
                        <a:pt x="274" y="2655"/>
                        <a:pt x="476" y="3072"/>
                        <a:pt x="822" y="3358"/>
                      </a:cubicBezTo>
                      <a:cubicBezTo>
                        <a:pt x="786" y="3370"/>
                        <a:pt x="774" y="3405"/>
                        <a:pt x="762" y="3417"/>
                      </a:cubicBezTo>
                      <a:cubicBezTo>
                        <a:pt x="750" y="3465"/>
                        <a:pt x="727" y="3513"/>
                        <a:pt x="750" y="3548"/>
                      </a:cubicBezTo>
                      <a:cubicBezTo>
                        <a:pt x="893" y="4024"/>
                        <a:pt x="1262" y="4405"/>
                        <a:pt x="1727" y="4548"/>
                      </a:cubicBezTo>
                      <a:cubicBezTo>
                        <a:pt x="1310" y="4798"/>
                        <a:pt x="834" y="4941"/>
                        <a:pt x="334" y="4941"/>
                      </a:cubicBezTo>
                      <a:lnTo>
                        <a:pt x="191" y="4941"/>
                      </a:lnTo>
                      <a:cubicBezTo>
                        <a:pt x="107" y="4941"/>
                        <a:pt x="36" y="5001"/>
                        <a:pt x="12" y="5084"/>
                      </a:cubicBezTo>
                      <a:cubicBezTo>
                        <a:pt x="0" y="5156"/>
                        <a:pt x="48" y="5239"/>
                        <a:pt x="107" y="5263"/>
                      </a:cubicBezTo>
                      <a:cubicBezTo>
                        <a:pt x="727" y="5632"/>
                        <a:pt x="1465" y="5834"/>
                        <a:pt x="2191" y="5834"/>
                      </a:cubicBezTo>
                      <a:cubicBezTo>
                        <a:pt x="3072" y="5834"/>
                        <a:pt x="3905" y="5560"/>
                        <a:pt x="4596" y="5060"/>
                      </a:cubicBezTo>
                      <a:cubicBezTo>
                        <a:pt x="4691" y="5001"/>
                        <a:pt x="4691" y="4858"/>
                        <a:pt x="4620" y="4786"/>
                      </a:cubicBezTo>
                      <a:cubicBezTo>
                        <a:pt x="4587" y="4754"/>
                        <a:pt x="4544" y="4735"/>
                        <a:pt x="4499" y="4735"/>
                      </a:cubicBezTo>
                      <a:cubicBezTo>
                        <a:pt x="4463" y="4735"/>
                        <a:pt x="4426" y="4748"/>
                        <a:pt x="4394" y="4775"/>
                      </a:cubicBezTo>
                      <a:cubicBezTo>
                        <a:pt x="3763" y="5215"/>
                        <a:pt x="3013" y="5489"/>
                        <a:pt x="2191" y="5489"/>
                      </a:cubicBezTo>
                      <a:cubicBezTo>
                        <a:pt x="1727" y="5489"/>
                        <a:pt x="1262" y="5394"/>
                        <a:pt x="846" y="5239"/>
                      </a:cubicBezTo>
                      <a:cubicBezTo>
                        <a:pt x="1369" y="5144"/>
                        <a:pt x="1846" y="4917"/>
                        <a:pt x="2262" y="4584"/>
                      </a:cubicBezTo>
                      <a:cubicBezTo>
                        <a:pt x="2310" y="4536"/>
                        <a:pt x="2334" y="4477"/>
                        <a:pt x="2322" y="4417"/>
                      </a:cubicBezTo>
                      <a:cubicBezTo>
                        <a:pt x="2310" y="4346"/>
                        <a:pt x="2239" y="4286"/>
                        <a:pt x="2155" y="4286"/>
                      </a:cubicBezTo>
                      <a:cubicBezTo>
                        <a:pt x="1739" y="4263"/>
                        <a:pt x="1369" y="4048"/>
                        <a:pt x="1167" y="3691"/>
                      </a:cubicBezTo>
                      <a:cubicBezTo>
                        <a:pt x="1250" y="3691"/>
                        <a:pt x="1358" y="3667"/>
                        <a:pt x="1441" y="3643"/>
                      </a:cubicBezTo>
                      <a:cubicBezTo>
                        <a:pt x="1524" y="3632"/>
                        <a:pt x="1584" y="3572"/>
                        <a:pt x="1584" y="3489"/>
                      </a:cubicBezTo>
                      <a:cubicBezTo>
                        <a:pt x="1596" y="3405"/>
                        <a:pt x="1536" y="3334"/>
                        <a:pt x="1441" y="3298"/>
                      </a:cubicBezTo>
                      <a:cubicBezTo>
                        <a:pt x="1000" y="3191"/>
                        <a:pt x="667" y="2822"/>
                        <a:pt x="596" y="2381"/>
                      </a:cubicBezTo>
                      <a:lnTo>
                        <a:pt x="596" y="2381"/>
                      </a:lnTo>
                      <a:cubicBezTo>
                        <a:pt x="727" y="2405"/>
                        <a:pt x="869" y="2417"/>
                        <a:pt x="1000" y="2417"/>
                      </a:cubicBezTo>
                      <a:cubicBezTo>
                        <a:pt x="1084" y="2417"/>
                        <a:pt x="1143" y="2358"/>
                        <a:pt x="1167" y="2274"/>
                      </a:cubicBezTo>
                      <a:cubicBezTo>
                        <a:pt x="1179" y="2203"/>
                        <a:pt x="1131" y="2143"/>
                        <a:pt x="1072" y="2108"/>
                      </a:cubicBezTo>
                      <a:cubicBezTo>
                        <a:pt x="703" y="1881"/>
                        <a:pt x="476" y="1488"/>
                        <a:pt x="476" y="1048"/>
                      </a:cubicBezTo>
                      <a:cubicBezTo>
                        <a:pt x="476" y="953"/>
                        <a:pt x="488" y="846"/>
                        <a:pt x="524" y="738"/>
                      </a:cubicBezTo>
                      <a:cubicBezTo>
                        <a:pt x="965" y="1191"/>
                        <a:pt x="1524" y="1524"/>
                        <a:pt x="2120" y="1727"/>
                      </a:cubicBezTo>
                      <a:cubicBezTo>
                        <a:pt x="2120" y="1727"/>
                        <a:pt x="2715" y="1905"/>
                        <a:pt x="2929" y="1917"/>
                      </a:cubicBezTo>
                      <a:lnTo>
                        <a:pt x="3024" y="1917"/>
                      </a:lnTo>
                      <a:cubicBezTo>
                        <a:pt x="3096" y="1917"/>
                        <a:pt x="3167" y="1869"/>
                        <a:pt x="3191" y="1798"/>
                      </a:cubicBezTo>
                      <a:cubicBezTo>
                        <a:pt x="3203" y="1786"/>
                        <a:pt x="3203" y="1750"/>
                        <a:pt x="3203" y="1738"/>
                      </a:cubicBezTo>
                      <a:lnTo>
                        <a:pt x="3203" y="1703"/>
                      </a:lnTo>
                      <a:cubicBezTo>
                        <a:pt x="3203" y="953"/>
                        <a:pt x="3810" y="334"/>
                        <a:pt x="4572" y="334"/>
                      </a:cubicBezTo>
                      <a:cubicBezTo>
                        <a:pt x="4941" y="334"/>
                        <a:pt x="5287" y="488"/>
                        <a:pt x="5549" y="750"/>
                      </a:cubicBezTo>
                      <a:cubicBezTo>
                        <a:pt x="5585" y="787"/>
                        <a:pt x="5621" y="802"/>
                        <a:pt x="5663" y="802"/>
                      </a:cubicBezTo>
                      <a:cubicBezTo>
                        <a:pt x="5676" y="802"/>
                        <a:pt x="5689" y="801"/>
                        <a:pt x="5703" y="798"/>
                      </a:cubicBezTo>
                      <a:cubicBezTo>
                        <a:pt x="5882" y="762"/>
                        <a:pt x="6049" y="738"/>
                        <a:pt x="6203" y="679"/>
                      </a:cubicBezTo>
                      <a:lnTo>
                        <a:pt x="6203" y="679"/>
                      </a:lnTo>
                      <a:cubicBezTo>
                        <a:pt x="6120" y="762"/>
                        <a:pt x="6013" y="857"/>
                        <a:pt x="5894" y="917"/>
                      </a:cubicBezTo>
                      <a:cubicBezTo>
                        <a:pt x="5822" y="965"/>
                        <a:pt x="5787" y="1048"/>
                        <a:pt x="5822" y="1143"/>
                      </a:cubicBezTo>
                      <a:cubicBezTo>
                        <a:pt x="5846" y="1203"/>
                        <a:pt x="5930" y="1250"/>
                        <a:pt x="6001" y="1250"/>
                      </a:cubicBezTo>
                      <a:cubicBezTo>
                        <a:pt x="6144" y="1227"/>
                        <a:pt x="6287" y="1215"/>
                        <a:pt x="6418" y="1167"/>
                      </a:cubicBezTo>
                      <a:lnTo>
                        <a:pt x="6418" y="1167"/>
                      </a:lnTo>
                      <a:cubicBezTo>
                        <a:pt x="6299" y="1286"/>
                        <a:pt x="6168" y="1405"/>
                        <a:pt x="6013" y="1512"/>
                      </a:cubicBezTo>
                      <a:cubicBezTo>
                        <a:pt x="5965" y="1548"/>
                        <a:pt x="5941" y="1608"/>
                        <a:pt x="5941" y="1655"/>
                      </a:cubicBezTo>
                      <a:lnTo>
                        <a:pt x="5941" y="1679"/>
                      </a:lnTo>
                      <a:lnTo>
                        <a:pt x="5941" y="1703"/>
                      </a:lnTo>
                      <a:lnTo>
                        <a:pt x="5941" y="1727"/>
                      </a:lnTo>
                      <a:cubicBezTo>
                        <a:pt x="5941" y="2691"/>
                        <a:pt x="5572" y="3572"/>
                        <a:pt x="4977" y="4227"/>
                      </a:cubicBezTo>
                      <a:cubicBezTo>
                        <a:pt x="4918" y="4298"/>
                        <a:pt x="4918" y="4405"/>
                        <a:pt x="4977" y="4465"/>
                      </a:cubicBezTo>
                      <a:cubicBezTo>
                        <a:pt x="5011" y="4499"/>
                        <a:pt x="5053" y="4514"/>
                        <a:pt x="5096" y="4514"/>
                      </a:cubicBezTo>
                      <a:cubicBezTo>
                        <a:pt x="5143" y="4514"/>
                        <a:pt x="5190" y="4496"/>
                        <a:pt x="5227" y="4465"/>
                      </a:cubicBezTo>
                      <a:cubicBezTo>
                        <a:pt x="5894" y="3715"/>
                        <a:pt x="6263" y="2762"/>
                        <a:pt x="6287" y="1750"/>
                      </a:cubicBezTo>
                      <a:cubicBezTo>
                        <a:pt x="6596" y="1524"/>
                        <a:pt x="6846" y="1250"/>
                        <a:pt x="7061" y="917"/>
                      </a:cubicBezTo>
                      <a:cubicBezTo>
                        <a:pt x="7144" y="857"/>
                        <a:pt x="7132" y="750"/>
                        <a:pt x="7061" y="715"/>
                      </a:cubicBezTo>
                      <a:cubicBezTo>
                        <a:pt x="7029" y="683"/>
                        <a:pt x="6987" y="667"/>
                        <a:pt x="6937" y="667"/>
                      </a:cubicBezTo>
                      <a:cubicBezTo>
                        <a:pt x="6912" y="667"/>
                        <a:pt x="6886" y="671"/>
                        <a:pt x="6858" y="679"/>
                      </a:cubicBezTo>
                      <a:cubicBezTo>
                        <a:pt x="6775" y="726"/>
                        <a:pt x="6680" y="750"/>
                        <a:pt x="6596" y="786"/>
                      </a:cubicBezTo>
                      <a:cubicBezTo>
                        <a:pt x="6680" y="667"/>
                        <a:pt x="6763" y="512"/>
                        <a:pt x="6823" y="369"/>
                      </a:cubicBezTo>
                      <a:cubicBezTo>
                        <a:pt x="6834" y="310"/>
                        <a:pt x="6834" y="238"/>
                        <a:pt x="6787" y="191"/>
                      </a:cubicBezTo>
                      <a:cubicBezTo>
                        <a:pt x="6750" y="153"/>
                        <a:pt x="6703" y="135"/>
                        <a:pt x="6659" y="135"/>
                      </a:cubicBezTo>
                      <a:cubicBezTo>
                        <a:pt x="6632" y="135"/>
                        <a:pt x="6607" y="142"/>
                        <a:pt x="6584" y="155"/>
                      </a:cubicBezTo>
                      <a:cubicBezTo>
                        <a:pt x="6322" y="310"/>
                        <a:pt x="6061" y="393"/>
                        <a:pt x="5775" y="441"/>
                      </a:cubicBezTo>
                      <a:cubicBezTo>
                        <a:pt x="5465" y="143"/>
                        <a:pt x="5048" y="0"/>
                        <a:pt x="462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5071" name="Google Shape;5071;p56"/>
            <p:cNvGrpSpPr/>
            <p:nvPr/>
          </p:nvGrpSpPr>
          <p:grpSpPr>
            <a:xfrm>
              <a:off x="6529419" y="3711909"/>
              <a:ext cx="956596" cy="944315"/>
              <a:chOff x="3768864" y="3522050"/>
              <a:chExt cx="1098904" cy="1084796"/>
            </a:xfrm>
          </p:grpSpPr>
          <p:grpSp>
            <p:nvGrpSpPr>
              <p:cNvPr id="5072" name="Google Shape;5072;p56"/>
              <p:cNvGrpSpPr/>
              <p:nvPr/>
            </p:nvGrpSpPr>
            <p:grpSpPr>
              <a:xfrm>
                <a:off x="3768864" y="3522050"/>
                <a:ext cx="1098904" cy="1084796"/>
                <a:chOff x="3768864" y="3522050"/>
                <a:chExt cx="1098904" cy="1084796"/>
              </a:xfrm>
            </p:grpSpPr>
            <p:sp>
              <p:nvSpPr>
                <p:cNvPr id="5073" name="Google Shape;5073;p56"/>
                <p:cNvSpPr/>
                <p:nvPr/>
              </p:nvSpPr>
              <p:spPr>
                <a:xfrm>
                  <a:off x="3768864" y="3522050"/>
                  <a:ext cx="1098904" cy="1084796"/>
                </a:xfrm>
                <a:custGeom>
                  <a:rect b="b" l="l" r="r" t="t"/>
                  <a:pathLst>
                    <a:path extrusionOk="0" h="45134" w="45721">
                      <a:moveTo>
                        <a:pt x="22862" y="0"/>
                      </a:moveTo>
                      <a:cubicBezTo>
                        <a:pt x="22093" y="0"/>
                        <a:pt x="21325" y="295"/>
                        <a:pt x="20741" y="884"/>
                      </a:cubicBezTo>
                      <a:lnTo>
                        <a:pt x="1179" y="20446"/>
                      </a:lnTo>
                      <a:cubicBezTo>
                        <a:pt x="1" y="21613"/>
                        <a:pt x="1" y="23518"/>
                        <a:pt x="1179" y="24697"/>
                      </a:cubicBezTo>
                      <a:lnTo>
                        <a:pt x="20741" y="44259"/>
                      </a:lnTo>
                      <a:cubicBezTo>
                        <a:pt x="21325" y="44842"/>
                        <a:pt x="22093" y="45134"/>
                        <a:pt x="22862" y="45134"/>
                      </a:cubicBezTo>
                      <a:cubicBezTo>
                        <a:pt x="23631" y="45134"/>
                        <a:pt x="24402" y="44842"/>
                        <a:pt x="24992" y="44259"/>
                      </a:cubicBezTo>
                      <a:lnTo>
                        <a:pt x="44554" y="24697"/>
                      </a:lnTo>
                      <a:cubicBezTo>
                        <a:pt x="45721" y="23518"/>
                        <a:pt x="45721" y="21613"/>
                        <a:pt x="44554" y="20446"/>
                      </a:cubicBezTo>
                      <a:lnTo>
                        <a:pt x="36684" y="12576"/>
                      </a:lnTo>
                      <a:cubicBezTo>
                        <a:pt x="36279" y="12171"/>
                        <a:pt x="36362" y="11481"/>
                        <a:pt x="36850" y="11171"/>
                      </a:cubicBezTo>
                      <a:cubicBezTo>
                        <a:pt x="37565" y="10719"/>
                        <a:pt x="38327" y="10362"/>
                        <a:pt x="39124" y="10052"/>
                      </a:cubicBezTo>
                      <a:cubicBezTo>
                        <a:pt x="39613" y="9874"/>
                        <a:pt x="40053" y="9552"/>
                        <a:pt x="40410" y="9100"/>
                      </a:cubicBezTo>
                      <a:cubicBezTo>
                        <a:pt x="41172" y="8111"/>
                        <a:pt x="41220" y="6778"/>
                        <a:pt x="40518" y="5742"/>
                      </a:cubicBezTo>
                      <a:cubicBezTo>
                        <a:pt x="39931" y="4872"/>
                        <a:pt x="39013" y="4437"/>
                        <a:pt x="38094" y="4437"/>
                      </a:cubicBezTo>
                      <a:cubicBezTo>
                        <a:pt x="37352" y="4437"/>
                        <a:pt x="36610" y="4721"/>
                        <a:pt x="36041" y="5290"/>
                      </a:cubicBezTo>
                      <a:cubicBezTo>
                        <a:pt x="35731" y="5599"/>
                        <a:pt x="35505" y="5956"/>
                        <a:pt x="35362" y="6337"/>
                      </a:cubicBezTo>
                      <a:cubicBezTo>
                        <a:pt x="35076" y="7135"/>
                        <a:pt x="34719" y="7885"/>
                        <a:pt x="34267" y="8588"/>
                      </a:cubicBezTo>
                      <a:cubicBezTo>
                        <a:pt x="34091" y="8872"/>
                        <a:pt x="33796" y="9021"/>
                        <a:pt x="33498" y="9021"/>
                      </a:cubicBezTo>
                      <a:cubicBezTo>
                        <a:pt x="33271" y="9021"/>
                        <a:pt x="33042" y="8934"/>
                        <a:pt x="32862" y="8754"/>
                      </a:cubicBezTo>
                      <a:lnTo>
                        <a:pt x="24992" y="884"/>
                      </a:lnTo>
                      <a:cubicBezTo>
                        <a:pt x="24402" y="295"/>
                        <a:pt x="23631" y="0"/>
                        <a:pt x="22862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4" name="Google Shape;5074;p56"/>
                <p:cNvSpPr/>
                <p:nvPr/>
              </p:nvSpPr>
              <p:spPr>
                <a:xfrm>
                  <a:off x="3887041" y="3641743"/>
                  <a:ext cx="287338" cy="287026"/>
                </a:xfrm>
                <a:custGeom>
                  <a:rect b="b" l="l" r="r" t="t"/>
                  <a:pathLst>
                    <a:path extrusionOk="0" h="11942" w="11955">
                      <a:moveTo>
                        <a:pt x="5978" y="0"/>
                      </a:moveTo>
                      <a:cubicBezTo>
                        <a:pt x="2680" y="0"/>
                        <a:pt x="1" y="2667"/>
                        <a:pt x="1" y="5977"/>
                      </a:cubicBezTo>
                      <a:cubicBezTo>
                        <a:pt x="1" y="9275"/>
                        <a:pt x="2680" y="11942"/>
                        <a:pt x="5978" y="11942"/>
                      </a:cubicBezTo>
                      <a:cubicBezTo>
                        <a:pt x="9276" y="11942"/>
                        <a:pt x="11955" y="9275"/>
                        <a:pt x="11955" y="5977"/>
                      </a:cubicBezTo>
                      <a:cubicBezTo>
                        <a:pt x="11955" y="2667"/>
                        <a:pt x="9276" y="0"/>
                        <a:pt x="5978" y="0"/>
                      </a:cubicBezTo>
                      <a:close/>
                    </a:path>
                  </a:pathLst>
                </a:custGeom>
                <a:solidFill>
                  <a:srgbClr val="EC3A3B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075" name="Google Shape;5075;p56"/>
              <p:cNvGrpSpPr/>
              <p:nvPr/>
            </p:nvGrpSpPr>
            <p:grpSpPr>
              <a:xfrm>
                <a:off x="4139616" y="3871555"/>
                <a:ext cx="357419" cy="357005"/>
                <a:chOff x="7482229" y="3351230"/>
                <a:chExt cx="357419" cy="357005"/>
              </a:xfrm>
            </p:grpSpPr>
            <p:sp>
              <p:nvSpPr>
                <p:cNvPr id="5076" name="Google Shape;5076;p56"/>
                <p:cNvSpPr/>
                <p:nvPr/>
              </p:nvSpPr>
              <p:spPr>
                <a:xfrm>
                  <a:off x="7482229" y="3351230"/>
                  <a:ext cx="357419" cy="357005"/>
                </a:xfrm>
                <a:custGeom>
                  <a:rect b="b" l="l" r="r" t="t"/>
                  <a:pathLst>
                    <a:path extrusionOk="0" h="11216" w="11229">
                      <a:moveTo>
                        <a:pt x="5633" y="357"/>
                      </a:moveTo>
                      <a:cubicBezTo>
                        <a:pt x="8538" y="357"/>
                        <a:pt x="10883" y="2703"/>
                        <a:pt x="10883" y="5608"/>
                      </a:cubicBezTo>
                      <a:cubicBezTo>
                        <a:pt x="10883" y="8513"/>
                        <a:pt x="8538" y="10859"/>
                        <a:pt x="5633" y="10859"/>
                      </a:cubicBezTo>
                      <a:cubicBezTo>
                        <a:pt x="2728" y="10859"/>
                        <a:pt x="382" y="8513"/>
                        <a:pt x="382" y="5608"/>
                      </a:cubicBezTo>
                      <a:cubicBezTo>
                        <a:pt x="382" y="2703"/>
                        <a:pt x="2728" y="357"/>
                        <a:pt x="5633" y="357"/>
                      </a:cubicBezTo>
                      <a:close/>
                      <a:moveTo>
                        <a:pt x="5621" y="0"/>
                      </a:moveTo>
                      <a:cubicBezTo>
                        <a:pt x="4109" y="0"/>
                        <a:pt x="2716" y="572"/>
                        <a:pt x="1644" y="1631"/>
                      </a:cubicBezTo>
                      <a:cubicBezTo>
                        <a:pt x="584" y="2691"/>
                        <a:pt x="1" y="4108"/>
                        <a:pt x="1" y="5608"/>
                      </a:cubicBezTo>
                      <a:cubicBezTo>
                        <a:pt x="1" y="7108"/>
                        <a:pt x="584" y="8513"/>
                        <a:pt x="1644" y="9585"/>
                      </a:cubicBezTo>
                      <a:cubicBezTo>
                        <a:pt x="2704" y="10632"/>
                        <a:pt x="4109" y="11216"/>
                        <a:pt x="5621" y="11216"/>
                      </a:cubicBezTo>
                      <a:cubicBezTo>
                        <a:pt x="7121" y="11216"/>
                        <a:pt x="8526" y="10632"/>
                        <a:pt x="9597" y="9585"/>
                      </a:cubicBezTo>
                      <a:cubicBezTo>
                        <a:pt x="10645" y="8525"/>
                        <a:pt x="11229" y="7108"/>
                        <a:pt x="11229" y="5608"/>
                      </a:cubicBezTo>
                      <a:cubicBezTo>
                        <a:pt x="11229" y="4108"/>
                        <a:pt x="10669" y="2703"/>
                        <a:pt x="9597" y="1631"/>
                      </a:cubicBezTo>
                      <a:cubicBezTo>
                        <a:pt x="8538" y="572"/>
                        <a:pt x="7121" y="0"/>
                        <a:pt x="562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7" name="Google Shape;5077;p56"/>
                <p:cNvSpPr/>
                <p:nvPr/>
              </p:nvSpPr>
              <p:spPr>
                <a:xfrm>
                  <a:off x="7592138" y="3605616"/>
                  <a:ext cx="137983" cy="32530"/>
                </a:xfrm>
                <a:custGeom>
                  <a:rect b="b" l="l" r="r" t="t"/>
                  <a:pathLst>
                    <a:path extrusionOk="0" h="1022" w="4335">
                      <a:moveTo>
                        <a:pt x="202" y="1"/>
                      </a:moveTo>
                      <a:cubicBezTo>
                        <a:pt x="147" y="1"/>
                        <a:pt x="94" y="21"/>
                        <a:pt x="60" y="69"/>
                      </a:cubicBezTo>
                      <a:cubicBezTo>
                        <a:pt x="1" y="140"/>
                        <a:pt x="1" y="259"/>
                        <a:pt x="96" y="319"/>
                      </a:cubicBezTo>
                      <a:cubicBezTo>
                        <a:pt x="644" y="783"/>
                        <a:pt x="1370" y="1021"/>
                        <a:pt x="2168" y="1021"/>
                      </a:cubicBezTo>
                      <a:cubicBezTo>
                        <a:pt x="2954" y="1021"/>
                        <a:pt x="3680" y="771"/>
                        <a:pt x="4239" y="319"/>
                      </a:cubicBezTo>
                      <a:cubicBezTo>
                        <a:pt x="4323" y="259"/>
                        <a:pt x="4335" y="140"/>
                        <a:pt x="4263" y="69"/>
                      </a:cubicBezTo>
                      <a:cubicBezTo>
                        <a:pt x="4228" y="26"/>
                        <a:pt x="4170" y="4"/>
                        <a:pt x="4115" y="4"/>
                      </a:cubicBezTo>
                      <a:cubicBezTo>
                        <a:pt x="4078" y="4"/>
                        <a:pt x="4042" y="14"/>
                        <a:pt x="4013" y="33"/>
                      </a:cubicBezTo>
                      <a:cubicBezTo>
                        <a:pt x="3537" y="438"/>
                        <a:pt x="2882" y="664"/>
                        <a:pt x="2168" y="664"/>
                      </a:cubicBezTo>
                      <a:cubicBezTo>
                        <a:pt x="1465" y="664"/>
                        <a:pt x="810" y="438"/>
                        <a:pt x="322" y="33"/>
                      </a:cubicBezTo>
                      <a:cubicBezTo>
                        <a:pt x="286" y="12"/>
                        <a:pt x="244" y="1"/>
                        <a:pt x="20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8" name="Google Shape;5078;p56"/>
                <p:cNvSpPr/>
                <p:nvPr/>
              </p:nvSpPr>
              <p:spPr>
                <a:xfrm>
                  <a:off x="7513709" y="3387962"/>
                  <a:ext cx="295987" cy="282014"/>
                </a:xfrm>
                <a:custGeom>
                  <a:rect b="b" l="l" r="r" t="t"/>
                  <a:pathLst>
                    <a:path extrusionOk="0" h="8860" w="9299">
                      <a:moveTo>
                        <a:pt x="6060" y="370"/>
                      </a:moveTo>
                      <a:cubicBezTo>
                        <a:pt x="6358" y="370"/>
                        <a:pt x="6596" y="608"/>
                        <a:pt x="6596" y="906"/>
                      </a:cubicBezTo>
                      <a:cubicBezTo>
                        <a:pt x="6596" y="1204"/>
                        <a:pt x="6358" y="1442"/>
                        <a:pt x="6060" y="1442"/>
                      </a:cubicBezTo>
                      <a:cubicBezTo>
                        <a:pt x="5763" y="1442"/>
                        <a:pt x="5525" y="1204"/>
                        <a:pt x="5525" y="906"/>
                      </a:cubicBezTo>
                      <a:cubicBezTo>
                        <a:pt x="5525" y="608"/>
                        <a:pt x="5763" y="370"/>
                        <a:pt x="6060" y="370"/>
                      </a:cubicBezTo>
                      <a:close/>
                      <a:moveTo>
                        <a:pt x="1322" y="2989"/>
                      </a:moveTo>
                      <a:cubicBezTo>
                        <a:pt x="1596" y="2989"/>
                        <a:pt x="1834" y="3097"/>
                        <a:pt x="2012" y="3263"/>
                      </a:cubicBezTo>
                      <a:cubicBezTo>
                        <a:pt x="1477" y="3680"/>
                        <a:pt x="1072" y="4240"/>
                        <a:pt x="881" y="4883"/>
                      </a:cubicBezTo>
                      <a:cubicBezTo>
                        <a:pt x="548" y="4716"/>
                        <a:pt x="334" y="4359"/>
                        <a:pt x="334" y="3990"/>
                      </a:cubicBezTo>
                      <a:cubicBezTo>
                        <a:pt x="334" y="3442"/>
                        <a:pt x="774" y="2989"/>
                        <a:pt x="1322" y="2989"/>
                      </a:cubicBezTo>
                      <a:close/>
                      <a:moveTo>
                        <a:pt x="7954" y="2989"/>
                      </a:moveTo>
                      <a:cubicBezTo>
                        <a:pt x="8501" y="2989"/>
                        <a:pt x="8942" y="3442"/>
                        <a:pt x="8942" y="3990"/>
                      </a:cubicBezTo>
                      <a:cubicBezTo>
                        <a:pt x="8966" y="4359"/>
                        <a:pt x="8739" y="4704"/>
                        <a:pt x="8394" y="4883"/>
                      </a:cubicBezTo>
                      <a:cubicBezTo>
                        <a:pt x="8216" y="4240"/>
                        <a:pt x="7811" y="3680"/>
                        <a:pt x="7263" y="3263"/>
                      </a:cubicBezTo>
                      <a:cubicBezTo>
                        <a:pt x="7442" y="3085"/>
                        <a:pt x="7692" y="2989"/>
                        <a:pt x="7954" y="2989"/>
                      </a:cubicBezTo>
                      <a:close/>
                      <a:moveTo>
                        <a:pt x="6072" y="1"/>
                      </a:moveTo>
                      <a:cubicBezTo>
                        <a:pt x="5632" y="1"/>
                        <a:pt x="5251" y="334"/>
                        <a:pt x="5191" y="763"/>
                      </a:cubicBezTo>
                      <a:lnTo>
                        <a:pt x="4596" y="953"/>
                      </a:lnTo>
                      <a:cubicBezTo>
                        <a:pt x="4525" y="989"/>
                        <a:pt x="4477" y="1049"/>
                        <a:pt x="4477" y="1120"/>
                      </a:cubicBezTo>
                      <a:lnTo>
                        <a:pt x="4477" y="2370"/>
                      </a:lnTo>
                      <a:cubicBezTo>
                        <a:pt x="3679" y="2394"/>
                        <a:pt x="2929" y="2632"/>
                        <a:pt x="2334" y="3025"/>
                      </a:cubicBezTo>
                      <a:cubicBezTo>
                        <a:pt x="2084" y="2751"/>
                        <a:pt x="1727" y="2608"/>
                        <a:pt x="1358" y="2608"/>
                      </a:cubicBezTo>
                      <a:cubicBezTo>
                        <a:pt x="607" y="2608"/>
                        <a:pt x="0" y="3216"/>
                        <a:pt x="0" y="3966"/>
                      </a:cubicBezTo>
                      <a:cubicBezTo>
                        <a:pt x="0" y="4513"/>
                        <a:pt x="345" y="5002"/>
                        <a:pt x="834" y="5216"/>
                      </a:cubicBezTo>
                      <a:cubicBezTo>
                        <a:pt x="822" y="5347"/>
                        <a:pt x="798" y="5478"/>
                        <a:pt x="798" y="5609"/>
                      </a:cubicBezTo>
                      <a:cubicBezTo>
                        <a:pt x="798" y="7395"/>
                        <a:pt x="2524" y="8859"/>
                        <a:pt x="4667" y="8859"/>
                      </a:cubicBezTo>
                      <a:cubicBezTo>
                        <a:pt x="5763" y="8859"/>
                        <a:pt x="6739" y="8490"/>
                        <a:pt x="7442" y="7871"/>
                      </a:cubicBezTo>
                      <a:cubicBezTo>
                        <a:pt x="7513" y="7811"/>
                        <a:pt x="7513" y="7692"/>
                        <a:pt x="7454" y="7621"/>
                      </a:cubicBezTo>
                      <a:cubicBezTo>
                        <a:pt x="7421" y="7588"/>
                        <a:pt x="7374" y="7570"/>
                        <a:pt x="7326" y="7570"/>
                      </a:cubicBezTo>
                      <a:cubicBezTo>
                        <a:pt x="7287" y="7570"/>
                        <a:pt x="7248" y="7582"/>
                        <a:pt x="7215" y="7609"/>
                      </a:cubicBezTo>
                      <a:cubicBezTo>
                        <a:pt x="6572" y="8157"/>
                        <a:pt x="5668" y="8514"/>
                        <a:pt x="4667" y="8514"/>
                      </a:cubicBezTo>
                      <a:cubicBezTo>
                        <a:pt x="2739" y="8514"/>
                        <a:pt x="1167" y="7216"/>
                        <a:pt x="1167" y="5633"/>
                      </a:cubicBezTo>
                      <a:cubicBezTo>
                        <a:pt x="1167" y="4037"/>
                        <a:pt x="2739" y="2739"/>
                        <a:pt x="4667" y="2739"/>
                      </a:cubicBezTo>
                      <a:cubicBezTo>
                        <a:pt x="6608" y="2739"/>
                        <a:pt x="8180" y="4037"/>
                        <a:pt x="8180" y="5633"/>
                      </a:cubicBezTo>
                      <a:cubicBezTo>
                        <a:pt x="8180" y="6133"/>
                        <a:pt x="8037" y="6597"/>
                        <a:pt x="7751" y="7014"/>
                      </a:cubicBezTo>
                      <a:cubicBezTo>
                        <a:pt x="7704" y="7085"/>
                        <a:pt x="7727" y="7169"/>
                        <a:pt x="7787" y="7228"/>
                      </a:cubicBezTo>
                      <a:cubicBezTo>
                        <a:pt x="7818" y="7264"/>
                        <a:pt x="7859" y="7280"/>
                        <a:pt x="7902" y="7280"/>
                      </a:cubicBezTo>
                      <a:cubicBezTo>
                        <a:pt x="7958" y="7280"/>
                        <a:pt x="8015" y="7252"/>
                        <a:pt x="8049" y="7204"/>
                      </a:cubicBezTo>
                      <a:cubicBezTo>
                        <a:pt x="8358" y="6740"/>
                        <a:pt x="8537" y="6192"/>
                        <a:pt x="8537" y="5621"/>
                      </a:cubicBezTo>
                      <a:cubicBezTo>
                        <a:pt x="8537" y="5490"/>
                        <a:pt x="8525" y="5359"/>
                        <a:pt x="8513" y="5228"/>
                      </a:cubicBezTo>
                      <a:cubicBezTo>
                        <a:pt x="8978" y="5014"/>
                        <a:pt x="9299" y="4525"/>
                        <a:pt x="9299" y="3978"/>
                      </a:cubicBezTo>
                      <a:cubicBezTo>
                        <a:pt x="9299" y="3228"/>
                        <a:pt x="8692" y="2620"/>
                        <a:pt x="7954" y="2620"/>
                      </a:cubicBezTo>
                      <a:cubicBezTo>
                        <a:pt x="7573" y="2620"/>
                        <a:pt x="7215" y="2775"/>
                        <a:pt x="6965" y="3037"/>
                      </a:cubicBezTo>
                      <a:cubicBezTo>
                        <a:pt x="6358" y="2656"/>
                        <a:pt x="5632" y="2406"/>
                        <a:pt x="4822" y="2382"/>
                      </a:cubicBezTo>
                      <a:lnTo>
                        <a:pt x="4822" y="1263"/>
                      </a:lnTo>
                      <a:lnTo>
                        <a:pt x="5215" y="1132"/>
                      </a:lnTo>
                      <a:cubicBezTo>
                        <a:pt x="5303" y="1507"/>
                        <a:pt x="5647" y="1780"/>
                        <a:pt x="6048" y="1780"/>
                      </a:cubicBezTo>
                      <a:cubicBezTo>
                        <a:pt x="6080" y="1780"/>
                        <a:pt x="6112" y="1779"/>
                        <a:pt x="6144" y="1775"/>
                      </a:cubicBezTo>
                      <a:cubicBezTo>
                        <a:pt x="6584" y="1727"/>
                        <a:pt x="6918" y="1382"/>
                        <a:pt x="6953" y="953"/>
                      </a:cubicBezTo>
                      <a:cubicBezTo>
                        <a:pt x="6977" y="430"/>
                        <a:pt x="6584" y="1"/>
                        <a:pt x="607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79" name="Google Shape;5079;p56"/>
                <p:cNvSpPr/>
                <p:nvPr/>
              </p:nvSpPr>
              <p:spPr>
                <a:xfrm>
                  <a:off x="7580393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18" y="1179"/>
                        <a:pt x="1179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6" y="0"/>
                        <a:pt x="1" y="405"/>
                        <a:pt x="1" y="893"/>
                      </a:cubicBezTo>
                      <a:cubicBezTo>
                        <a:pt x="1" y="1381"/>
                        <a:pt x="406" y="1786"/>
                        <a:pt x="894" y="1786"/>
                      </a:cubicBezTo>
                      <a:cubicBezTo>
                        <a:pt x="1394" y="1786"/>
                        <a:pt x="1787" y="1381"/>
                        <a:pt x="1787" y="893"/>
                      </a:cubicBezTo>
                      <a:cubicBezTo>
                        <a:pt x="1775" y="405"/>
                        <a:pt x="1394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080" name="Google Shape;5080;p56"/>
                <p:cNvSpPr/>
                <p:nvPr/>
              </p:nvSpPr>
              <p:spPr>
                <a:xfrm>
                  <a:off x="7685750" y="3516460"/>
                  <a:ext cx="56880" cy="56880"/>
                </a:xfrm>
                <a:custGeom>
                  <a:rect b="b" l="l" r="r" t="t"/>
                  <a:pathLst>
                    <a:path extrusionOk="0" h="1787" w="1787">
                      <a:moveTo>
                        <a:pt x="894" y="345"/>
                      </a:moveTo>
                      <a:cubicBezTo>
                        <a:pt x="1191" y="345"/>
                        <a:pt x="1429" y="584"/>
                        <a:pt x="1429" y="881"/>
                      </a:cubicBezTo>
                      <a:cubicBezTo>
                        <a:pt x="1429" y="1179"/>
                        <a:pt x="1191" y="1417"/>
                        <a:pt x="894" y="1417"/>
                      </a:cubicBezTo>
                      <a:cubicBezTo>
                        <a:pt x="596" y="1417"/>
                        <a:pt x="358" y="1179"/>
                        <a:pt x="358" y="881"/>
                      </a:cubicBezTo>
                      <a:cubicBezTo>
                        <a:pt x="358" y="584"/>
                        <a:pt x="596" y="345"/>
                        <a:pt x="894" y="345"/>
                      </a:cubicBezTo>
                      <a:close/>
                      <a:moveTo>
                        <a:pt x="894" y="0"/>
                      </a:moveTo>
                      <a:cubicBezTo>
                        <a:pt x="405" y="0"/>
                        <a:pt x="1" y="405"/>
                        <a:pt x="1" y="893"/>
                      </a:cubicBezTo>
                      <a:cubicBezTo>
                        <a:pt x="1" y="1381"/>
                        <a:pt x="405" y="1786"/>
                        <a:pt x="894" y="1786"/>
                      </a:cubicBezTo>
                      <a:cubicBezTo>
                        <a:pt x="1382" y="1786"/>
                        <a:pt x="1787" y="1381"/>
                        <a:pt x="1787" y="893"/>
                      </a:cubicBezTo>
                      <a:cubicBezTo>
                        <a:pt x="1775" y="405"/>
                        <a:pt x="1382" y="0"/>
                        <a:pt x="89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</a:t>
            </a:r>
            <a:r>
              <a:rPr lang="es"/>
              <a:t> Infographics</a:t>
            </a:r>
            <a:endParaRPr/>
          </a:p>
        </p:txBody>
      </p:sp>
      <p:sp>
        <p:nvSpPr>
          <p:cNvPr id="613" name="Google Shape;613;p21"/>
          <p:cNvSpPr txBox="1"/>
          <p:nvPr/>
        </p:nvSpPr>
        <p:spPr>
          <a:xfrm>
            <a:off x="1031600" y="374434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Joy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4" name="Google Shape;614;p21"/>
          <p:cNvSpPr txBox="1"/>
          <p:nvPr/>
        </p:nvSpPr>
        <p:spPr>
          <a:xfrm>
            <a:off x="1031600" y="40070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5" name="Google Shape;615;p21"/>
          <p:cNvSpPr txBox="1"/>
          <p:nvPr/>
        </p:nvSpPr>
        <p:spPr>
          <a:xfrm>
            <a:off x="1031600" y="138825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6" name="Google Shape;616;p21"/>
          <p:cNvSpPr txBox="1"/>
          <p:nvPr/>
        </p:nvSpPr>
        <p:spPr>
          <a:xfrm>
            <a:off x="1031600" y="16509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21"/>
          <p:cNvSpPr txBox="1"/>
          <p:nvPr/>
        </p:nvSpPr>
        <p:spPr>
          <a:xfrm>
            <a:off x="1031600" y="2566292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Gladness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18" name="Google Shape;618;p21"/>
          <p:cNvSpPr txBox="1"/>
          <p:nvPr/>
        </p:nvSpPr>
        <p:spPr>
          <a:xfrm>
            <a:off x="1031600" y="28290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9" name="Google Shape;619;p21"/>
          <p:cNvSpPr txBox="1"/>
          <p:nvPr/>
        </p:nvSpPr>
        <p:spPr>
          <a:xfrm>
            <a:off x="6146250" y="1650977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21"/>
          <p:cNvSpPr txBox="1"/>
          <p:nvPr/>
        </p:nvSpPr>
        <p:spPr>
          <a:xfrm>
            <a:off x="6146250" y="1388250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Sadness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1" name="Google Shape;621;p21"/>
          <p:cNvSpPr txBox="1"/>
          <p:nvPr/>
        </p:nvSpPr>
        <p:spPr>
          <a:xfrm>
            <a:off x="6146250" y="2566292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Disappointment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2" name="Google Shape;622;p21"/>
          <p:cNvSpPr txBox="1"/>
          <p:nvPr/>
        </p:nvSpPr>
        <p:spPr>
          <a:xfrm>
            <a:off x="6146250" y="2829019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21"/>
          <p:cNvSpPr txBox="1"/>
          <p:nvPr/>
        </p:nvSpPr>
        <p:spPr>
          <a:xfrm>
            <a:off x="6146250" y="3744348"/>
            <a:ext cx="19524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Anger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24" name="Google Shape;624;p21"/>
          <p:cNvSpPr txBox="1"/>
          <p:nvPr/>
        </p:nvSpPr>
        <p:spPr>
          <a:xfrm>
            <a:off x="6146250" y="4007075"/>
            <a:ext cx="19524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21"/>
          <p:cNvSpPr/>
          <p:nvPr/>
        </p:nvSpPr>
        <p:spPr>
          <a:xfrm>
            <a:off x="568675" y="1576388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6" name="Google Shape;626;p21"/>
          <p:cNvSpPr/>
          <p:nvPr/>
        </p:nvSpPr>
        <p:spPr>
          <a:xfrm>
            <a:off x="568675" y="2755094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7" name="Google Shape;627;p21"/>
          <p:cNvSpPr/>
          <p:nvPr/>
        </p:nvSpPr>
        <p:spPr>
          <a:xfrm>
            <a:off x="568675" y="3933800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8" name="Google Shape;628;p21"/>
          <p:cNvSpPr/>
          <p:nvPr/>
        </p:nvSpPr>
        <p:spPr>
          <a:xfrm>
            <a:off x="8167025" y="1576388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29" name="Google Shape;629;p21"/>
          <p:cNvSpPr/>
          <p:nvPr/>
        </p:nvSpPr>
        <p:spPr>
          <a:xfrm>
            <a:off x="8167025" y="2755094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0" name="Google Shape;630;p21"/>
          <p:cNvSpPr/>
          <p:nvPr/>
        </p:nvSpPr>
        <p:spPr>
          <a:xfrm>
            <a:off x="8167025" y="3933800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31" name="Google Shape;631;p21"/>
          <p:cNvGrpSpPr/>
          <p:nvPr/>
        </p:nvGrpSpPr>
        <p:grpSpPr>
          <a:xfrm>
            <a:off x="2963738" y="2656923"/>
            <a:ext cx="1684474" cy="1679150"/>
            <a:chOff x="2963738" y="2656923"/>
            <a:chExt cx="1684474" cy="1679150"/>
          </a:xfrm>
        </p:grpSpPr>
        <p:sp>
          <p:nvSpPr>
            <p:cNvPr id="632" name="Google Shape;632;p21"/>
            <p:cNvSpPr/>
            <p:nvPr/>
          </p:nvSpPr>
          <p:spPr>
            <a:xfrm>
              <a:off x="2963738" y="2656923"/>
              <a:ext cx="1684474" cy="1679150"/>
            </a:xfrm>
            <a:custGeom>
              <a:rect b="b" l="l" r="r" t="t"/>
              <a:pathLst>
                <a:path extrusionOk="0" h="5375" w="5392">
                  <a:moveTo>
                    <a:pt x="2696" y="91"/>
                  </a:moveTo>
                  <a:cubicBezTo>
                    <a:pt x="4119" y="91"/>
                    <a:pt x="5301" y="1252"/>
                    <a:pt x="5301" y="2701"/>
                  </a:cubicBezTo>
                  <a:cubicBezTo>
                    <a:pt x="5301" y="4123"/>
                    <a:pt x="4119" y="5284"/>
                    <a:pt x="2696" y="5284"/>
                  </a:cubicBezTo>
                  <a:cubicBezTo>
                    <a:pt x="1247" y="5284"/>
                    <a:pt x="87" y="4123"/>
                    <a:pt x="87" y="2701"/>
                  </a:cubicBezTo>
                  <a:cubicBezTo>
                    <a:pt x="87" y="1252"/>
                    <a:pt x="1247" y="91"/>
                    <a:pt x="2696" y="91"/>
                  </a:cubicBezTo>
                  <a:close/>
                  <a:moveTo>
                    <a:pt x="2696" y="0"/>
                  </a:moveTo>
                  <a:cubicBezTo>
                    <a:pt x="1204" y="0"/>
                    <a:pt x="1" y="1203"/>
                    <a:pt x="1" y="2701"/>
                  </a:cubicBezTo>
                  <a:cubicBezTo>
                    <a:pt x="1" y="4171"/>
                    <a:pt x="1204" y="5375"/>
                    <a:pt x="2696" y="5375"/>
                  </a:cubicBezTo>
                  <a:cubicBezTo>
                    <a:pt x="4167" y="5375"/>
                    <a:pt x="5391" y="4171"/>
                    <a:pt x="5391" y="2701"/>
                  </a:cubicBezTo>
                  <a:cubicBezTo>
                    <a:pt x="5391" y="1203"/>
                    <a:pt x="4167" y="0"/>
                    <a:pt x="26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3364729" y="3919465"/>
              <a:ext cx="853444" cy="99706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30867" y="3073982"/>
              <a:ext cx="935026" cy="883225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3660533" y="3612154"/>
              <a:ext cx="290886" cy="1411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3458578" y="3584809"/>
              <a:ext cx="154622" cy="17163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4021179" y="3584809"/>
              <a:ext cx="141172" cy="155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3473666" y="3448967"/>
              <a:ext cx="122399" cy="95058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6087" y="3448967"/>
              <a:ext cx="122399" cy="95058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0" name="Google Shape;640;p21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Good and bad emotions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41" name="Google Shape;641;p21"/>
          <p:cNvGrpSpPr/>
          <p:nvPr/>
        </p:nvGrpSpPr>
        <p:grpSpPr>
          <a:xfrm>
            <a:off x="4495788" y="1519973"/>
            <a:ext cx="1684474" cy="1679150"/>
            <a:chOff x="4495788" y="1519973"/>
            <a:chExt cx="1684474" cy="1679150"/>
          </a:xfrm>
        </p:grpSpPr>
        <p:sp>
          <p:nvSpPr>
            <p:cNvPr id="642" name="Google Shape;642;p21"/>
            <p:cNvSpPr/>
            <p:nvPr/>
          </p:nvSpPr>
          <p:spPr>
            <a:xfrm>
              <a:off x="4495788" y="1519973"/>
              <a:ext cx="1684474" cy="1679150"/>
            </a:xfrm>
            <a:custGeom>
              <a:rect b="b" l="l" r="r" t="t"/>
              <a:pathLst>
                <a:path extrusionOk="0" h="5375" w="5392">
                  <a:moveTo>
                    <a:pt x="2696" y="91"/>
                  </a:moveTo>
                  <a:cubicBezTo>
                    <a:pt x="4119" y="91"/>
                    <a:pt x="5301" y="1252"/>
                    <a:pt x="5301" y="2701"/>
                  </a:cubicBezTo>
                  <a:cubicBezTo>
                    <a:pt x="5301" y="4123"/>
                    <a:pt x="4119" y="5284"/>
                    <a:pt x="2696" y="5284"/>
                  </a:cubicBezTo>
                  <a:cubicBezTo>
                    <a:pt x="1247" y="5284"/>
                    <a:pt x="87" y="4123"/>
                    <a:pt x="87" y="2701"/>
                  </a:cubicBezTo>
                  <a:cubicBezTo>
                    <a:pt x="87" y="1252"/>
                    <a:pt x="1247" y="91"/>
                    <a:pt x="2696" y="91"/>
                  </a:cubicBezTo>
                  <a:close/>
                  <a:moveTo>
                    <a:pt x="2696" y="0"/>
                  </a:moveTo>
                  <a:cubicBezTo>
                    <a:pt x="1204" y="0"/>
                    <a:pt x="1" y="1203"/>
                    <a:pt x="1" y="2701"/>
                  </a:cubicBezTo>
                  <a:cubicBezTo>
                    <a:pt x="1" y="4171"/>
                    <a:pt x="1204" y="5375"/>
                    <a:pt x="2696" y="5375"/>
                  </a:cubicBezTo>
                  <a:cubicBezTo>
                    <a:pt x="4167" y="5375"/>
                    <a:pt x="5391" y="4171"/>
                    <a:pt x="5391" y="2701"/>
                  </a:cubicBezTo>
                  <a:cubicBezTo>
                    <a:pt x="5391" y="1203"/>
                    <a:pt x="4167" y="0"/>
                    <a:pt x="26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43" name="Google Shape;643;p21"/>
            <p:cNvGrpSpPr/>
            <p:nvPr/>
          </p:nvGrpSpPr>
          <p:grpSpPr>
            <a:xfrm>
              <a:off x="4874485" y="1890907"/>
              <a:ext cx="927083" cy="937304"/>
              <a:chOff x="4879997" y="4484568"/>
              <a:chExt cx="543329" cy="549320"/>
            </a:xfrm>
          </p:grpSpPr>
          <p:sp>
            <p:nvSpPr>
              <p:cNvPr id="644" name="Google Shape;644;p21"/>
              <p:cNvSpPr/>
              <p:nvPr/>
            </p:nvSpPr>
            <p:spPr>
              <a:xfrm>
                <a:off x="4899683" y="4976059"/>
                <a:ext cx="496142" cy="57829"/>
              </a:xfrm>
              <a:custGeom>
                <a:rect b="b" l="l" r="r" t="t"/>
                <a:pathLst>
                  <a:path extrusionOk="0" h="3831" w="32868">
                    <a:moveTo>
                      <a:pt x="18291" y="1"/>
                    </a:moveTo>
                    <a:cubicBezTo>
                      <a:pt x="17659" y="1"/>
                      <a:pt x="17018" y="6"/>
                      <a:pt x="16371" y="16"/>
                    </a:cubicBezTo>
                    <a:cubicBezTo>
                      <a:pt x="7667" y="79"/>
                      <a:pt x="0" y="723"/>
                      <a:pt x="597" y="1980"/>
                    </a:cubicBezTo>
                    <a:cubicBezTo>
                      <a:pt x="1067" y="2976"/>
                      <a:pt x="5405" y="3831"/>
                      <a:pt x="13717" y="3831"/>
                    </a:cubicBezTo>
                    <a:cubicBezTo>
                      <a:pt x="14580" y="3831"/>
                      <a:pt x="15485" y="3822"/>
                      <a:pt x="16434" y="3802"/>
                    </a:cubicBezTo>
                    <a:cubicBezTo>
                      <a:pt x="27494" y="3614"/>
                      <a:pt x="32867" y="3080"/>
                      <a:pt x="32867" y="1713"/>
                    </a:cubicBezTo>
                    <a:cubicBezTo>
                      <a:pt x="32867" y="796"/>
                      <a:pt x="26236" y="1"/>
                      <a:pt x="18291" y="1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5" name="Google Shape;645;p21"/>
              <p:cNvSpPr/>
              <p:nvPr/>
            </p:nvSpPr>
            <p:spPr>
              <a:xfrm>
                <a:off x="4879997" y="4484568"/>
                <a:ext cx="543329" cy="513260"/>
              </a:xfrm>
              <a:custGeom>
                <a:rect b="b" l="l" r="r" t="t"/>
                <a:pathLst>
                  <a:path extrusionOk="0" h="34002" w="35994">
                    <a:moveTo>
                      <a:pt x="17175" y="1"/>
                    </a:moveTo>
                    <a:cubicBezTo>
                      <a:pt x="16754" y="1"/>
                      <a:pt x="16328" y="12"/>
                      <a:pt x="15900" y="35"/>
                    </a:cubicBezTo>
                    <a:cubicBezTo>
                      <a:pt x="5829" y="553"/>
                      <a:pt x="0" y="8927"/>
                      <a:pt x="0" y="18039"/>
                    </a:cubicBezTo>
                    <a:cubicBezTo>
                      <a:pt x="0" y="31645"/>
                      <a:pt x="5955" y="34002"/>
                      <a:pt x="18916" y="34002"/>
                    </a:cubicBezTo>
                    <a:cubicBezTo>
                      <a:pt x="34360" y="34002"/>
                      <a:pt x="35994" y="26209"/>
                      <a:pt x="35994" y="17175"/>
                    </a:cubicBezTo>
                    <a:cubicBezTo>
                      <a:pt x="35994" y="7171"/>
                      <a:pt x="27824" y="1"/>
                      <a:pt x="171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32600">
                <a:solidFill>
                  <a:schemeClr val="accent5"/>
                </a:solidFill>
                <a:prstDash val="solid"/>
                <a:miter lim="15710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6" name="Google Shape;646;p21"/>
              <p:cNvSpPr/>
              <p:nvPr/>
            </p:nvSpPr>
            <p:spPr>
              <a:xfrm>
                <a:off x="4953986" y="4781567"/>
                <a:ext cx="89906" cy="9736"/>
              </a:xfrm>
              <a:custGeom>
                <a:rect b="b" l="l" r="r" t="t"/>
                <a:pathLst>
                  <a:path extrusionOk="0" h="645" w="5956">
                    <a:moveTo>
                      <a:pt x="4651" y="0"/>
                    </a:moveTo>
                    <a:cubicBezTo>
                      <a:pt x="4259" y="0"/>
                      <a:pt x="3677" y="0"/>
                      <a:pt x="2892" y="63"/>
                    </a:cubicBezTo>
                    <a:cubicBezTo>
                      <a:pt x="2028" y="189"/>
                      <a:pt x="1446" y="189"/>
                      <a:pt x="1054" y="252"/>
                    </a:cubicBezTo>
                    <a:lnTo>
                      <a:pt x="661" y="252"/>
                    </a:lnTo>
                    <a:cubicBezTo>
                      <a:pt x="598" y="330"/>
                      <a:pt x="535" y="330"/>
                      <a:pt x="535" y="330"/>
                    </a:cubicBezTo>
                    <a:lnTo>
                      <a:pt x="1" y="330"/>
                    </a:lnTo>
                    <a:cubicBezTo>
                      <a:pt x="1" y="393"/>
                      <a:pt x="1" y="456"/>
                      <a:pt x="64" y="519"/>
                    </a:cubicBezTo>
                    <a:cubicBezTo>
                      <a:pt x="205" y="582"/>
                      <a:pt x="331" y="582"/>
                      <a:pt x="535" y="645"/>
                    </a:cubicBezTo>
                    <a:lnTo>
                      <a:pt x="1054" y="645"/>
                    </a:lnTo>
                    <a:cubicBezTo>
                      <a:pt x="1446" y="645"/>
                      <a:pt x="2028" y="645"/>
                      <a:pt x="2892" y="582"/>
                    </a:cubicBezTo>
                    <a:cubicBezTo>
                      <a:pt x="3740" y="519"/>
                      <a:pt x="4321" y="456"/>
                      <a:pt x="4714" y="393"/>
                    </a:cubicBezTo>
                    <a:cubicBezTo>
                      <a:pt x="5044" y="393"/>
                      <a:pt x="5248" y="330"/>
                      <a:pt x="5248" y="330"/>
                    </a:cubicBezTo>
                    <a:cubicBezTo>
                      <a:pt x="5955" y="252"/>
                      <a:pt x="5955" y="126"/>
                      <a:pt x="5248" y="63"/>
                    </a:cubicBezTo>
                    <a:cubicBezTo>
                      <a:pt x="5248" y="63"/>
                      <a:pt x="5044" y="0"/>
                      <a:pt x="46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7" name="Google Shape;647;p21"/>
              <p:cNvSpPr/>
              <p:nvPr/>
            </p:nvSpPr>
            <p:spPr>
              <a:xfrm>
                <a:off x="5281072" y="4781567"/>
                <a:ext cx="82072" cy="8785"/>
              </a:xfrm>
              <a:custGeom>
                <a:rect b="b" l="l" r="r" t="t"/>
                <a:pathLst>
                  <a:path extrusionOk="0" h="582" w="5437">
                    <a:moveTo>
                      <a:pt x="2624" y="0"/>
                    </a:moveTo>
                    <a:cubicBezTo>
                      <a:pt x="1839" y="0"/>
                      <a:pt x="1257" y="0"/>
                      <a:pt x="927" y="63"/>
                    </a:cubicBezTo>
                    <a:cubicBezTo>
                      <a:pt x="597" y="189"/>
                      <a:pt x="393" y="252"/>
                      <a:pt x="393" y="252"/>
                    </a:cubicBezTo>
                    <a:cubicBezTo>
                      <a:pt x="330" y="252"/>
                      <a:pt x="267" y="330"/>
                      <a:pt x="205" y="330"/>
                    </a:cubicBezTo>
                    <a:cubicBezTo>
                      <a:pt x="142" y="393"/>
                      <a:pt x="142" y="393"/>
                      <a:pt x="79" y="456"/>
                    </a:cubicBezTo>
                    <a:cubicBezTo>
                      <a:pt x="0" y="519"/>
                      <a:pt x="0" y="519"/>
                      <a:pt x="0" y="582"/>
                    </a:cubicBezTo>
                    <a:lnTo>
                      <a:pt x="267" y="582"/>
                    </a:lnTo>
                    <a:cubicBezTo>
                      <a:pt x="330" y="582"/>
                      <a:pt x="393" y="582"/>
                      <a:pt x="534" y="519"/>
                    </a:cubicBezTo>
                    <a:lnTo>
                      <a:pt x="990" y="519"/>
                    </a:lnTo>
                    <a:cubicBezTo>
                      <a:pt x="1155" y="487"/>
                      <a:pt x="1367" y="472"/>
                      <a:pt x="1628" y="472"/>
                    </a:cubicBezTo>
                    <a:cubicBezTo>
                      <a:pt x="1890" y="472"/>
                      <a:pt x="2200" y="487"/>
                      <a:pt x="2561" y="519"/>
                    </a:cubicBezTo>
                    <a:cubicBezTo>
                      <a:pt x="3347" y="519"/>
                      <a:pt x="3865" y="582"/>
                      <a:pt x="4258" y="582"/>
                    </a:cubicBezTo>
                    <a:lnTo>
                      <a:pt x="4714" y="582"/>
                    </a:lnTo>
                    <a:cubicBezTo>
                      <a:pt x="5436" y="519"/>
                      <a:pt x="5373" y="393"/>
                      <a:pt x="4792" y="252"/>
                    </a:cubicBezTo>
                    <a:cubicBezTo>
                      <a:pt x="4792" y="252"/>
                      <a:pt x="4588" y="252"/>
                      <a:pt x="4258" y="189"/>
                    </a:cubicBezTo>
                    <a:cubicBezTo>
                      <a:pt x="3928" y="126"/>
                      <a:pt x="3410" y="63"/>
                      <a:pt x="26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8" name="Google Shape;648;p21"/>
              <p:cNvSpPr/>
              <p:nvPr/>
            </p:nvSpPr>
            <p:spPr>
              <a:xfrm>
                <a:off x="4952099" y="4710416"/>
                <a:ext cx="72109" cy="55263"/>
              </a:xfrm>
              <a:custGeom>
                <a:rect b="b" l="l" r="r" t="t"/>
                <a:pathLst>
                  <a:path extrusionOk="0" h="3661" w="4777">
                    <a:moveTo>
                      <a:pt x="330" y="0"/>
                    </a:moveTo>
                    <a:cubicBezTo>
                      <a:pt x="267" y="0"/>
                      <a:pt x="63" y="252"/>
                      <a:pt x="63" y="786"/>
                    </a:cubicBezTo>
                    <a:cubicBezTo>
                      <a:pt x="63" y="786"/>
                      <a:pt x="0" y="849"/>
                      <a:pt x="0" y="1037"/>
                    </a:cubicBezTo>
                    <a:cubicBezTo>
                      <a:pt x="63" y="1178"/>
                      <a:pt x="63" y="1367"/>
                      <a:pt x="63" y="1697"/>
                    </a:cubicBezTo>
                    <a:cubicBezTo>
                      <a:pt x="126" y="1964"/>
                      <a:pt x="189" y="2357"/>
                      <a:pt x="519" y="2812"/>
                    </a:cubicBezTo>
                    <a:cubicBezTo>
                      <a:pt x="660" y="2938"/>
                      <a:pt x="723" y="3079"/>
                      <a:pt x="849" y="3205"/>
                    </a:cubicBezTo>
                    <a:cubicBezTo>
                      <a:pt x="912" y="3205"/>
                      <a:pt x="974" y="3268"/>
                      <a:pt x="1053" y="3331"/>
                    </a:cubicBezTo>
                    <a:cubicBezTo>
                      <a:pt x="1116" y="3394"/>
                      <a:pt x="1179" y="3394"/>
                      <a:pt x="1241" y="3472"/>
                    </a:cubicBezTo>
                    <a:cubicBezTo>
                      <a:pt x="1304" y="3535"/>
                      <a:pt x="1446" y="3535"/>
                      <a:pt x="1509" y="3535"/>
                    </a:cubicBezTo>
                    <a:cubicBezTo>
                      <a:pt x="1571" y="3598"/>
                      <a:pt x="1697" y="3598"/>
                      <a:pt x="1760" y="3598"/>
                    </a:cubicBezTo>
                    <a:cubicBezTo>
                      <a:pt x="1964" y="3661"/>
                      <a:pt x="2153" y="3661"/>
                      <a:pt x="2357" y="3661"/>
                    </a:cubicBezTo>
                    <a:lnTo>
                      <a:pt x="2624" y="3661"/>
                    </a:lnTo>
                    <a:cubicBezTo>
                      <a:pt x="2687" y="3598"/>
                      <a:pt x="2813" y="3598"/>
                      <a:pt x="2875" y="3598"/>
                    </a:cubicBezTo>
                    <a:lnTo>
                      <a:pt x="3017" y="3535"/>
                    </a:lnTo>
                    <a:lnTo>
                      <a:pt x="3142" y="3472"/>
                    </a:lnTo>
                    <a:cubicBezTo>
                      <a:pt x="3205" y="3472"/>
                      <a:pt x="3268" y="3394"/>
                      <a:pt x="3331" y="3394"/>
                    </a:cubicBezTo>
                    <a:cubicBezTo>
                      <a:pt x="3661" y="3205"/>
                      <a:pt x="3865" y="3001"/>
                      <a:pt x="4054" y="2812"/>
                    </a:cubicBezTo>
                    <a:cubicBezTo>
                      <a:pt x="4384" y="2357"/>
                      <a:pt x="4509" y="1964"/>
                      <a:pt x="4588" y="1697"/>
                    </a:cubicBezTo>
                    <a:cubicBezTo>
                      <a:pt x="4714" y="1367"/>
                      <a:pt x="4714" y="1178"/>
                      <a:pt x="4714" y="1037"/>
                    </a:cubicBezTo>
                    <a:cubicBezTo>
                      <a:pt x="4776" y="911"/>
                      <a:pt x="4776" y="849"/>
                      <a:pt x="4776" y="849"/>
                    </a:cubicBezTo>
                    <a:cubicBezTo>
                      <a:pt x="4776" y="252"/>
                      <a:pt x="4651" y="0"/>
                      <a:pt x="4509" y="0"/>
                    </a:cubicBezTo>
                    <a:cubicBezTo>
                      <a:pt x="4384" y="0"/>
                      <a:pt x="4321" y="252"/>
                      <a:pt x="4117" y="723"/>
                    </a:cubicBezTo>
                    <a:cubicBezTo>
                      <a:pt x="4117" y="723"/>
                      <a:pt x="4117" y="786"/>
                      <a:pt x="4054" y="911"/>
                    </a:cubicBezTo>
                    <a:cubicBezTo>
                      <a:pt x="3991" y="1037"/>
                      <a:pt x="3928" y="1178"/>
                      <a:pt x="3865" y="1430"/>
                    </a:cubicBezTo>
                    <a:cubicBezTo>
                      <a:pt x="3724" y="1634"/>
                      <a:pt x="3598" y="1964"/>
                      <a:pt x="3331" y="2153"/>
                    </a:cubicBezTo>
                    <a:cubicBezTo>
                      <a:pt x="3205" y="2357"/>
                      <a:pt x="3080" y="2420"/>
                      <a:pt x="2875" y="2545"/>
                    </a:cubicBezTo>
                    <a:lnTo>
                      <a:pt x="2750" y="2545"/>
                    </a:lnTo>
                    <a:lnTo>
                      <a:pt x="2687" y="2608"/>
                    </a:lnTo>
                    <a:lnTo>
                      <a:pt x="2624" y="2608"/>
                    </a:lnTo>
                    <a:cubicBezTo>
                      <a:pt x="2545" y="2608"/>
                      <a:pt x="2483" y="2687"/>
                      <a:pt x="2483" y="2687"/>
                    </a:cubicBezTo>
                    <a:lnTo>
                      <a:pt x="2294" y="2687"/>
                    </a:lnTo>
                    <a:cubicBezTo>
                      <a:pt x="2228" y="2695"/>
                      <a:pt x="2166" y="2698"/>
                      <a:pt x="2108" y="2698"/>
                    </a:cubicBezTo>
                    <a:cubicBezTo>
                      <a:pt x="1698" y="2698"/>
                      <a:pt x="1483" y="2514"/>
                      <a:pt x="1304" y="2294"/>
                    </a:cubicBezTo>
                    <a:cubicBezTo>
                      <a:pt x="1053" y="2027"/>
                      <a:pt x="974" y="1697"/>
                      <a:pt x="849" y="1508"/>
                    </a:cubicBezTo>
                    <a:cubicBezTo>
                      <a:pt x="786" y="1241"/>
                      <a:pt x="786" y="1037"/>
                      <a:pt x="723" y="911"/>
                    </a:cubicBezTo>
                    <a:cubicBezTo>
                      <a:pt x="723" y="849"/>
                      <a:pt x="660" y="786"/>
                      <a:pt x="660" y="786"/>
                    </a:cubicBezTo>
                    <a:cubicBezTo>
                      <a:pt x="582" y="252"/>
                      <a:pt x="456" y="0"/>
                      <a:pt x="330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9" name="Google Shape;649;p21"/>
              <p:cNvSpPr/>
              <p:nvPr/>
            </p:nvSpPr>
            <p:spPr>
              <a:xfrm>
                <a:off x="5279170" y="4710416"/>
                <a:ext cx="72109" cy="55263"/>
              </a:xfrm>
              <a:custGeom>
                <a:rect b="b" l="l" r="r" t="t"/>
                <a:pathLst>
                  <a:path extrusionOk="0" h="3661" w="4777">
                    <a:moveTo>
                      <a:pt x="331" y="0"/>
                    </a:moveTo>
                    <a:cubicBezTo>
                      <a:pt x="268" y="0"/>
                      <a:pt x="63" y="252"/>
                      <a:pt x="63" y="786"/>
                    </a:cubicBezTo>
                    <a:cubicBezTo>
                      <a:pt x="63" y="786"/>
                      <a:pt x="1" y="849"/>
                      <a:pt x="1" y="1037"/>
                    </a:cubicBezTo>
                    <a:cubicBezTo>
                      <a:pt x="1" y="1178"/>
                      <a:pt x="1" y="1367"/>
                      <a:pt x="63" y="1697"/>
                    </a:cubicBezTo>
                    <a:cubicBezTo>
                      <a:pt x="126" y="1964"/>
                      <a:pt x="205" y="2357"/>
                      <a:pt x="519" y="2812"/>
                    </a:cubicBezTo>
                    <a:cubicBezTo>
                      <a:pt x="660" y="2938"/>
                      <a:pt x="723" y="3079"/>
                      <a:pt x="849" y="3205"/>
                    </a:cubicBezTo>
                    <a:cubicBezTo>
                      <a:pt x="912" y="3205"/>
                      <a:pt x="990" y="3268"/>
                      <a:pt x="1053" y="3331"/>
                    </a:cubicBezTo>
                    <a:cubicBezTo>
                      <a:pt x="1116" y="3394"/>
                      <a:pt x="1179" y="3394"/>
                      <a:pt x="1242" y="3472"/>
                    </a:cubicBezTo>
                    <a:cubicBezTo>
                      <a:pt x="1305" y="3535"/>
                      <a:pt x="1446" y="3535"/>
                      <a:pt x="1509" y="3535"/>
                    </a:cubicBezTo>
                    <a:cubicBezTo>
                      <a:pt x="1572" y="3598"/>
                      <a:pt x="1697" y="3598"/>
                      <a:pt x="1776" y="3598"/>
                    </a:cubicBezTo>
                    <a:cubicBezTo>
                      <a:pt x="1965" y="3661"/>
                      <a:pt x="2169" y="3661"/>
                      <a:pt x="2357" y="3661"/>
                    </a:cubicBezTo>
                    <a:lnTo>
                      <a:pt x="2624" y="3661"/>
                    </a:lnTo>
                    <a:cubicBezTo>
                      <a:pt x="2687" y="3598"/>
                      <a:pt x="2813" y="3598"/>
                      <a:pt x="2876" y="3598"/>
                    </a:cubicBezTo>
                    <a:lnTo>
                      <a:pt x="3017" y="3535"/>
                    </a:lnTo>
                    <a:lnTo>
                      <a:pt x="3143" y="3472"/>
                    </a:lnTo>
                    <a:cubicBezTo>
                      <a:pt x="3206" y="3472"/>
                      <a:pt x="3269" y="3394"/>
                      <a:pt x="3347" y="3394"/>
                    </a:cubicBezTo>
                    <a:cubicBezTo>
                      <a:pt x="3661" y="3205"/>
                      <a:pt x="3866" y="3001"/>
                      <a:pt x="4054" y="2812"/>
                    </a:cubicBezTo>
                    <a:cubicBezTo>
                      <a:pt x="4384" y="2357"/>
                      <a:pt x="4525" y="1964"/>
                      <a:pt x="4588" y="1697"/>
                    </a:cubicBezTo>
                    <a:cubicBezTo>
                      <a:pt x="4714" y="1367"/>
                      <a:pt x="4714" y="1178"/>
                      <a:pt x="4714" y="1037"/>
                    </a:cubicBezTo>
                    <a:cubicBezTo>
                      <a:pt x="4777" y="911"/>
                      <a:pt x="4777" y="849"/>
                      <a:pt x="4777" y="849"/>
                    </a:cubicBezTo>
                    <a:cubicBezTo>
                      <a:pt x="4777" y="252"/>
                      <a:pt x="4651" y="0"/>
                      <a:pt x="4525" y="0"/>
                    </a:cubicBezTo>
                    <a:cubicBezTo>
                      <a:pt x="4384" y="0"/>
                      <a:pt x="4258" y="252"/>
                      <a:pt x="4133" y="723"/>
                    </a:cubicBezTo>
                    <a:cubicBezTo>
                      <a:pt x="4133" y="723"/>
                      <a:pt x="4133" y="786"/>
                      <a:pt x="4054" y="911"/>
                    </a:cubicBezTo>
                    <a:cubicBezTo>
                      <a:pt x="3991" y="1037"/>
                      <a:pt x="3928" y="1178"/>
                      <a:pt x="3866" y="1430"/>
                    </a:cubicBezTo>
                    <a:cubicBezTo>
                      <a:pt x="3740" y="1634"/>
                      <a:pt x="3598" y="1964"/>
                      <a:pt x="3347" y="2153"/>
                    </a:cubicBezTo>
                    <a:cubicBezTo>
                      <a:pt x="3206" y="2357"/>
                      <a:pt x="3080" y="2420"/>
                      <a:pt x="2876" y="2545"/>
                    </a:cubicBezTo>
                    <a:lnTo>
                      <a:pt x="2750" y="2545"/>
                    </a:lnTo>
                    <a:lnTo>
                      <a:pt x="2687" y="2608"/>
                    </a:lnTo>
                    <a:lnTo>
                      <a:pt x="2624" y="2608"/>
                    </a:lnTo>
                    <a:cubicBezTo>
                      <a:pt x="2562" y="2608"/>
                      <a:pt x="2483" y="2687"/>
                      <a:pt x="2420" y="2687"/>
                    </a:cubicBezTo>
                    <a:lnTo>
                      <a:pt x="2294" y="2687"/>
                    </a:lnTo>
                    <a:cubicBezTo>
                      <a:pt x="2230" y="2695"/>
                      <a:pt x="2170" y="2698"/>
                      <a:pt x="2113" y="2698"/>
                    </a:cubicBezTo>
                    <a:cubicBezTo>
                      <a:pt x="1710" y="2698"/>
                      <a:pt x="1476" y="2514"/>
                      <a:pt x="1242" y="2294"/>
                    </a:cubicBezTo>
                    <a:cubicBezTo>
                      <a:pt x="1053" y="2027"/>
                      <a:pt x="990" y="1697"/>
                      <a:pt x="849" y="1508"/>
                    </a:cubicBezTo>
                    <a:cubicBezTo>
                      <a:pt x="786" y="1241"/>
                      <a:pt x="723" y="1037"/>
                      <a:pt x="723" y="911"/>
                    </a:cubicBezTo>
                    <a:cubicBezTo>
                      <a:pt x="723" y="849"/>
                      <a:pt x="660" y="786"/>
                      <a:pt x="660" y="786"/>
                    </a:cubicBezTo>
                    <a:cubicBezTo>
                      <a:pt x="598" y="252"/>
                      <a:pt x="456" y="0"/>
                      <a:pt x="331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0" name="Google Shape;650;p21"/>
              <p:cNvSpPr/>
              <p:nvPr/>
            </p:nvSpPr>
            <p:spPr>
              <a:xfrm>
                <a:off x="5073477" y="4797222"/>
                <a:ext cx="169109" cy="82072"/>
              </a:xfrm>
              <a:custGeom>
                <a:rect b="b" l="l" r="r" t="t"/>
                <a:pathLst>
                  <a:path extrusionOk="0" h="5437" w="11203">
                    <a:moveTo>
                      <a:pt x="5499" y="0"/>
                    </a:moveTo>
                    <a:cubicBezTo>
                      <a:pt x="4258" y="0"/>
                      <a:pt x="3205" y="330"/>
                      <a:pt x="2420" y="786"/>
                    </a:cubicBezTo>
                    <a:cubicBezTo>
                      <a:pt x="1634" y="1320"/>
                      <a:pt x="1179" y="1901"/>
                      <a:pt x="849" y="2357"/>
                    </a:cubicBezTo>
                    <a:cubicBezTo>
                      <a:pt x="597" y="2891"/>
                      <a:pt x="393" y="3284"/>
                      <a:pt x="330" y="3472"/>
                    </a:cubicBezTo>
                    <a:cubicBezTo>
                      <a:pt x="267" y="3740"/>
                      <a:pt x="267" y="3865"/>
                      <a:pt x="267" y="3865"/>
                    </a:cubicBezTo>
                    <a:cubicBezTo>
                      <a:pt x="0" y="4918"/>
                      <a:pt x="126" y="5436"/>
                      <a:pt x="204" y="5436"/>
                    </a:cubicBezTo>
                    <a:cubicBezTo>
                      <a:pt x="330" y="5436"/>
                      <a:pt x="456" y="4981"/>
                      <a:pt x="849" y="4069"/>
                    </a:cubicBezTo>
                    <a:cubicBezTo>
                      <a:pt x="849" y="4069"/>
                      <a:pt x="911" y="4007"/>
                      <a:pt x="990" y="3740"/>
                    </a:cubicBezTo>
                    <a:cubicBezTo>
                      <a:pt x="1116" y="3535"/>
                      <a:pt x="1241" y="3221"/>
                      <a:pt x="1508" y="2828"/>
                    </a:cubicBezTo>
                    <a:cubicBezTo>
                      <a:pt x="1838" y="2436"/>
                      <a:pt x="2231" y="1964"/>
                      <a:pt x="2875" y="1571"/>
                    </a:cubicBezTo>
                    <a:cubicBezTo>
                      <a:pt x="3535" y="1257"/>
                      <a:pt x="4446" y="990"/>
                      <a:pt x="5499" y="990"/>
                    </a:cubicBezTo>
                    <a:cubicBezTo>
                      <a:pt x="6615" y="990"/>
                      <a:pt x="7463" y="1257"/>
                      <a:pt x="8123" y="1650"/>
                    </a:cubicBezTo>
                    <a:cubicBezTo>
                      <a:pt x="8767" y="2043"/>
                      <a:pt x="9238" y="2498"/>
                      <a:pt x="9490" y="2891"/>
                    </a:cubicBezTo>
                    <a:cubicBezTo>
                      <a:pt x="9552" y="3017"/>
                      <a:pt x="9694" y="3080"/>
                      <a:pt x="9757" y="3143"/>
                    </a:cubicBezTo>
                    <a:cubicBezTo>
                      <a:pt x="9757" y="3284"/>
                      <a:pt x="9820" y="3347"/>
                      <a:pt x="9882" y="3410"/>
                    </a:cubicBezTo>
                    <a:cubicBezTo>
                      <a:pt x="9945" y="3535"/>
                      <a:pt x="10087" y="3677"/>
                      <a:pt x="10087" y="3802"/>
                    </a:cubicBezTo>
                    <a:cubicBezTo>
                      <a:pt x="10212" y="4007"/>
                      <a:pt x="10275" y="4132"/>
                      <a:pt x="10275" y="4132"/>
                    </a:cubicBezTo>
                    <a:cubicBezTo>
                      <a:pt x="10668" y="4981"/>
                      <a:pt x="10872" y="5436"/>
                      <a:pt x="10998" y="5436"/>
                    </a:cubicBezTo>
                    <a:cubicBezTo>
                      <a:pt x="11061" y="5436"/>
                      <a:pt x="11202" y="4918"/>
                      <a:pt x="10872" y="3865"/>
                    </a:cubicBezTo>
                    <a:cubicBezTo>
                      <a:pt x="10872" y="3865"/>
                      <a:pt x="10872" y="3740"/>
                      <a:pt x="10731" y="3535"/>
                    </a:cubicBezTo>
                    <a:cubicBezTo>
                      <a:pt x="10668" y="3410"/>
                      <a:pt x="10605" y="3221"/>
                      <a:pt x="10542" y="3080"/>
                    </a:cubicBezTo>
                    <a:cubicBezTo>
                      <a:pt x="10479" y="2954"/>
                      <a:pt x="10417" y="2891"/>
                      <a:pt x="10417" y="2750"/>
                    </a:cubicBezTo>
                    <a:cubicBezTo>
                      <a:pt x="10338" y="2624"/>
                      <a:pt x="10275" y="2561"/>
                      <a:pt x="10149" y="2436"/>
                    </a:cubicBezTo>
                    <a:cubicBezTo>
                      <a:pt x="9882" y="1964"/>
                      <a:pt x="9427" y="1383"/>
                      <a:pt x="8641" y="864"/>
                    </a:cubicBezTo>
                    <a:cubicBezTo>
                      <a:pt x="7856" y="393"/>
                      <a:pt x="6803" y="0"/>
                      <a:pt x="5499" y="0"/>
                    </a:cubicBez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"/>
          <p:cNvSpPr/>
          <p:nvPr/>
        </p:nvSpPr>
        <p:spPr>
          <a:xfrm>
            <a:off x="2117981" y="1680775"/>
            <a:ext cx="1611300" cy="2925900"/>
          </a:xfrm>
          <a:prstGeom prst="roundRect">
            <a:avLst>
              <a:gd fmla="val 16667" name="adj"/>
            </a:avLst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22"/>
          <p:cNvSpPr/>
          <p:nvPr/>
        </p:nvSpPr>
        <p:spPr>
          <a:xfrm>
            <a:off x="3773088" y="1680775"/>
            <a:ext cx="1611300" cy="2925900"/>
          </a:xfrm>
          <a:prstGeom prst="roundRect">
            <a:avLst>
              <a:gd fmla="val 16667" name="adj"/>
            </a:avLst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22"/>
          <p:cNvSpPr/>
          <p:nvPr/>
        </p:nvSpPr>
        <p:spPr>
          <a:xfrm>
            <a:off x="5428194" y="1680775"/>
            <a:ext cx="1611300" cy="2925900"/>
          </a:xfrm>
          <a:prstGeom prst="roundRect">
            <a:avLst>
              <a:gd fmla="val 16667" name="adj"/>
            </a:avLst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22"/>
          <p:cNvSpPr/>
          <p:nvPr/>
        </p:nvSpPr>
        <p:spPr>
          <a:xfrm>
            <a:off x="7083300" y="1680775"/>
            <a:ext cx="1611300" cy="2925900"/>
          </a:xfrm>
          <a:prstGeom prst="roundRect">
            <a:avLst>
              <a:gd fmla="val 16667" name="adj"/>
            </a:avLst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2"/>
          <p:cNvSpPr/>
          <p:nvPr/>
        </p:nvSpPr>
        <p:spPr>
          <a:xfrm>
            <a:off x="462875" y="1680775"/>
            <a:ext cx="1611300" cy="2925900"/>
          </a:xfrm>
          <a:prstGeom prst="roundRect">
            <a:avLst>
              <a:gd fmla="val 16667" name="adj"/>
            </a:avLst>
          </a:prstGeom>
          <a:solidFill>
            <a:srgbClr val="F3F3F3">
              <a:alpha val="6517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2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661" name="Google Shape;661;p22"/>
          <p:cNvSpPr/>
          <p:nvPr/>
        </p:nvSpPr>
        <p:spPr>
          <a:xfrm>
            <a:off x="7450034" y="1940800"/>
            <a:ext cx="877831" cy="878645"/>
          </a:xfrm>
          <a:custGeom>
            <a:rect b="b" l="l" r="r" t="t"/>
            <a:pathLst>
              <a:path extrusionOk="0" h="5397" w="5392">
                <a:moveTo>
                  <a:pt x="2696" y="91"/>
                </a:moveTo>
                <a:cubicBezTo>
                  <a:pt x="4119" y="91"/>
                  <a:pt x="5301" y="1273"/>
                  <a:pt x="5301" y="2696"/>
                </a:cubicBezTo>
                <a:cubicBezTo>
                  <a:pt x="5301" y="4123"/>
                  <a:pt x="4119" y="5305"/>
                  <a:pt x="2696" y="5305"/>
                </a:cubicBezTo>
                <a:cubicBezTo>
                  <a:pt x="1247" y="5305"/>
                  <a:pt x="87" y="4123"/>
                  <a:pt x="87" y="2696"/>
                </a:cubicBezTo>
                <a:cubicBezTo>
                  <a:pt x="87" y="1273"/>
                  <a:pt x="1247" y="91"/>
                  <a:pt x="2696" y="91"/>
                </a:cubicBezTo>
                <a:close/>
                <a:moveTo>
                  <a:pt x="2696" y="0"/>
                </a:moveTo>
                <a:cubicBezTo>
                  <a:pt x="1204" y="0"/>
                  <a:pt x="1" y="1203"/>
                  <a:pt x="1" y="2696"/>
                </a:cubicBezTo>
                <a:cubicBezTo>
                  <a:pt x="1" y="4166"/>
                  <a:pt x="1204" y="5396"/>
                  <a:pt x="2696" y="5396"/>
                </a:cubicBezTo>
                <a:cubicBezTo>
                  <a:pt x="4167" y="5396"/>
                  <a:pt x="5391" y="4166"/>
                  <a:pt x="5391" y="2696"/>
                </a:cubicBezTo>
                <a:cubicBezTo>
                  <a:pt x="5391" y="1203"/>
                  <a:pt x="4167" y="0"/>
                  <a:pt x="2696" y="0"/>
                </a:cubicBezTo>
                <a:close/>
              </a:path>
            </a:pathLst>
          </a:custGeom>
          <a:solidFill>
            <a:schemeClr val="accent5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2"/>
          <p:cNvSpPr/>
          <p:nvPr/>
        </p:nvSpPr>
        <p:spPr>
          <a:xfrm>
            <a:off x="4140598" y="1940879"/>
            <a:ext cx="877831" cy="878645"/>
          </a:xfrm>
          <a:custGeom>
            <a:rect b="b" l="l" r="r" t="t"/>
            <a:pathLst>
              <a:path extrusionOk="0" h="5397" w="5392">
                <a:moveTo>
                  <a:pt x="2696" y="91"/>
                </a:moveTo>
                <a:cubicBezTo>
                  <a:pt x="4119" y="91"/>
                  <a:pt x="5301" y="1273"/>
                  <a:pt x="5301" y="2696"/>
                </a:cubicBezTo>
                <a:cubicBezTo>
                  <a:pt x="5301" y="4145"/>
                  <a:pt x="4119" y="5305"/>
                  <a:pt x="2696" y="5305"/>
                </a:cubicBezTo>
                <a:cubicBezTo>
                  <a:pt x="1247" y="5305"/>
                  <a:pt x="87" y="4145"/>
                  <a:pt x="87" y="2696"/>
                </a:cubicBezTo>
                <a:cubicBezTo>
                  <a:pt x="87" y="1273"/>
                  <a:pt x="1247" y="91"/>
                  <a:pt x="2696" y="91"/>
                </a:cubicBezTo>
                <a:close/>
                <a:moveTo>
                  <a:pt x="2696" y="1"/>
                </a:moveTo>
                <a:cubicBezTo>
                  <a:pt x="1204" y="1"/>
                  <a:pt x="1" y="1225"/>
                  <a:pt x="1" y="2696"/>
                </a:cubicBezTo>
                <a:cubicBezTo>
                  <a:pt x="1" y="4193"/>
                  <a:pt x="1204" y="5396"/>
                  <a:pt x="2696" y="5396"/>
                </a:cubicBezTo>
                <a:cubicBezTo>
                  <a:pt x="4167" y="5396"/>
                  <a:pt x="5391" y="4193"/>
                  <a:pt x="5391" y="2696"/>
                </a:cubicBezTo>
                <a:cubicBezTo>
                  <a:pt x="5391" y="1225"/>
                  <a:pt x="4167" y="1"/>
                  <a:pt x="2696" y="1"/>
                </a:cubicBezTo>
                <a:close/>
              </a:path>
            </a:pathLst>
          </a:custGeom>
          <a:solidFill>
            <a:schemeClr val="accent3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2"/>
          <p:cNvSpPr/>
          <p:nvPr/>
        </p:nvSpPr>
        <p:spPr>
          <a:xfrm>
            <a:off x="2489155" y="1942710"/>
            <a:ext cx="877831" cy="875063"/>
          </a:xfrm>
          <a:custGeom>
            <a:rect b="b" l="l" r="r" t="t"/>
            <a:pathLst>
              <a:path extrusionOk="0" h="5375" w="5392">
                <a:moveTo>
                  <a:pt x="2696" y="91"/>
                </a:moveTo>
                <a:cubicBezTo>
                  <a:pt x="4119" y="91"/>
                  <a:pt x="5301" y="1252"/>
                  <a:pt x="5301" y="2674"/>
                </a:cubicBezTo>
                <a:cubicBezTo>
                  <a:pt x="5301" y="4124"/>
                  <a:pt x="4119" y="5284"/>
                  <a:pt x="2696" y="5284"/>
                </a:cubicBezTo>
                <a:cubicBezTo>
                  <a:pt x="1247" y="5284"/>
                  <a:pt x="87" y="4124"/>
                  <a:pt x="87" y="2674"/>
                </a:cubicBezTo>
                <a:cubicBezTo>
                  <a:pt x="87" y="1252"/>
                  <a:pt x="1247" y="91"/>
                  <a:pt x="2696" y="91"/>
                </a:cubicBezTo>
                <a:close/>
                <a:moveTo>
                  <a:pt x="2696" y="1"/>
                </a:moveTo>
                <a:cubicBezTo>
                  <a:pt x="1204" y="1"/>
                  <a:pt x="1" y="1204"/>
                  <a:pt x="1" y="2674"/>
                </a:cubicBezTo>
                <a:cubicBezTo>
                  <a:pt x="1" y="4172"/>
                  <a:pt x="1204" y="5375"/>
                  <a:pt x="2696" y="5375"/>
                </a:cubicBezTo>
                <a:cubicBezTo>
                  <a:pt x="4167" y="5375"/>
                  <a:pt x="5391" y="4172"/>
                  <a:pt x="5391" y="2674"/>
                </a:cubicBezTo>
                <a:cubicBezTo>
                  <a:pt x="5391" y="1204"/>
                  <a:pt x="4167" y="1"/>
                  <a:pt x="2696" y="1"/>
                </a:cubicBezTo>
                <a:close/>
              </a:path>
            </a:pathLst>
          </a:cu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2"/>
          <p:cNvSpPr/>
          <p:nvPr/>
        </p:nvSpPr>
        <p:spPr>
          <a:xfrm>
            <a:off x="808688" y="1942750"/>
            <a:ext cx="877831" cy="875063"/>
          </a:xfrm>
          <a:custGeom>
            <a:rect b="b" l="l" r="r" t="t"/>
            <a:pathLst>
              <a:path extrusionOk="0" h="5375" w="5392">
                <a:moveTo>
                  <a:pt x="2696" y="91"/>
                </a:moveTo>
                <a:cubicBezTo>
                  <a:pt x="4119" y="91"/>
                  <a:pt x="5301" y="1252"/>
                  <a:pt x="5301" y="2701"/>
                </a:cubicBezTo>
                <a:cubicBezTo>
                  <a:pt x="5301" y="4123"/>
                  <a:pt x="4119" y="5284"/>
                  <a:pt x="2696" y="5284"/>
                </a:cubicBezTo>
                <a:cubicBezTo>
                  <a:pt x="1247" y="5284"/>
                  <a:pt x="87" y="4123"/>
                  <a:pt x="87" y="2701"/>
                </a:cubicBezTo>
                <a:cubicBezTo>
                  <a:pt x="87" y="1252"/>
                  <a:pt x="1247" y="91"/>
                  <a:pt x="2696" y="91"/>
                </a:cubicBezTo>
                <a:close/>
                <a:moveTo>
                  <a:pt x="2696" y="0"/>
                </a:moveTo>
                <a:cubicBezTo>
                  <a:pt x="1204" y="0"/>
                  <a:pt x="1" y="1203"/>
                  <a:pt x="1" y="2701"/>
                </a:cubicBezTo>
                <a:cubicBezTo>
                  <a:pt x="1" y="4171"/>
                  <a:pt x="1204" y="5375"/>
                  <a:pt x="2696" y="5375"/>
                </a:cubicBezTo>
                <a:cubicBezTo>
                  <a:pt x="4167" y="5375"/>
                  <a:pt x="5391" y="4171"/>
                  <a:pt x="5391" y="2701"/>
                </a:cubicBezTo>
                <a:cubicBezTo>
                  <a:pt x="5391" y="1203"/>
                  <a:pt x="4167" y="0"/>
                  <a:pt x="2696" y="0"/>
                </a:cubicBez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2"/>
          <p:cNvSpPr/>
          <p:nvPr/>
        </p:nvSpPr>
        <p:spPr>
          <a:xfrm>
            <a:off x="5799378" y="1940840"/>
            <a:ext cx="877831" cy="878645"/>
          </a:xfrm>
          <a:custGeom>
            <a:rect b="b" l="l" r="r" t="t"/>
            <a:pathLst>
              <a:path extrusionOk="0" h="5397" w="5392">
                <a:moveTo>
                  <a:pt x="2696" y="92"/>
                </a:moveTo>
                <a:cubicBezTo>
                  <a:pt x="4119" y="92"/>
                  <a:pt x="5301" y="1274"/>
                  <a:pt x="5301" y="2696"/>
                </a:cubicBezTo>
                <a:cubicBezTo>
                  <a:pt x="5301" y="4124"/>
                  <a:pt x="4119" y="5306"/>
                  <a:pt x="2696" y="5306"/>
                </a:cubicBezTo>
                <a:cubicBezTo>
                  <a:pt x="1247" y="5306"/>
                  <a:pt x="87" y="4124"/>
                  <a:pt x="87" y="2696"/>
                </a:cubicBezTo>
                <a:cubicBezTo>
                  <a:pt x="87" y="1274"/>
                  <a:pt x="1247" y="92"/>
                  <a:pt x="2696" y="92"/>
                </a:cubicBezTo>
                <a:close/>
                <a:moveTo>
                  <a:pt x="2696" y="1"/>
                </a:moveTo>
                <a:cubicBezTo>
                  <a:pt x="1204" y="1"/>
                  <a:pt x="1" y="1204"/>
                  <a:pt x="1" y="2696"/>
                </a:cubicBezTo>
                <a:cubicBezTo>
                  <a:pt x="1" y="4193"/>
                  <a:pt x="1204" y="5397"/>
                  <a:pt x="2696" y="5397"/>
                </a:cubicBezTo>
                <a:cubicBezTo>
                  <a:pt x="4167" y="5397"/>
                  <a:pt x="5391" y="4193"/>
                  <a:pt x="5391" y="2696"/>
                </a:cubicBezTo>
                <a:cubicBezTo>
                  <a:pt x="5391" y="1204"/>
                  <a:pt x="4167" y="1"/>
                  <a:pt x="2696" y="1"/>
                </a:cubicBezTo>
                <a:close/>
              </a:path>
            </a:pathLst>
          </a:cu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2"/>
          <p:cNvSpPr txBox="1"/>
          <p:nvPr/>
        </p:nvSpPr>
        <p:spPr>
          <a:xfrm>
            <a:off x="3942218" y="354952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7" name="Google Shape;667;p22"/>
          <p:cNvSpPr txBox="1"/>
          <p:nvPr/>
        </p:nvSpPr>
        <p:spPr>
          <a:xfrm>
            <a:off x="614738" y="354952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8" name="Google Shape;668;p22"/>
          <p:cNvSpPr txBox="1"/>
          <p:nvPr/>
        </p:nvSpPr>
        <p:spPr>
          <a:xfrm>
            <a:off x="2290784" y="354951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9" name="Google Shape;669;p22"/>
          <p:cNvSpPr txBox="1"/>
          <p:nvPr/>
        </p:nvSpPr>
        <p:spPr>
          <a:xfrm>
            <a:off x="7256109" y="354952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0" name="Google Shape;670;p22"/>
          <p:cNvSpPr txBox="1"/>
          <p:nvPr/>
        </p:nvSpPr>
        <p:spPr>
          <a:xfrm>
            <a:off x="5601001" y="354952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71" name="Google Shape;671;p22"/>
          <p:cNvSpPr txBox="1"/>
          <p:nvPr/>
        </p:nvSpPr>
        <p:spPr>
          <a:xfrm>
            <a:off x="3828676" y="3258775"/>
            <a:ext cx="149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Happy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2" name="Google Shape;672;p22"/>
          <p:cNvSpPr txBox="1"/>
          <p:nvPr/>
        </p:nvSpPr>
        <p:spPr>
          <a:xfrm>
            <a:off x="522125" y="3258775"/>
            <a:ext cx="149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Embarrassed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3" name="Google Shape;673;p22"/>
          <p:cNvSpPr txBox="1"/>
          <p:nvPr/>
        </p:nvSpPr>
        <p:spPr>
          <a:xfrm>
            <a:off x="2177237" y="3258775"/>
            <a:ext cx="149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Playful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4" name="Google Shape;674;p22"/>
          <p:cNvSpPr txBox="1"/>
          <p:nvPr/>
        </p:nvSpPr>
        <p:spPr>
          <a:xfrm>
            <a:off x="7142549" y="3258775"/>
            <a:ext cx="149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In love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675" name="Google Shape;675;p22"/>
          <p:cNvSpPr txBox="1"/>
          <p:nvPr/>
        </p:nvSpPr>
        <p:spPr>
          <a:xfrm>
            <a:off x="5487450" y="3258775"/>
            <a:ext cx="1492800" cy="2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Excited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676" name="Google Shape;676;p22"/>
          <p:cNvGrpSpPr/>
          <p:nvPr/>
        </p:nvGrpSpPr>
        <p:grpSpPr>
          <a:xfrm>
            <a:off x="4307073" y="2105364"/>
            <a:ext cx="543329" cy="549486"/>
            <a:chOff x="5935373" y="2105364"/>
            <a:chExt cx="543329" cy="549486"/>
          </a:xfrm>
        </p:grpSpPr>
        <p:sp>
          <p:nvSpPr>
            <p:cNvPr id="677" name="Google Shape;677;p22"/>
            <p:cNvSpPr/>
            <p:nvPr/>
          </p:nvSpPr>
          <p:spPr>
            <a:xfrm>
              <a:off x="5955059" y="2596885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2" y="0"/>
                  </a:moveTo>
                  <a:cubicBezTo>
                    <a:pt x="17531" y="0"/>
                    <a:pt x="16953" y="4"/>
                    <a:pt x="16371" y="12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67" y="3092"/>
                    <a:pt x="32867" y="1725"/>
                  </a:cubicBezTo>
                  <a:cubicBezTo>
                    <a:pt x="32867" y="801"/>
                    <a:pt x="26130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2"/>
            <p:cNvSpPr/>
            <p:nvPr/>
          </p:nvSpPr>
          <p:spPr>
            <a:xfrm>
              <a:off x="5935373" y="2105364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4" y="1"/>
                  </a:moveTo>
                  <a:cubicBezTo>
                    <a:pt x="16733" y="1"/>
                    <a:pt x="16318" y="12"/>
                    <a:pt x="15900" y="33"/>
                  </a:cubicBezTo>
                  <a:cubicBezTo>
                    <a:pt x="5829" y="567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89"/>
                  </a:cubicBezTo>
                  <a:cubicBezTo>
                    <a:pt x="35994" y="7175"/>
                    <a:pt x="27808" y="1"/>
                    <a:pt x="17144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2"/>
            <p:cNvSpPr/>
            <p:nvPr/>
          </p:nvSpPr>
          <p:spPr>
            <a:xfrm>
              <a:off x="6122980" y="2425114"/>
              <a:ext cx="168158" cy="82056"/>
            </a:xfrm>
            <a:custGeom>
              <a:rect b="b" l="l" r="r" t="t"/>
              <a:pathLst>
                <a:path extrusionOk="0" h="5436" w="11140">
                  <a:moveTo>
                    <a:pt x="205" y="0"/>
                  </a:moveTo>
                  <a:cubicBezTo>
                    <a:pt x="79" y="0"/>
                    <a:pt x="1" y="534"/>
                    <a:pt x="268" y="1571"/>
                  </a:cubicBezTo>
                  <a:cubicBezTo>
                    <a:pt x="268" y="1571"/>
                    <a:pt x="330" y="1713"/>
                    <a:pt x="393" y="1901"/>
                  </a:cubicBezTo>
                  <a:cubicBezTo>
                    <a:pt x="472" y="2027"/>
                    <a:pt x="535" y="2231"/>
                    <a:pt x="598" y="2357"/>
                  </a:cubicBezTo>
                  <a:cubicBezTo>
                    <a:pt x="660" y="2498"/>
                    <a:pt x="723" y="2561"/>
                    <a:pt x="786" y="2687"/>
                  </a:cubicBezTo>
                  <a:cubicBezTo>
                    <a:pt x="865" y="2812"/>
                    <a:pt x="927" y="2891"/>
                    <a:pt x="990" y="3017"/>
                  </a:cubicBezTo>
                  <a:cubicBezTo>
                    <a:pt x="1320" y="3472"/>
                    <a:pt x="1776" y="4069"/>
                    <a:pt x="2499" y="4588"/>
                  </a:cubicBezTo>
                  <a:cubicBezTo>
                    <a:pt x="3284" y="5043"/>
                    <a:pt x="4400" y="5436"/>
                    <a:pt x="5641" y="5436"/>
                  </a:cubicBezTo>
                  <a:cubicBezTo>
                    <a:pt x="6882" y="5436"/>
                    <a:pt x="7997" y="5106"/>
                    <a:pt x="8720" y="4650"/>
                  </a:cubicBezTo>
                  <a:cubicBezTo>
                    <a:pt x="9506" y="4132"/>
                    <a:pt x="10024" y="3535"/>
                    <a:pt x="10291" y="3079"/>
                  </a:cubicBezTo>
                  <a:cubicBezTo>
                    <a:pt x="10605" y="2561"/>
                    <a:pt x="10747" y="2168"/>
                    <a:pt x="10810" y="1964"/>
                  </a:cubicBezTo>
                  <a:cubicBezTo>
                    <a:pt x="10872" y="1713"/>
                    <a:pt x="10935" y="1571"/>
                    <a:pt x="10935" y="1571"/>
                  </a:cubicBezTo>
                  <a:cubicBezTo>
                    <a:pt x="11140" y="534"/>
                    <a:pt x="10998" y="0"/>
                    <a:pt x="10935" y="0"/>
                  </a:cubicBezTo>
                  <a:cubicBezTo>
                    <a:pt x="10810" y="0"/>
                    <a:pt x="10684" y="456"/>
                    <a:pt x="10291" y="1383"/>
                  </a:cubicBezTo>
                  <a:cubicBezTo>
                    <a:pt x="10291" y="1383"/>
                    <a:pt x="10291" y="1445"/>
                    <a:pt x="10150" y="1713"/>
                  </a:cubicBezTo>
                  <a:cubicBezTo>
                    <a:pt x="10087" y="1901"/>
                    <a:pt x="9898" y="2231"/>
                    <a:pt x="9631" y="2624"/>
                  </a:cubicBezTo>
                  <a:cubicBezTo>
                    <a:pt x="9301" y="3017"/>
                    <a:pt x="8909" y="3472"/>
                    <a:pt x="8249" y="3865"/>
                  </a:cubicBezTo>
                  <a:cubicBezTo>
                    <a:pt x="7605" y="4195"/>
                    <a:pt x="6756" y="4462"/>
                    <a:pt x="5641" y="4462"/>
                  </a:cubicBezTo>
                  <a:cubicBezTo>
                    <a:pt x="4525" y="4462"/>
                    <a:pt x="3677" y="4195"/>
                    <a:pt x="3017" y="3802"/>
                  </a:cubicBezTo>
                  <a:cubicBezTo>
                    <a:pt x="2357" y="3409"/>
                    <a:pt x="1964" y="2954"/>
                    <a:pt x="1650" y="2561"/>
                  </a:cubicBezTo>
                  <a:cubicBezTo>
                    <a:pt x="1572" y="2420"/>
                    <a:pt x="1509" y="2357"/>
                    <a:pt x="1446" y="2294"/>
                  </a:cubicBezTo>
                  <a:cubicBezTo>
                    <a:pt x="1383" y="2168"/>
                    <a:pt x="1320" y="2105"/>
                    <a:pt x="1257" y="2027"/>
                  </a:cubicBezTo>
                  <a:cubicBezTo>
                    <a:pt x="1179" y="1901"/>
                    <a:pt x="1116" y="1775"/>
                    <a:pt x="1053" y="1634"/>
                  </a:cubicBezTo>
                  <a:cubicBezTo>
                    <a:pt x="927" y="1445"/>
                    <a:pt x="865" y="1320"/>
                    <a:pt x="865" y="1320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2"/>
            <p:cNvSpPr/>
            <p:nvPr/>
          </p:nvSpPr>
          <p:spPr>
            <a:xfrm>
              <a:off x="6021228" y="2323362"/>
              <a:ext cx="73301" cy="67127"/>
            </a:xfrm>
            <a:custGeom>
              <a:rect b="b" l="l" r="r" t="t"/>
              <a:pathLst>
                <a:path extrusionOk="0" h="4447" w="4856">
                  <a:moveTo>
                    <a:pt x="2232" y="0"/>
                  </a:moveTo>
                  <a:cubicBezTo>
                    <a:pt x="990" y="0"/>
                    <a:pt x="1" y="990"/>
                    <a:pt x="1" y="2231"/>
                  </a:cubicBezTo>
                  <a:cubicBezTo>
                    <a:pt x="1" y="3472"/>
                    <a:pt x="1383" y="4446"/>
                    <a:pt x="2624" y="4446"/>
                  </a:cubicBezTo>
                  <a:cubicBezTo>
                    <a:pt x="3865" y="4446"/>
                    <a:pt x="4855" y="3472"/>
                    <a:pt x="4855" y="2231"/>
                  </a:cubicBezTo>
                  <a:cubicBezTo>
                    <a:pt x="4855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2"/>
            <p:cNvSpPr/>
            <p:nvPr/>
          </p:nvSpPr>
          <p:spPr>
            <a:xfrm>
              <a:off x="6053007" y="2330231"/>
              <a:ext cx="31564" cy="29662"/>
            </a:xfrm>
            <a:custGeom>
              <a:rect b="b" l="l" r="r" t="t"/>
              <a:pathLst>
                <a:path extrusionOk="0" h="1965" w="2091">
                  <a:moveTo>
                    <a:pt x="975" y="1"/>
                  </a:moveTo>
                  <a:cubicBezTo>
                    <a:pt x="394" y="1"/>
                    <a:pt x="1" y="393"/>
                    <a:pt x="1" y="990"/>
                  </a:cubicBezTo>
                  <a:cubicBezTo>
                    <a:pt x="1" y="1509"/>
                    <a:pt x="582" y="1965"/>
                    <a:pt x="1101" y="1965"/>
                  </a:cubicBezTo>
                  <a:cubicBezTo>
                    <a:pt x="1698" y="1965"/>
                    <a:pt x="2090" y="1509"/>
                    <a:pt x="2090" y="990"/>
                  </a:cubicBezTo>
                  <a:cubicBezTo>
                    <a:pt x="2090" y="142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2"/>
            <p:cNvSpPr/>
            <p:nvPr/>
          </p:nvSpPr>
          <p:spPr>
            <a:xfrm>
              <a:off x="6339528" y="232336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32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7" y="4446"/>
                    <a:pt x="2624" y="4446"/>
                  </a:cubicBezTo>
                  <a:cubicBezTo>
                    <a:pt x="3865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2"/>
            <p:cNvSpPr/>
            <p:nvPr/>
          </p:nvSpPr>
          <p:spPr>
            <a:xfrm>
              <a:off x="6371080" y="233023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8" y="1965"/>
                  </a:cubicBezTo>
                  <a:cubicBezTo>
                    <a:pt x="1713" y="1965"/>
                    <a:pt x="2168" y="1509"/>
                    <a:pt x="2168" y="990"/>
                  </a:cubicBezTo>
                  <a:cubicBezTo>
                    <a:pt x="2168" y="142"/>
                    <a:pt x="1508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2"/>
            <p:cNvSpPr/>
            <p:nvPr/>
          </p:nvSpPr>
          <p:spPr>
            <a:xfrm>
              <a:off x="5983758" y="238953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9" y="3802"/>
                    <a:pt x="2231" y="3802"/>
                  </a:cubicBezTo>
                  <a:cubicBezTo>
                    <a:pt x="3268" y="3802"/>
                    <a:pt x="4117" y="2954"/>
                    <a:pt x="4117" y="1901"/>
                  </a:cubicBezTo>
                  <a:cubicBezTo>
                    <a:pt x="4117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2"/>
            <p:cNvSpPr/>
            <p:nvPr/>
          </p:nvSpPr>
          <p:spPr>
            <a:xfrm>
              <a:off x="6380093" y="2389531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901" y="0"/>
                  </a:moveTo>
                  <a:cubicBezTo>
                    <a:pt x="849" y="0"/>
                    <a:pt x="0" y="849"/>
                    <a:pt x="0" y="1901"/>
                  </a:cubicBezTo>
                  <a:cubicBezTo>
                    <a:pt x="0" y="2954"/>
                    <a:pt x="1178" y="3802"/>
                    <a:pt x="2215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267"/>
                    <a:pt x="2938" y="0"/>
                    <a:pt x="1901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6" name="Google Shape;686;p22"/>
          <p:cNvGrpSpPr/>
          <p:nvPr/>
        </p:nvGrpSpPr>
        <p:grpSpPr>
          <a:xfrm>
            <a:off x="2656287" y="2105364"/>
            <a:ext cx="543586" cy="549486"/>
            <a:chOff x="2680199" y="2105364"/>
            <a:chExt cx="543586" cy="549486"/>
          </a:xfrm>
        </p:grpSpPr>
        <p:sp>
          <p:nvSpPr>
            <p:cNvPr id="687" name="Google Shape;687;p22"/>
            <p:cNvSpPr/>
            <p:nvPr/>
          </p:nvSpPr>
          <p:spPr>
            <a:xfrm>
              <a:off x="2700127" y="2596885"/>
              <a:ext cx="495901" cy="57965"/>
            </a:xfrm>
            <a:custGeom>
              <a:rect b="b" l="l" r="r" t="t"/>
              <a:pathLst>
                <a:path extrusionOk="0" h="3840" w="32852">
                  <a:moveTo>
                    <a:pt x="18089" y="0"/>
                  </a:moveTo>
                  <a:cubicBezTo>
                    <a:pt x="17517" y="0"/>
                    <a:pt x="16939" y="4"/>
                    <a:pt x="16355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68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4"/>
                  </a:cubicBezTo>
                  <a:cubicBezTo>
                    <a:pt x="27494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089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2"/>
            <p:cNvSpPr/>
            <p:nvPr/>
          </p:nvSpPr>
          <p:spPr>
            <a:xfrm>
              <a:off x="2680199" y="210536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0" y="1"/>
                  </a:moveTo>
                  <a:cubicBezTo>
                    <a:pt x="16749" y="1"/>
                    <a:pt x="16334" y="12"/>
                    <a:pt x="15916" y="33"/>
                  </a:cubicBezTo>
                  <a:cubicBezTo>
                    <a:pt x="5829" y="567"/>
                    <a:pt x="1" y="8941"/>
                    <a:pt x="1" y="18038"/>
                  </a:cubicBezTo>
                  <a:cubicBezTo>
                    <a:pt x="1" y="31659"/>
                    <a:pt x="5971" y="34016"/>
                    <a:pt x="18932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24" y="1"/>
                    <a:pt x="1716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2"/>
            <p:cNvSpPr/>
            <p:nvPr/>
          </p:nvSpPr>
          <p:spPr>
            <a:xfrm>
              <a:off x="2754445" y="2402333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51" y="1"/>
                  </a:moveTo>
                  <a:cubicBezTo>
                    <a:pt x="4258" y="1"/>
                    <a:pt x="3661" y="1"/>
                    <a:pt x="2875" y="79"/>
                  </a:cubicBezTo>
                  <a:cubicBezTo>
                    <a:pt x="2027" y="205"/>
                    <a:pt x="1446" y="205"/>
                    <a:pt x="1053" y="268"/>
                  </a:cubicBezTo>
                  <a:lnTo>
                    <a:pt x="660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63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053" y="661"/>
                  </a:lnTo>
                  <a:cubicBezTo>
                    <a:pt x="1446" y="661"/>
                    <a:pt x="2027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043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2"/>
            <p:cNvSpPr/>
            <p:nvPr/>
          </p:nvSpPr>
          <p:spPr>
            <a:xfrm>
              <a:off x="3081516" y="240233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42" y="1"/>
                    <a:pt x="912" y="79"/>
                  </a:cubicBezTo>
                  <a:cubicBezTo>
                    <a:pt x="598" y="205"/>
                    <a:pt x="393" y="268"/>
                    <a:pt x="393" y="268"/>
                  </a:cubicBezTo>
                  <a:cubicBezTo>
                    <a:pt x="330" y="268"/>
                    <a:pt x="268" y="331"/>
                    <a:pt x="205" y="331"/>
                  </a:cubicBezTo>
                  <a:cubicBezTo>
                    <a:pt x="126" y="394"/>
                    <a:pt x="126" y="394"/>
                    <a:pt x="63" y="472"/>
                  </a:cubicBezTo>
                  <a:cubicBezTo>
                    <a:pt x="1" y="535"/>
                    <a:pt x="1" y="535"/>
                    <a:pt x="1" y="598"/>
                  </a:cubicBezTo>
                  <a:lnTo>
                    <a:pt x="268" y="598"/>
                  </a:lnTo>
                  <a:cubicBezTo>
                    <a:pt x="330" y="598"/>
                    <a:pt x="393" y="598"/>
                    <a:pt x="519" y="535"/>
                  </a:cubicBezTo>
                  <a:lnTo>
                    <a:pt x="990" y="535"/>
                  </a:lnTo>
                  <a:cubicBezTo>
                    <a:pt x="1147" y="504"/>
                    <a:pt x="1359" y="488"/>
                    <a:pt x="1623" y="488"/>
                  </a:cubicBezTo>
                  <a:cubicBezTo>
                    <a:pt x="1886" y="488"/>
                    <a:pt x="2200" y="504"/>
                    <a:pt x="2561" y="535"/>
                  </a:cubicBezTo>
                  <a:cubicBezTo>
                    <a:pt x="3347" y="535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35"/>
                    <a:pt x="5374" y="394"/>
                    <a:pt x="4777" y="268"/>
                  </a:cubicBezTo>
                  <a:cubicBezTo>
                    <a:pt x="4777" y="268"/>
                    <a:pt x="4588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2"/>
            <p:cNvSpPr/>
            <p:nvPr/>
          </p:nvSpPr>
          <p:spPr>
            <a:xfrm>
              <a:off x="3067763" y="2311903"/>
              <a:ext cx="99959" cy="76245"/>
            </a:xfrm>
            <a:custGeom>
              <a:rect b="b" l="l" r="r" t="t"/>
              <a:pathLst>
                <a:path extrusionOk="0" h="5051" w="6622">
                  <a:moveTo>
                    <a:pt x="5530" y="0"/>
                  </a:moveTo>
                  <a:cubicBezTo>
                    <a:pt x="5369" y="0"/>
                    <a:pt x="5047" y="117"/>
                    <a:pt x="4572" y="366"/>
                  </a:cubicBezTo>
                  <a:cubicBezTo>
                    <a:pt x="4572" y="366"/>
                    <a:pt x="4321" y="571"/>
                    <a:pt x="3724" y="963"/>
                  </a:cubicBezTo>
                  <a:cubicBezTo>
                    <a:pt x="3394" y="1152"/>
                    <a:pt x="3001" y="1356"/>
                    <a:pt x="2545" y="1670"/>
                  </a:cubicBezTo>
                  <a:cubicBezTo>
                    <a:pt x="2294" y="1875"/>
                    <a:pt x="2027" y="2000"/>
                    <a:pt x="1760" y="2204"/>
                  </a:cubicBezTo>
                  <a:cubicBezTo>
                    <a:pt x="1241" y="2597"/>
                    <a:pt x="644" y="2990"/>
                    <a:pt x="63" y="3446"/>
                  </a:cubicBezTo>
                  <a:lnTo>
                    <a:pt x="0" y="3446"/>
                  </a:lnTo>
                  <a:cubicBezTo>
                    <a:pt x="723" y="3713"/>
                    <a:pt x="1367" y="3901"/>
                    <a:pt x="2027" y="4105"/>
                  </a:cubicBezTo>
                  <a:cubicBezTo>
                    <a:pt x="2357" y="4168"/>
                    <a:pt x="2608" y="4294"/>
                    <a:pt x="2938" y="4357"/>
                  </a:cubicBezTo>
                  <a:cubicBezTo>
                    <a:pt x="3472" y="4498"/>
                    <a:pt x="3928" y="4624"/>
                    <a:pt x="4258" y="4687"/>
                  </a:cubicBezTo>
                  <a:cubicBezTo>
                    <a:pt x="4965" y="4891"/>
                    <a:pt x="5295" y="4954"/>
                    <a:pt x="5295" y="4954"/>
                  </a:cubicBezTo>
                  <a:cubicBezTo>
                    <a:pt x="5655" y="5019"/>
                    <a:pt x="5926" y="5051"/>
                    <a:pt x="6107" y="5051"/>
                  </a:cubicBezTo>
                  <a:cubicBezTo>
                    <a:pt x="6622" y="5051"/>
                    <a:pt x="6417" y="4798"/>
                    <a:pt x="5499" y="4357"/>
                  </a:cubicBezTo>
                  <a:cubicBezTo>
                    <a:pt x="5499" y="4357"/>
                    <a:pt x="5169" y="4231"/>
                    <a:pt x="4509" y="3964"/>
                  </a:cubicBezTo>
                  <a:cubicBezTo>
                    <a:pt x="4179" y="3838"/>
                    <a:pt x="3724" y="3634"/>
                    <a:pt x="3205" y="3446"/>
                  </a:cubicBezTo>
                  <a:cubicBezTo>
                    <a:pt x="2938" y="3383"/>
                    <a:pt x="2608" y="3241"/>
                    <a:pt x="2294" y="3179"/>
                  </a:cubicBezTo>
                  <a:lnTo>
                    <a:pt x="2153" y="3116"/>
                  </a:lnTo>
                  <a:lnTo>
                    <a:pt x="2216" y="3116"/>
                  </a:lnTo>
                  <a:lnTo>
                    <a:pt x="2294" y="2990"/>
                  </a:lnTo>
                  <a:cubicBezTo>
                    <a:pt x="2608" y="2786"/>
                    <a:pt x="2813" y="2597"/>
                    <a:pt x="3080" y="2456"/>
                  </a:cubicBezTo>
                  <a:cubicBezTo>
                    <a:pt x="3535" y="2063"/>
                    <a:pt x="3928" y="1812"/>
                    <a:pt x="4179" y="1607"/>
                  </a:cubicBezTo>
                  <a:cubicBezTo>
                    <a:pt x="4776" y="1152"/>
                    <a:pt x="4965" y="885"/>
                    <a:pt x="4965" y="885"/>
                  </a:cubicBezTo>
                  <a:cubicBezTo>
                    <a:pt x="5620" y="318"/>
                    <a:pt x="5794" y="0"/>
                    <a:pt x="55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2"/>
            <p:cNvSpPr/>
            <p:nvPr/>
          </p:nvSpPr>
          <p:spPr>
            <a:xfrm>
              <a:off x="2872079" y="2418230"/>
              <a:ext cx="168868" cy="82072"/>
            </a:xfrm>
            <a:custGeom>
              <a:rect b="b" l="l" r="r" t="t"/>
              <a:pathLst>
                <a:path extrusionOk="0" h="5437" w="11187">
                  <a:moveTo>
                    <a:pt x="189" y="0"/>
                  </a:moveTo>
                  <a:cubicBezTo>
                    <a:pt x="64" y="0"/>
                    <a:pt x="1" y="519"/>
                    <a:pt x="252" y="1572"/>
                  </a:cubicBezTo>
                  <a:cubicBezTo>
                    <a:pt x="252" y="1572"/>
                    <a:pt x="331" y="1697"/>
                    <a:pt x="394" y="1901"/>
                  </a:cubicBezTo>
                  <a:cubicBezTo>
                    <a:pt x="456" y="2027"/>
                    <a:pt x="519" y="2231"/>
                    <a:pt x="645" y="2357"/>
                  </a:cubicBezTo>
                  <a:cubicBezTo>
                    <a:pt x="645" y="2483"/>
                    <a:pt x="723" y="2561"/>
                    <a:pt x="786" y="2687"/>
                  </a:cubicBezTo>
                  <a:cubicBezTo>
                    <a:pt x="849" y="2750"/>
                    <a:pt x="912" y="2876"/>
                    <a:pt x="975" y="3017"/>
                  </a:cubicBezTo>
                  <a:cubicBezTo>
                    <a:pt x="1305" y="3473"/>
                    <a:pt x="1760" y="4054"/>
                    <a:pt x="2546" y="4588"/>
                  </a:cubicBezTo>
                  <a:cubicBezTo>
                    <a:pt x="3269" y="5044"/>
                    <a:pt x="4384" y="5436"/>
                    <a:pt x="5625" y="5436"/>
                  </a:cubicBezTo>
                  <a:cubicBezTo>
                    <a:pt x="6866" y="5436"/>
                    <a:pt x="7982" y="5106"/>
                    <a:pt x="8767" y="4651"/>
                  </a:cubicBezTo>
                  <a:cubicBezTo>
                    <a:pt x="9553" y="4132"/>
                    <a:pt x="10009" y="3535"/>
                    <a:pt x="10276" y="3080"/>
                  </a:cubicBezTo>
                  <a:cubicBezTo>
                    <a:pt x="10606" y="2561"/>
                    <a:pt x="10731" y="2169"/>
                    <a:pt x="10794" y="1964"/>
                  </a:cubicBezTo>
                  <a:cubicBezTo>
                    <a:pt x="10936" y="1697"/>
                    <a:pt x="10936" y="1572"/>
                    <a:pt x="10936" y="1572"/>
                  </a:cubicBezTo>
                  <a:cubicBezTo>
                    <a:pt x="11187" y="519"/>
                    <a:pt x="11061" y="0"/>
                    <a:pt x="10936" y="0"/>
                  </a:cubicBezTo>
                  <a:cubicBezTo>
                    <a:pt x="10794" y="0"/>
                    <a:pt x="10668" y="456"/>
                    <a:pt x="10339" y="1383"/>
                  </a:cubicBezTo>
                  <a:cubicBezTo>
                    <a:pt x="10339" y="1383"/>
                    <a:pt x="10276" y="1446"/>
                    <a:pt x="10150" y="1697"/>
                  </a:cubicBezTo>
                  <a:cubicBezTo>
                    <a:pt x="10071" y="1901"/>
                    <a:pt x="9883" y="2231"/>
                    <a:pt x="9616" y="2624"/>
                  </a:cubicBezTo>
                  <a:cubicBezTo>
                    <a:pt x="9364" y="3017"/>
                    <a:pt x="8893" y="3473"/>
                    <a:pt x="8249" y="3865"/>
                  </a:cubicBezTo>
                  <a:cubicBezTo>
                    <a:pt x="7652" y="4195"/>
                    <a:pt x="6741" y="4447"/>
                    <a:pt x="5625" y="4447"/>
                  </a:cubicBezTo>
                  <a:cubicBezTo>
                    <a:pt x="4573" y="4447"/>
                    <a:pt x="3661" y="4195"/>
                    <a:pt x="3002" y="3802"/>
                  </a:cubicBezTo>
                  <a:cubicBezTo>
                    <a:pt x="2357" y="3410"/>
                    <a:pt x="1965" y="2954"/>
                    <a:pt x="1635" y="2561"/>
                  </a:cubicBezTo>
                  <a:cubicBezTo>
                    <a:pt x="1572" y="2420"/>
                    <a:pt x="1509" y="2357"/>
                    <a:pt x="1430" y="2294"/>
                  </a:cubicBezTo>
                  <a:cubicBezTo>
                    <a:pt x="1368" y="2169"/>
                    <a:pt x="1305" y="2090"/>
                    <a:pt x="1305" y="2027"/>
                  </a:cubicBezTo>
                  <a:cubicBezTo>
                    <a:pt x="1179" y="1839"/>
                    <a:pt x="1116" y="1697"/>
                    <a:pt x="1038" y="1634"/>
                  </a:cubicBezTo>
                  <a:cubicBezTo>
                    <a:pt x="912" y="1446"/>
                    <a:pt x="912" y="1304"/>
                    <a:pt x="912" y="1304"/>
                  </a:cubicBezTo>
                  <a:cubicBezTo>
                    <a:pt x="456" y="456"/>
                    <a:pt x="331" y="0"/>
                    <a:pt x="18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2"/>
            <p:cNvSpPr/>
            <p:nvPr/>
          </p:nvSpPr>
          <p:spPr>
            <a:xfrm>
              <a:off x="2762265" y="2322411"/>
              <a:ext cx="73301" cy="68078"/>
            </a:xfrm>
            <a:custGeom>
              <a:rect b="b" l="l" r="r" t="t"/>
              <a:pathLst>
                <a:path extrusionOk="0" h="4510" w="4856">
                  <a:moveTo>
                    <a:pt x="2232" y="0"/>
                  </a:moveTo>
                  <a:cubicBezTo>
                    <a:pt x="990" y="0"/>
                    <a:pt x="1" y="1053"/>
                    <a:pt x="1" y="2294"/>
                  </a:cubicBezTo>
                  <a:cubicBezTo>
                    <a:pt x="1" y="3535"/>
                    <a:pt x="1383" y="4509"/>
                    <a:pt x="2624" y="4509"/>
                  </a:cubicBezTo>
                  <a:cubicBezTo>
                    <a:pt x="3865" y="4509"/>
                    <a:pt x="4855" y="3535"/>
                    <a:pt x="4855" y="2294"/>
                  </a:cubicBezTo>
                  <a:cubicBezTo>
                    <a:pt x="4855" y="330"/>
                    <a:pt x="3473" y="0"/>
                    <a:pt x="2232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2"/>
            <p:cNvSpPr/>
            <p:nvPr/>
          </p:nvSpPr>
          <p:spPr>
            <a:xfrm>
              <a:off x="2794044" y="2329280"/>
              <a:ext cx="32515" cy="29662"/>
            </a:xfrm>
            <a:custGeom>
              <a:rect b="b" l="l" r="r" t="t"/>
              <a:pathLst>
                <a:path extrusionOk="0" h="1965" w="2154">
                  <a:moveTo>
                    <a:pt x="975" y="1"/>
                  </a:moveTo>
                  <a:cubicBezTo>
                    <a:pt x="456" y="1"/>
                    <a:pt x="1" y="456"/>
                    <a:pt x="1" y="991"/>
                  </a:cubicBezTo>
                  <a:cubicBezTo>
                    <a:pt x="1" y="1572"/>
                    <a:pt x="582" y="1965"/>
                    <a:pt x="1179" y="1965"/>
                  </a:cubicBezTo>
                  <a:cubicBezTo>
                    <a:pt x="1698" y="1965"/>
                    <a:pt x="2153" y="1572"/>
                    <a:pt x="2153" y="991"/>
                  </a:cubicBezTo>
                  <a:cubicBezTo>
                    <a:pt x="2153" y="127"/>
                    <a:pt x="1493" y="1"/>
                    <a:pt x="9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5" name="Google Shape;695;p22"/>
          <p:cNvGrpSpPr/>
          <p:nvPr/>
        </p:nvGrpSpPr>
        <p:grpSpPr>
          <a:xfrm>
            <a:off x="5957628" y="2117289"/>
            <a:ext cx="680947" cy="549486"/>
            <a:chOff x="7562903" y="2105364"/>
            <a:chExt cx="680947" cy="549486"/>
          </a:xfrm>
        </p:grpSpPr>
        <p:sp>
          <p:nvSpPr>
            <p:cNvPr id="696" name="Google Shape;696;p22"/>
            <p:cNvSpPr/>
            <p:nvPr/>
          </p:nvSpPr>
          <p:spPr>
            <a:xfrm>
              <a:off x="7582831" y="2596885"/>
              <a:ext cx="495901" cy="57965"/>
            </a:xfrm>
            <a:custGeom>
              <a:rect b="b" l="l" r="r" t="t"/>
              <a:pathLst>
                <a:path extrusionOk="0" h="3840" w="32852">
                  <a:moveTo>
                    <a:pt x="18140" y="0"/>
                  </a:moveTo>
                  <a:cubicBezTo>
                    <a:pt x="17572" y="0"/>
                    <a:pt x="16997" y="4"/>
                    <a:pt x="16418" y="12"/>
                  </a:cubicBezTo>
                  <a:cubicBezTo>
                    <a:pt x="7652" y="75"/>
                    <a:pt x="0" y="735"/>
                    <a:pt x="582" y="1976"/>
                  </a:cubicBezTo>
                  <a:cubicBezTo>
                    <a:pt x="1054" y="2993"/>
                    <a:pt x="5452" y="3839"/>
                    <a:pt x="13846" y="3839"/>
                  </a:cubicBezTo>
                  <a:cubicBezTo>
                    <a:pt x="14665" y="3839"/>
                    <a:pt x="15523" y="3831"/>
                    <a:pt x="16418" y="3814"/>
                  </a:cubicBezTo>
                  <a:cubicBezTo>
                    <a:pt x="27557" y="3610"/>
                    <a:pt x="32852" y="3092"/>
                    <a:pt x="32852" y="1725"/>
                  </a:cubicBezTo>
                  <a:cubicBezTo>
                    <a:pt x="32852" y="801"/>
                    <a:pt x="26128" y="0"/>
                    <a:pt x="18140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2"/>
            <p:cNvSpPr/>
            <p:nvPr/>
          </p:nvSpPr>
          <p:spPr>
            <a:xfrm>
              <a:off x="7562903" y="2105364"/>
              <a:ext cx="543571" cy="513472"/>
            </a:xfrm>
            <a:custGeom>
              <a:rect b="b" l="l" r="r" t="t"/>
              <a:pathLst>
                <a:path extrusionOk="0" h="34016" w="36010">
                  <a:moveTo>
                    <a:pt x="17158" y="1"/>
                  </a:moveTo>
                  <a:cubicBezTo>
                    <a:pt x="16748" y="1"/>
                    <a:pt x="16333" y="12"/>
                    <a:pt x="15916" y="33"/>
                  </a:cubicBezTo>
                  <a:cubicBezTo>
                    <a:pt x="5892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95" y="34016"/>
                  </a:cubicBezTo>
                  <a:cubicBezTo>
                    <a:pt x="34439" y="34016"/>
                    <a:pt x="36010" y="26223"/>
                    <a:pt x="36010" y="17189"/>
                  </a:cubicBezTo>
                  <a:cubicBezTo>
                    <a:pt x="36010" y="7175"/>
                    <a:pt x="27809" y="1"/>
                    <a:pt x="17158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2"/>
            <p:cNvSpPr/>
            <p:nvPr/>
          </p:nvSpPr>
          <p:spPr>
            <a:xfrm>
              <a:off x="7637149" y="2402333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3" y="1"/>
                  </a:moveTo>
                  <a:cubicBezTo>
                    <a:pt x="4321" y="1"/>
                    <a:pt x="3724" y="1"/>
                    <a:pt x="2875" y="79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4" y="268"/>
                  </a:lnTo>
                  <a:cubicBezTo>
                    <a:pt x="581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30" y="598"/>
                    <a:pt x="519" y="661"/>
                  </a:cubicBezTo>
                  <a:lnTo>
                    <a:pt x="1116" y="661"/>
                  </a:lnTo>
                  <a:cubicBezTo>
                    <a:pt x="1430" y="661"/>
                    <a:pt x="2090" y="661"/>
                    <a:pt x="2875" y="598"/>
                  </a:cubicBezTo>
                  <a:cubicBezTo>
                    <a:pt x="3724" y="535"/>
                    <a:pt x="4321" y="472"/>
                    <a:pt x="4713" y="394"/>
                  </a:cubicBezTo>
                  <a:cubicBezTo>
                    <a:pt x="5106" y="394"/>
                    <a:pt x="5232" y="331"/>
                    <a:pt x="5232" y="331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043" y="1"/>
                    <a:pt x="4713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2"/>
            <p:cNvSpPr/>
            <p:nvPr/>
          </p:nvSpPr>
          <p:spPr>
            <a:xfrm>
              <a:off x="7964219" y="2402333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304" y="1"/>
                    <a:pt x="912" y="79"/>
                  </a:cubicBezTo>
                  <a:cubicBezTo>
                    <a:pt x="582" y="205"/>
                    <a:pt x="456" y="268"/>
                    <a:pt x="456" y="268"/>
                  </a:cubicBezTo>
                  <a:cubicBezTo>
                    <a:pt x="330" y="268"/>
                    <a:pt x="268" y="331"/>
                    <a:pt x="189" y="331"/>
                  </a:cubicBezTo>
                  <a:cubicBezTo>
                    <a:pt x="189" y="394"/>
                    <a:pt x="126" y="394"/>
                    <a:pt x="63" y="472"/>
                  </a:cubicBezTo>
                  <a:cubicBezTo>
                    <a:pt x="0" y="535"/>
                    <a:pt x="0" y="535"/>
                    <a:pt x="0" y="598"/>
                  </a:cubicBezTo>
                  <a:lnTo>
                    <a:pt x="330" y="598"/>
                  </a:lnTo>
                  <a:cubicBezTo>
                    <a:pt x="393" y="598"/>
                    <a:pt x="456" y="598"/>
                    <a:pt x="519" y="535"/>
                  </a:cubicBezTo>
                  <a:lnTo>
                    <a:pt x="975" y="535"/>
                  </a:lnTo>
                  <a:cubicBezTo>
                    <a:pt x="1140" y="504"/>
                    <a:pt x="1356" y="488"/>
                    <a:pt x="1629" y="488"/>
                  </a:cubicBezTo>
                  <a:cubicBezTo>
                    <a:pt x="1901" y="488"/>
                    <a:pt x="2231" y="504"/>
                    <a:pt x="2624" y="535"/>
                  </a:cubicBezTo>
                  <a:cubicBezTo>
                    <a:pt x="3331" y="535"/>
                    <a:pt x="3928" y="598"/>
                    <a:pt x="4258" y="598"/>
                  </a:cubicBezTo>
                  <a:lnTo>
                    <a:pt x="4777" y="598"/>
                  </a:lnTo>
                  <a:cubicBezTo>
                    <a:pt x="5436" y="535"/>
                    <a:pt x="5436" y="394"/>
                    <a:pt x="4777" y="268"/>
                  </a:cubicBezTo>
                  <a:cubicBezTo>
                    <a:pt x="4777" y="268"/>
                    <a:pt x="4651" y="268"/>
                    <a:pt x="4258" y="205"/>
                  </a:cubicBezTo>
                  <a:cubicBezTo>
                    <a:pt x="3928" y="142"/>
                    <a:pt x="3410" y="79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2"/>
            <p:cNvSpPr/>
            <p:nvPr/>
          </p:nvSpPr>
          <p:spPr>
            <a:xfrm>
              <a:off x="7643066" y="232336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216" y="0"/>
                  </a:moveTo>
                  <a:cubicBezTo>
                    <a:pt x="975" y="0"/>
                    <a:pt x="1" y="990"/>
                    <a:pt x="1" y="2231"/>
                  </a:cubicBezTo>
                  <a:cubicBezTo>
                    <a:pt x="1" y="3472"/>
                    <a:pt x="1368" y="4446"/>
                    <a:pt x="2609" y="4446"/>
                  </a:cubicBezTo>
                  <a:cubicBezTo>
                    <a:pt x="3866" y="4446"/>
                    <a:pt x="4840" y="3472"/>
                    <a:pt x="4840" y="2231"/>
                  </a:cubicBezTo>
                  <a:cubicBezTo>
                    <a:pt x="4840" y="267"/>
                    <a:pt x="3473" y="0"/>
                    <a:pt x="2216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2"/>
            <p:cNvSpPr/>
            <p:nvPr/>
          </p:nvSpPr>
          <p:spPr>
            <a:xfrm>
              <a:off x="7674619" y="2330231"/>
              <a:ext cx="32741" cy="29662"/>
            </a:xfrm>
            <a:custGeom>
              <a:rect b="b" l="l" r="r" t="t"/>
              <a:pathLst>
                <a:path extrusionOk="0" h="1965" w="2169">
                  <a:moveTo>
                    <a:pt x="990" y="1"/>
                  </a:moveTo>
                  <a:cubicBezTo>
                    <a:pt x="456" y="1"/>
                    <a:pt x="0" y="393"/>
                    <a:pt x="0" y="990"/>
                  </a:cubicBezTo>
                  <a:cubicBezTo>
                    <a:pt x="0" y="1509"/>
                    <a:pt x="597" y="1965"/>
                    <a:pt x="1179" y="1965"/>
                  </a:cubicBezTo>
                  <a:cubicBezTo>
                    <a:pt x="1697" y="1965"/>
                    <a:pt x="2169" y="1509"/>
                    <a:pt x="2169" y="990"/>
                  </a:cubicBezTo>
                  <a:cubicBezTo>
                    <a:pt x="2169" y="142"/>
                    <a:pt x="1509" y="1"/>
                    <a:pt x="9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2"/>
            <p:cNvSpPr/>
            <p:nvPr/>
          </p:nvSpPr>
          <p:spPr>
            <a:xfrm>
              <a:off x="7962317" y="2323362"/>
              <a:ext cx="73060" cy="67127"/>
            </a:xfrm>
            <a:custGeom>
              <a:rect b="b" l="l" r="r" t="t"/>
              <a:pathLst>
                <a:path extrusionOk="0" h="4447" w="4840">
                  <a:moveTo>
                    <a:pt x="2153" y="0"/>
                  </a:moveTo>
                  <a:cubicBezTo>
                    <a:pt x="912" y="0"/>
                    <a:pt x="1" y="990"/>
                    <a:pt x="1" y="2231"/>
                  </a:cubicBezTo>
                  <a:cubicBezTo>
                    <a:pt x="1" y="3472"/>
                    <a:pt x="1305" y="4446"/>
                    <a:pt x="2546" y="4446"/>
                  </a:cubicBezTo>
                  <a:cubicBezTo>
                    <a:pt x="3787" y="4446"/>
                    <a:pt x="4840" y="3472"/>
                    <a:pt x="4840" y="2231"/>
                  </a:cubicBezTo>
                  <a:cubicBezTo>
                    <a:pt x="4840" y="267"/>
                    <a:pt x="3394" y="0"/>
                    <a:pt x="215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2"/>
            <p:cNvSpPr/>
            <p:nvPr/>
          </p:nvSpPr>
          <p:spPr>
            <a:xfrm>
              <a:off x="7993869" y="2330231"/>
              <a:ext cx="31549" cy="29662"/>
            </a:xfrm>
            <a:custGeom>
              <a:rect b="b" l="l" r="r" t="t"/>
              <a:pathLst>
                <a:path extrusionOk="0" h="1965" w="2090">
                  <a:moveTo>
                    <a:pt x="912" y="1"/>
                  </a:moveTo>
                  <a:cubicBezTo>
                    <a:pt x="393" y="1"/>
                    <a:pt x="0" y="393"/>
                    <a:pt x="0" y="990"/>
                  </a:cubicBezTo>
                  <a:cubicBezTo>
                    <a:pt x="0" y="1509"/>
                    <a:pt x="582" y="1965"/>
                    <a:pt x="1116" y="1965"/>
                  </a:cubicBezTo>
                  <a:cubicBezTo>
                    <a:pt x="1634" y="1965"/>
                    <a:pt x="2090" y="1509"/>
                    <a:pt x="2090" y="990"/>
                  </a:cubicBezTo>
                  <a:cubicBezTo>
                    <a:pt x="2090" y="142"/>
                    <a:pt x="1509" y="1"/>
                    <a:pt x="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2"/>
            <p:cNvSpPr/>
            <p:nvPr/>
          </p:nvSpPr>
          <p:spPr>
            <a:xfrm>
              <a:off x="7825948" y="2418230"/>
              <a:ext cx="56214" cy="83973"/>
            </a:xfrm>
            <a:custGeom>
              <a:rect b="b" l="l" r="r" t="t"/>
              <a:pathLst>
                <a:path extrusionOk="0" fill="none" h="5563" w="3724">
                  <a:moveTo>
                    <a:pt x="0" y="1634"/>
                  </a:moveTo>
                  <a:cubicBezTo>
                    <a:pt x="786" y="1383"/>
                    <a:pt x="974" y="0"/>
                    <a:pt x="2152" y="456"/>
                  </a:cubicBezTo>
                  <a:cubicBezTo>
                    <a:pt x="3394" y="990"/>
                    <a:pt x="2545" y="2231"/>
                    <a:pt x="1760" y="2624"/>
                  </a:cubicBezTo>
                  <a:lnTo>
                    <a:pt x="1697" y="2624"/>
                  </a:lnTo>
                  <a:cubicBezTo>
                    <a:pt x="2608" y="2750"/>
                    <a:pt x="3724" y="3865"/>
                    <a:pt x="2938" y="4777"/>
                  </a:cubicBezTo>
                  <a:cubicBezTo>
                    <a:pt x="2152" y="5562"/>
                    <a:pt x="911" y="4588"/>
                    <a:pt x="126" y="4321"/>
                  </a:cubicBezTo>
                  <a:cubicBezTo>
                    <a:pt x="251" y="4321"/>
                    <a:pt x="314" y="4321"/>
                    <a:pt x="393" y="4384"/>
                  </a:cubicBezTo>
                </a:path>
              </a:pathLst>
            </a:custGeom>
            <a:noFill/>
            <a:ln cap="rnd" cmpd="sng" w="12950">
              <a:solidFill>
                <a:srgbClr val="01020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2"/>
            <p:cNvSpPr/>
            <p:nvPr/>
          </p:nvSpPr>
          <p:spPr>
            <a:xfrm>
              <a:off x="8061940" y="2407043"/>
              <a:ext cx="181910" cy="106057"/>
            </a:xfrm>
            <a:custGeom>
              <a:rect b="b" l="l" r="r" t="t"/>
              <a:pathLst>
                <a:path extrusionOk="0" h="7026" w="12051">
                  <a:moveTo>
                    <a:pt x="4700" y="1"/>
                  </a:moveTo>
                  <a:cubicBezTo>
                    <a:pt x="4042" y="1"/>
                    <a:pt x="3472" y="411"/>
                    <a:pt x="3472" y="411"/>
                  </a:cubicBezTo>
                  <a:cubicBezTo>
                    <a:pt x="0" y="2045"/>
                    <a:pt x="4651" y="5847"/>
                    <a:pt x="4651" y="5847"/>
                  </a:cubicBezTo>
                  <a:lnTo>
                    <a:pt x="5971" y="6963"/>
                  </a:lnTo>
                  <a:lnTo>
                    <a:pt x="6033" y="7026"/>
                  </a:lnTo>
                  <a:lnTo>
                    <a:pt x="6096" y="6963"/>
                  </a:lnTo>
                  <a:lnTo>
                    <a:pt x="7337" y="5847"/>
                  </a:lnTo>
                  <a:cubicBezTo>
                    <a:pt x="7337" y="5847"/>
                    <a:pt x="12051" y="2045"/>
                    <a:pt x="8579" y="411"/>
                  </a:cubicBezTo>
                  <a:cubicBezTo>
                    <a:pt x="8579" y="411"/>
                    <a:pt x="7987" y="1"/>
                    <a:pt x="7327" y="1"/>
                  </a:cubicBezTo>
                  <a:cubicBezTo>
                    <a:pt x="6870" y="1"/>
                    <a:pt x="6381" y="198"/>
                    <a:pt x="6033" y="867"/>
                  </a:cubicBezTo>
                  <a:cubicBezTo>
                    <a:pt x="5654" y="198"/>
                    <a:pt x="5156" y="1"/>
                    <a:pt x="4700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2"/>
            <p:cNvSpPr/>
            <p:nvPr/>
          </p:nvSpPr>
          <p:spPr>
            <a:xfrm>
              <a:off x="7991967" y="2490302"/>
              <a:ext cx="126421" cy="73332"/>
            </a:xfrm>
            <a:custGeom>
              <a:rect b="b" l="l" r="r" t="t"/>
              <a:pathLst>
                <a:path extrusionOk="0" h="4858" w="8375">
                  <a:moveTo>
                    <a:pt x="3274" y="1"/>
                  </a:moveTo>
                  <a:cubicBezTo>
                    <a:pt x="2823" y="1"/>
                    <a:pt x="2420" y="270"/>
                    <a:pt x="2420" y="270"/>
                  </a:cubicBezTo>
                  <a:cubicBezTo>
                    <a:pt x="1" y="1448"/>
                    <a:pt x="3269" y="4072"/>
                    <a:pt x="3269" y="4072"/>
                  </a:cubicBezTo>
                  <a:lnTo>
                    <a:pt x="4117" y="4857"/>
                  </a:lnTo>
                  <a:lnTo>
                    <a:pt x="4243" y="4857"/>
                  </a:lnTo>
                  <a:lnTo>
                    <a:pt x="5107" y="4072"/>
                  </a:lnTo>
                  <a:cubicBezTo>
                    <a:pt x="5107" y="4072"/>
                    <a:pt x="8375" y="1448"/>
                    <a:pt x="5955" y="270"/>
                  </a:cubicBezTo>
                  <a:cubicBezTo>
                    <a:pt x="5955" y="270"/>
                    <a:pt x="5574" y="1"/>
                    <a:pt x="5125" y="1"/>
                  </a:cubicBezTo>
                  <a:cubicBezTo>
                    <a:pt x="4806" y="1"/>
                    <a:pt x="4454" y="136"/>
                    <a:pt x="4180" y="600"/>
                  </a:cubicBezTo>
                  <a:cubicBezTo>
                    <a:pt x="3938" y="136"/>
                    <a:pt x="3594" y="1"/>
                    <a:pt x="3274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2"/>
            <p:cNvSpPr/>
            <p:nvPr/>
          </p:nvSpPr>
          <p:spPr>
            <a:xfrm>
              <a:off x="7927685" y="2411482"/>
              <a:ext cx="107688" cy="62025"/>
            </a:xfrm>
            <a:custGeom>
              <a:rect b="b" l="l" r="r" t="t"/>
              <a:pathLst>
                <a:path extrusionOk="0" h="4109" w="7134">
                  <a:moveTo>
                    <a:pt x="2803" y="1"/>
                  </a:moveTo>
                  <a:cubicBezTo>
                    <a:pt x="2403" y="1"/>
                    <a:pt x="2028" y="259"/>
                    <a:pt x="2028" y="259"/>
                  </a:cubicBezTo>
                  <a:cubicBezTo>
                    <a:pt x="1" y="1233"/>
                    <a:pt x="2750" y="3464"/>
                    <a:pt x="2750" y="3464"/>
                  </a:cubicBezTo>
                  <a:lnTo>
                    <a:pt x="3536" y="4108"/>
                  </a:lnTo>
                  <a:lnTo>
                    <a:pt x="3599" y="4108"/>
                  </a:lnTo>
                  <a:lnTo>
                    <a:pt x="4321" y="3464"/>
                  </a:lnTo>
                  <a:cubicBezTo>
                    <a:pt x="4321" y="3464"/>
                    <a:pt x="7134" y="1233"/>
                    <a:pt x="5044" y="259"/>
                  </a:cubicBezTo>
                  <a:cubicBezTo>
                    <a:pt x="5044" y="259"/>
                    <a:pt x="4691" y="1"/>
                    <a:pt x="4296" y="1"/>
                  </a:cubicBezTo>
                  <a:cubicBezTo>
                    <a:pt x="4030" y="1"/>
                    <a:pt x="3745" y="118"/>
                    <a:pt x="3536" y="510"/>
                  </a:cubicBezTo>
                  <a:cubicBezTo>
                    <a:pt x="3353" y="118"/>
                    <a:pt x="3072" y="1"/>
                    <a:pt x="2803" y="1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8" name="Google Shape;708;p22"/>
          <p:cNvSpPr/>
          <p:nvPr/>
        </p:nvSpPr>
        <p:spPr>
          <a:xfrm>
            <a:off x="995634" y="2596640"/>
            <a:ext cx="496142" cy="58780"/>
          </a:xfrm>
          <a:custGeom>
            <a:rect b="b" l="l" r="r" t="t"/>
            <a:pathLst>
              <a:path extrusionOk="0" h="3894" w="32868">
                <a:moveTo>
                  <a:pt x="18263" y="1"/>
                </a:moveTo>
                <a:cubicBezTo>
                  <a:pt x="17640" y="1"/>
                  <a:pt x="17008" y="6"/>
                  <a:pt x="16371" y="16"/>
                </a:cubicBezTo>
                <a:cubicBezTo>
                  <a:pt x="7667" y="142"/>
                  <a:pt x="0" y="739"/>
                  <a:pt x="597" y="1980"/>
                </a:cubicBezTo>
                <a:cubicBezTo>
                  <a:pt x="1082" y="3081"/>
                  <a:pt x="5678" y="3893"/>
                  <a:pt x="14501" y="3893"/>
                </a:cubicBezTo>
                <a:cubicBezTo>
                  <a:pt x="15124" y="3893"/>
                  <a:pt x="15769" y="3889"/>
                  <a:pt x="16434" y="3881"/>
                </a:cubicBezTo>
                <a:cubicBezTo>
                  <a:pt x="27494" y="3614"/>
                  <a:pt x="32867" y="3095"/>
                  <a:pt x="32867" y="1713"/>
                </a:cubicBezTo>
                <a:cubicBezTo>
                  <a:pt x="32867" y="810"/>
                  <a:pt x="26220" y="1"/>
                  <a:pt x="18263" y="1"/>
                </a:cubicBezTo>
                <a:close/>
              </a:path>
            </a:pathLst>
          </a:custGeom>
          <a:solidFill>
            <a:srgbClr val="E7E7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22"/>
          <p:cNvSpPr/>
          <p:nvPr/>
        </p:nvSpPr>
        <p:spPr>
          <a:xfrm>
            <a:off x="975948" y="2105164"/>
            <a:ext cx="543329" cy="513245"/>
          </a:xfrm>
          <a:custGeom>
            <a:rect b="b" l="l" r="r" t="t"/>
            <a:pathLst>
              <a:path extrusionOk="0" h="34001" w="35994">
                <a:moveTo>
                  <a:pt x="17166" y="0"/>
                </a:moveTo>
                <a:cubicBezTo>
                  <a:pt x="16747" y="0"/>
                  <a:pt x="16325" y="11"/>
                  <a:pt x="15900" y="34"/>
                </a:cubicBezTo>
                <a:cubicBezTo>
                  <a:pt x="5829" y="552"/>
                  <a:pt x="0" y="9005"/>
                  <a:pt x="0" y="18039"/>
                </a:cubicBezTo>
                <a:cubicBezTo>
                  <a:pt x="0" y="31644"/>
                  <a:pt x="5955" y="34001"/>
                  <a:pt x="18916" y="34001"/>
                </a:cubicBezTo>
                <a:cubicBezTo>
                  <a:pt x="34360" y="34001"/>
                  <a:pt x="35994" y="26287"/>
                  <a:pt x="35994" y="17190"/>
                </a:cubicBezTo>
                <a:cubicBezTo>
                  <a:pt x="35994" y="7228"/>
                  <a:pt x="27819" y="0"/>
                  <a:pt x="17166" y="0"/>
                </a:cubicBezTo>
                <a:close/>
              </a:path>
            </a:pathLst>
          </a:custGeom>
          <a:solidFill>
            <a:srgbClr val="FFE385"/>
          </a:solidFill>
          <a:ln cap="flat" cmpd="sng" w="32600">
            <a:solidFill>
              <a:srgbClr val="E6CB61"/>
            </a:solidFill>
            <a:prstDash val="solid"/>
            <a:miter lim="1571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22"/>
          <p:cNvSpPr/>
          <p:nvPr/>
        </p:nvSpPr>
        <p:spPr>
          <a:xfrm>
            <a:off x="1061803" y="2323161"/>
            <a:ext cx="73301" cy="67127"/>
          </a:xfrm>
          <a:custGeom>
            <a:rect b="b" l="l" r="r" t="t"/>
            <a:pathLst>
              <a:path extrusionOk="0" h="4447" w="4856">
                <a:moveTo>
                  <a:pt x="2232" y="1"/>
                </a:moveTo>
                <a:cubicBezTo>
                  <a:pt x="990" y="1"/>
                  <a:pt x="1" y="975"/>
                  <a:pt x="1" y="2216"/>
                </a:cubicBezTo>
                <a:cubicBezTo>
                  <a:pt x="1" y="3457"/>
                  <a:pt x="1383" y="4447"/>
                  <a:pt x="2624" y="4447"/>
                </a:cubicBezTo>
                <a:cubicBezTo>
                  <a:pt x="3865" y="4447"/>
                  <a:pt x="4855" y="3457"/>
                  <a:pt x="4855" y="2216"/>
                </a:cubicBezTo>
                <a:cubicBezTo>
                  <a:pt x="4855" y="315"/>
                  <a:pt x="3473" y="1"/>
                  <a:pt x="2232" y="1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2"/>
          <p:cNvSpPr/>
          <p:nvPr/>
        </p:nvSpPr>
        <p:spPr>
          <a:xfrm>
            <a:off x="1093582" y="2330045"/>
            <a:ext cx="31564" cy="29662"/>
          </a:xfrm>
          <a:custGeom>
            <a:rect b="b" l="l" r="r" t="t"/>
            <a:pathLst>
              <a:path extrusionOk="0" h="1965" w="2091">
                <a:moveTo>
                  <a:pt x="975" y="0"/>
                </a:moveTo>
                <a:cubicBezTo>
                  <a:pt x="394" y="0"/>
                  <a:pt x="1" y="393"/>
                  <a:pt x="1" y="974"/>
                </a:cubicBezTo>
                <a:cubicBezTo>
                  <a:pt x="1" y="1509"/>
                  <a:pt x="582" y="1964"/>
                  <a:pt x="1101" y="1964"/>
                </a:cubicBezTo>
                <a:cubicBezTo>
                  <a:pt x="1698" y="1964"/>
                  <a:pt x="2090" y="1509"/>
                  <a:pt x="2090" y="974"/>
                </a:cubicBezTo>
                <a:cubicBezTo>
                  <a:pt x="2090" y="126"/>
                  <a:pt x="1493" y="0"/>
                  <a:pt x="9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2"/>
          <p:cNvSpPr/>
          <p:nvPr/>
        </p:nvSpPr>
        <p:spPr>
          <a:xfrm>
            <a:off x="1380103" y="2323161"/>
            <a:ext cx="73060" cy="67127"/>
          </a:xfrm>
          <a:custGeom>
            <a:rect b="b" l="l" r="r" t="t"/>
            <a:pathLst>
              <a:path extrusionOk="0" h="4447" w="4840">
                <a:moveTo>
                  <a:pt x="2232" y="1"/>
                </a:moveTo>
                <a:cubicBezTo>
                  <a:pt x="975" y="1"/>
                  <a:pt x="1" y="975"/>
                  <a:pt x="1" y="2216"/>
                </a:cubicBezTo>
                <a:cubicBezTo>
                  <a:pt x="1" y="3457"/>
                  <a:pt x="1367" y="4447"/>
                  <a:pt x="2624" y="4447"/>
                </a:cubicBezTo>
                <a:cubicBezTo>
                  <a:pt x="3865" y="4447"/>
                  <a:pt x="4840" y="3457"/>
                  <a:pt x="4840" y="2216"/>
                </a:cubicBezTo>
                <a:cubicBezTo>
                  <a:pt x="4840" y="315"/>
                  <a:pt x="3473" y="1"/>
                  <a:pt x="2232" y="1"/>
                </a:cubicBezTo>
                <a:close/>
              </a:path>
            </a:pathLst>
          </a:custGeom>
          <a:solidFill>
            <a:srgbClr val="01020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22"/>
          <p:cNvSpPr/>
          <p:nvPr/>
        </p:nvSpPr>
        <p:spPr>
          <a:xfrm>
            <a:off x="1411655" y="2330045"/>
            <a:ext cx="32741" cy="29662"/>
          </a:xfrm>
          <a:custGeom>
            <a:rect b="b" l="l" r="r" t="t"/>
            <a:pathLst>
              <a:path extrusionOk="0" h="1965" w="2169">
                <a:moveTo>
                  <a:pt x="990" y="0"/>
                </a:moveTo>
                <a:cubicBezTo>
                  <a:pt x="456" y="0"/>
                  <a:pt x="0" y="393"/>
                  <a:pt x="0" y="974"/>
                </a:cubicBezTo>
                <a:cubicBezTo>
                  <a:pt x="0" y="1509"/>
                  <a:pt x="597" y="1964"/>
                  <a:pt x="1178" y="1964"/>
                </a:cubicBezTo>
                <a:cubicBezTo>
                  <a:pt x="1713" y="1964"/>
                  <a:pt x="2168" y="1509"/>
                  <a:pt x="2168" y="974"/>
                </a:cubicBezTo>
                <a:cubicBezTo>
                  <a:pt x="2168" y="126"/>
                  <a:pt x="1508" y="0"/>
                  <a:pt x="9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2"/>
          <p:cNvSpPr/>
          <p:nvPr/>
        </p:nvSpPr>
        <p:spPr>
          <a:xfrm>
            <a:off x="1024333" y="2389346"/>
            <a:ext cx="62146" cy="57165"/>
          </a:xfrm>
          <a:custGeom>
            <a:rect b="b" l="l" r="r" t="t"/>
            <a:pathLst>
              <a:path extrusionOk="0" h="3787" w="4117">
                <a:moveTo>
                  <a:pt x="1901" y="0"/>
                </a:moveTo>
                <a:cubicBezTo>
                  <a:pt x="849" y="0"/>
                  <a:pt x="0" y="848"/>
                  <a:pt x="0" y="1901"/>
                </a:cubicBezTo>
                <a:cubicBezTo>
                  <a:pt x="0" y="2938"/>
                  <a:pt x="1179" y="3786"/>
                  <a:pt x="2231" y="3786"/>
                </a:cubicBezTo>
                <a:cubicBezTo>
                  <a:pt x="3268" y="3786"/>
                  <a:pt x="4117" y="2938"/>
                  <a:pt x="4117" y="1901"/>
                </a:cubicBezTo>
                <a:cubicBezTo>
                  <a:pt x="4117" y="251"/>
                  <a:pt x="2938" y="0"/>
                  <a:pt x="1901" y="0"/>
                </a:cubicBezTo>
                <a:close/>
              </a:path>
            </a:pathLst>
          </a:custGeom>
          <a:solidFill>
            <a:srgbClr val="EF7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22"/>
          <p:cNvSpPr/>
          <p:nvPr/>
        </p:nvSpPr>
        <p:spPr>
          <a:xfrm>
            <a:off x="1420668" y="2389346"/>
            <a:ext cx="62146" cy="57165"/>
          </a:xfrm>
          <a:custGeom>
            <a:rect b="b" l="l" r="r" t="t"/>
            <a:pathLst>
              <a:path extrusionOk="0" h="3787" w="4117">
                <a:moveTo>
                  <a:pt x="1901" y="0"/>
                </a:moveTo>
                <a:cubicBezTo>
                  <a:pt x="849" y="0"/>
                  <a:pt x="0" y="848"/>
                  <a:pt x="0" y="1901"/>
                </a:cubicBezTo>
                <a:cubicBezTo>
                  <a:pt x="0" y="2938"/>
                  <a:pt x="1178" y="3786"/>
                  <a:pt x="2215" y="3786"/>
                </a:cubicBezTo>
                <a:cubicBezTo>
                  <a:pt x="3268" y="3786"/>
                  <a:pt x="4116" y="2938"/>
                  <a:pt x="4116" y="1901"/>
                </a:cubicBezTo>
                <a:cubicBezTo>
                  <a:pt x="4116" y="251"/>
                  <a:pt x="2938" y="0"/>
                  <a:pt x="1901" y="0"/>
                </a:cubicBezTo>
                <a:close/>
              </a:path>
            </a:pathLst>
          </a:custGeom>
          <a:solidFill>
            <a:srgbClr val="EF797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2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Emotions when you are falling in love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717" name="Google Shape;717;p22"/>
          <p:cNvGrpSpPr/>
          <p:nvPr/>
        </p:nvGrpSpPr>
        <p:grpSpPr>
          <a:xfrm>
            <a:off x="7616536" y="2105450"/>
            <a:ext cx="555228" cy="549320"/>
            <a:chOff x="3966811" y="4489550"/>
            <a:chExt cx="555228" cy="549320"/>
          </a:xfrm>
        </p:grpSpPr>
        <p:sp>
          <p:nvSpPr>
            <p:cNvPr id="718" name="Google Shape;718;p22"/>
            <p:cNvSpPr/>
            <p:nvPr/>
          </p:nvSpPr>
          <p:spPr>
            <a:xfrm>
              <a:off x="3992415" y="4980845"/>
              <a:ext cx="496158" cy="58025"/>
            </a:xfrm>
            <a:custGeom>
              <a:rect b="b" l="l" r="r" t="t"/>
              <a:pathLst>
                <a:path extrusionOk="0" h="3844" w="32869">
                  <a:moveTo>
                    <a:pt x="18106" y="1"/>
                  </a:moveTo>
                  <a:cubicBezTo>
                    <a:pt x="17534" y="1"/>
                    <a:pt x="16955" y="5"/>
                    <a:pt x="16372" y="13"/>
                  </a:cubicBezTo>
                  <a:cubicBezTo>
                    <a:pt x="7668" y="92"/>
                    <a:pt x="1" y="736"/>
                    <a:pt x="598" y="1914"/>
                  </a:cubicBezTo>
                  <a:cubicBezTo>
                    <a:pt x="1068" y="2982"/>
                    <a:pt x="5409" y="3844"/>
                    <a:pt x="13727" y="3844"/>
                  </a:cubicBezTo>
                  <a:cubicBezTo>
                    <a:pt x="14587" y="3844"/>
                    <a:pt x="15490" y="3834"/>
                    <a:pt x="16435" y="3815"/>
                  </a:cubicBezTo>
                  <a:cubicBezTo>
                    <a:pt x="27495" y="3627"/>
                    <a:pt x="32868" y="3093"/>
                    <a:pt x="32868" y="1663"/>
                  </a:cubicBezTo>
                  <a:cubicBezTo>
                    <a:pt x="32868" y="798"/>
                    <a:pt x="26133" y="1"/>
                    <a:pt x="18106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22"/>
            <p:cNvSpPr/>
            <p:nvPr/>
          </p:nvSpPr>
          <p:spPr>
            <a:xfrm>
              <a:off x="3972729" y="4489550"/>
              <a:ext cx="543345" cy="513260"/>
            </a:xfrm>
            <a:custGeom>
              <a:rect b="b" l="l" r="r" t="t"/>
              <a:pathLst>
                <a:path extrusionOk="0" h="34002" w="35995">
                  <a:moveTo>
                    <a:pt x="17176" y="1"/>
                  </a:moveTo>
                  <a:cubicBezTo>
                    <a:pt x="16754" y="1"/>
                    <a:pt x="16329" y="12"/>
                    <a:pt x="15900" y="35"/>
                  </a:cubicBezTo>
                  <a:cubicBezTo>
                    <a:pt x="5830" y="553"/>
                    <a:pt x="1" y="8927"/>
                    <a:pt x="1" y="18024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61" y="34002"/>
                    <a:pt x="35995" y="26209"/>
                    <a:pt x="35995" y="17175"/>
                  </a:cubicBezTo>
                  <a:cubicBezTo>
                    <a:pt x="35995" y="7171"/>
                    <a:pt x="27825" y="1"/>
                    <a:pt x="1717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4160351" y="4809073"/>
              <a:ext cx="168158" cy="82072"/>
            </a:xfrm>
            <a:custGeom>
              <a:rect b="b" l="l" r="r" t="t"/>
              <a:pathLst>
                <a:path extrusionOk="0" h="5437" w="11140">
                  <a:moveTo>
                    <a:pt x="204" y="1"/>
                  </a:moveTo>
                  <a:cubicBezTo>
                    <a:pt x="79" y="1"/>
                    <a:pt x="0" y="535"/>
                    <a:pt x="267" y="1572"/>
                  </a:cubicBezTo>
                  <a:cubicBezTo>
                    <a:pt x="267" y="1572"/>
                    <a:pt x="330" y="1713"/>
                    <a:pt x="393" y="1902"/>
                  </a:cubicBezTo>
                  <a:cubicBezTo>
                    <a:pt x="472" y="2043"/>
                    <a:pt x="534" y="2169"/>
                    <a:pt x="597" y="2358"/>
                  </a:cubicBezTo>
                  <a:cubicBezTo>
                    <a:pt x="660" y="2499"/>
                    <a:pt x="723" y="2562"/>
                    <a:pt x="786" y="2687"/>
                  </a:cubicBezTo>
                  <a:cubicBezTo>
                    <a:pt x="864" y="2750"/>
                    <a:pt x="927" y="2892"/>
                    <a:pt x="990" y="3017"/>
                  </a:cubicBezTo>
                  <a:cubicBezTo>
                    <a:pt x="1320" y="3473"/>
                    <a:pt x="1776" y="4070"/>
                    <a:pt x="2561" y="4588"/>
                  </a:cubicBezTo>
                  <a:cubicBezTo>
                    <a:pt x="3284" y="5044"/>
                    <a:pt x="4399" y="5437"/>
                    <a:pt x="5640" y="5437"/>
                  </a:cubicBezTo>
                  <a:cubicBezTo>
                    <a:pt x="6882" y="5437"/>
                    <a:pt x="7997" y="5107"/>
                    <a:pt x="8783" y="4651"/>
                  </a:cubicBezTo>
                  <a:cubicBezTo>
                    <a:pt x="9505" y="4133"/>
                    <a:pt x="10024" y="3536"/>
                    <a:pt x="10291" y="3017"/>
                  </a:cubicBezTo>
                  <a:cubicBezTo>
                    <a:pt x="10605" y="2562"/>
                    <a:pt x="10746" y="2169"/>
                    <a:pt x="10809" y="1902"/>
                  </a:cubicBezTo>
                  <a:cubicBezTo>
                    <a:pt x="10872" y="1713"/>
                    <a:pt x="10935" y="1572"/>
                    <a:pt x="10935" y="1572"/>
                  </a:cubicBezTo>
                  <a:cubicBezTo>
                    <a:pt x="11139" y="535"/>
                    <a:pt x="11076" y="1"/>
                    <a:pt x="10935" y="1"/>
                  </a:cubicBezTo>
                  <a:cubicBezTo>
                    <a:pt x="10809" y="1"/>
                    <a:pt x="10684" y="472"/>
                    <a:pt x="10291" y="1383"/>
                  </a:cubicBezTo>
                  <a:cubicBezTo>
                    <a:pt x="10291" y="1383"/>
                    <a:pt x="10291" y="1446"/>
                    <a:pt x="10149" y="1651"/>
                  </a:cubicBezTo>
                  <a:cubicBezTo>
                    <a:pt x="10087" y="1902"/>
                    <a:pt x="9898" y="2232"/>
                    <a:pt x="9631" y="2625"/>
                  </a:cubicBezTo>
                  <a:cubicBezTo>
                    <a:pt x="9364" y="3017"/>
                    <a:pt x="8908" y="3473"/>
                    <a:pt x="8248" y="3803"/>
                  </a:cubicBezTo>
                  <a:cubicBezTo>
                    <a:pt x="7604" y="4196"/>
                    <a:pt x="6756" y="4463"/>
                    <a:pt x="5640" y="4463"/>
                  </a:cubicBezTo>
                  <a:cubicBezTo>
                    <a:pt x="4525" y="4463"/>
                    <a:pt x="3677" y="4133"/>
                    <a:pt x="3017" y="3803"/>
                  </a:cubicBezTo>
                  <a:cubicBezTo>
                    <a:pt x="2357" y="3410"/>
                    <a:pt x="1964" y="2955"/>
                    <a:pt x="1650" y="2562"/>
                  </a:cubicBezTo>
                  <a:cubicBezTo>
                    <a:pt x="1571" y="2436"/>
                    <a:pt x="1508" y="2358"/>
                    <a:pt x="1446" y="2295"/>
                  </a:cubicBezTo>
                  <a:cubicBezTo>
                    <a:pt x="1383" y="2169"/>
                    <a:pt x="1320" y="2106"/>
                    <a:pt x="1257" y="2043"/>
                  </a:cubicBezTo>
                  <a:cubicBezTo>
                    <a:pt x="1179" y="1839"/>
                    <a:pt x="1116" y="1713"/>
                    <a:pt x="1053" y="1651"/>
                  </a:cubicBezTo>
                  <a:cubicBezTo>
                    <a:pt x="927" y="1446"/>
                    <a:pt x="864" y="1321"/>
                    <a:pt x="864" y="1321"/>
                  </a:cubicBezTo>
                  <a:cubicBezTo>
                    <a:pt x="472" y="472"/>
                    <a:pt x="330" y="1"/>
                    <a:pt x="20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4015196" y="4779438"/>
              <a:ext cx="62146" cy="57406"/>
            </a:xfrm>
            <a:custGeom>
              <a:rect b="b" l="l" r="r" t="t"/>
              <a:pathLst>
                <a:path extrusionOk="0" h="3803" w="4117">
                  <a:moveTo>
                    <a:pt x="1838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78" y="3802"/>
                    <a:pt x="2231" y="3802"/>
                  </a:cubicBezTo>
                  <a:cubicBezTo>
                    <a:pt x="3268" y="3802"/>
                    <a:pt x="4116" y="2954"/>
                    <a:pt x="4116" y="1901"/>
                  </a:cubicBezTo>
                  <a:cubicBezTo>
                    <a:pt x="4116" y="330"/>
                    <a:pt x="2875" y="0"/>
                    <a:pt x="1838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4411530" y="4779438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0"/>
                  </a:moveTo>
                  <a:cubicBezTo>
                    <a:pt x="786" y="0"/>
                    <a:pt x="0" y="864"/>
                    <a:pt x="0" y="1901"/>
                  </a:cubicBezTo>
                  <a:cubicBezTo>
                    <a:pt x="0" y="2954"/>
                    <a:pt x="1116" y="3802"/>
                    <a:pt x="2152" y="3802"/>
                  </a:cubicBezTo>
                  <a:cubicBezTo>
                    <a:pt x="3205" y="3802"/>
                    <a:pt x="4054" y="2954"/>
                    <a:pt x="4054" y="1901"/>
                  </a:cubicBezTo>
                  <a:cubicBezTo>
                    <a:pt x="4054" y="330"/>
                    <a:pt x="2875" y="0"/>
                    <a:pt x="1823" y="0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3966811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24" y="0"/>
                  </a:moveTo>
                  <a:cubicBezTo>
                    <a:pt x="5789" y="0"/>
                    <a:pt x="4965" y="463"/>
                    <a:pt x="4965" y="463"/>
                  </a:cubicBezTo>
                  <a:cubicBezTo>
                    <a:pt x="0" y="2490"/>
                    <a:pt x="6740" y="7078"/>
                    <a:pt x="6740" y="7078"/>
                  </a:cubicBezTo>
                  <a:lnTo>
                    <a:pt x="8578" y="8382"/>
                  </a:lnTo>
                  <a:lnTo>
                    <a:pt x="8641" y="8460"/>
                  </a:lnTo>
                  <a:lnTo>
                    <a:pt x="8704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02" y="463"/>
                  </a:cubicBezTo>
                  <a:cubicBezTo>
                    <a:pt x="12302" y="463"/>
                    <a:pt x="11482" y="0"/>
                    <a:pt x="10553" y="0"/>
                  </a:cubicBezTo>
                  <a:cubicBezTo>
                    <a:pt x="9885" y="0"/>
                    <a:pt x="9160" y="239"/>
                    <a:pt x="8641" y="1060"/>
                  </a:cubicBezTo>
                  <a:cubicBezTo>
                    <a:pt x="8122" y="239"/>
                    <a:pt x="7395" y="0"/>
                    <a:pt x="6724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4261152" y="4664763"/>
              <a:ext cx="260887" cy="127719"/>
            </a:xfrm>
            <a:custGeom>
              <a:rect b="b" l="l" r="r" t="t"/>
              <a:pathLst>
                <a:path extrusionOk="0" h="8461" w="17283">
                  <a:moveTo>
                    <a:pt x="6730" y="0"/>
                  </a:moveTo>
                  <a:cubicBezTo>
                    <a:pt x="5800" y="0"/>
                    <a:pt x="4981" y="463"/>
                    <a:pt x="4981" y="463"/>
                  </a:cubicBezTo>
                  <a:cubicBezTo>
                    <a:pt x="0" y="2490"/>
                    <a:pt x="6756" y="7078"/>
                    <a:pt x="6756" y="7078"/>
                  </a:cubicBezTo>
                  <a:lnTo>
                    <a:pt x="8579" y="8382"/>
                  </a:lnTo>
                  <a:lnTo>
                    <a:pt x="8641" y="8460"/>
                  </a:lnTo>
                  <a:lnTo>
                    <a:pt x="8783" y="8382"/>
                  </a:lnTo>
                  <a:lnTo>
                    <a:pt x="10542" y="7078"/>
                  </a:lnTo>
                  <a:cubicBezTo>
                    <a:pt x="10542" y="7078"/>
                    <a:pt x="17282" y="2490"/>
                    <a:pt x="12318" y="463"/>
                  </a:cubicBezTo>
                  <a:cubicBezTo>
                    <a:pt x="12318" y="463"/>
                    <a:pt x="11520" y="0"/>
                    <a:pt x="10592" y="0"/>
                  </a:cubicBezTo>
                  <a:cubicBezTo>
                    <a:pt x="9926" y="0"/>
                    <a:pt x="9193" y="239"/>
                    <a:pt x="8641" y="1060"/>
                  </a:cubicBezTo>
                  <a:cubicBezTo>
                    <a:pt x="8122" y="239"/>
                    <a:pt x="7398" y="0"/>
                    <a:pt x="6730" y="0"/>
                  </a:cubicBezTo>
                  <a:close/>
                </a:path>
              </a:pathLst>
            </a:custGeom>
            <a:solidFill>
              <a:srgbClr val="CF54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9" name="Google Shape;729;p23"/>
          <p:cNvCxnSpPr>
            <a:stCxn id="730" idx="3"/>
            <a:endCxn id="731" idx="1"/>
          </p:cNvCxnSpPr>
          <p:nvPr/>
        </p:nvCxnSpPr>
        <p:spPr>
          <a:xfrm>
            <a:off x="2189475" y="1548400"/>
            <a:ext cx="1294200" cy="5178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2" name="Google Shape;732;p23"/>
          <p:cNvCxnSpPr>
            <a:stCxn id="733" idx="3"/>
            <a:endCxn id="731" idx="2"/>
          </p:cNvCxnSpPr>
          <p:nvPr/>
        </p:nvCxnSpPr>
        <p:spPr>
          <a:xfrm>
            <a:off x="2189481" y="2697500"/>
            <a:ext cx="892200" cy="3234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4" name="Google Shape;734;p23"/>
          <p:cNvCxnSpPr>
            <a:stCxn id="735" idx="3"/>
            <a:endCxn id="731" idx="3"/>
          </p:cNvCxnSpPr>
          <p:nvPr/>
        </p:nvCxnSpPr>
        <p:spPr>
          <a:xfrm>
            <a:off x="2189475" y="3833300"/>
            <a:ext cx="1294200" cy="142200"/>
          </a:xfrm>
          <a:prstGeom prst="bentConnector4">
            <a:avLst>
              <a:gd fmla="val 34464" name="adj1"/>
              <a:gd fmla="val 545552" name="adj2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6" name="Google Shape;736;p23"/>
          <p:cNvCxnSpPr>
            <a:stCxn id="737" idx="1"/>
            <a:endCxn id="731" idx="7"/>
          </p:cNvCxnSpPr>
          <p:nvPr/>
        </p:nvCxnSpPr>
        <p:spPr>
          <a:xfrm flipH="1">
            <a:off x="5426000" y="1548400"/>
            <a:ext cx="1528500" cy="517800"/>
          </a:xfrm>
          <a:prstGeom prst="bentConnector2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38" name="Google Shape;738;p23"/>
          <p:cNvCxnSpPr>
            <a:stCxn id="739" idx="1"/>
            <a:endCxn id="731" idx="6"/>
          </p:cNvCxnSpPr>
          <p:nvPr/>
        </p:nvCxnSpPr>
        <p:spPr>
          <a:xfrm flipH="1">
            <a:off x="5828300" y="2697500"/>
            <a:ext cx="1126200" cy="323400"/>
          </a:xfrm>
          <a:prstGeom prst="bentConnector3">
            <a:avLst>
              <a:gd fmla="val 49998" name="adj1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740" name="Google Shape;740;p23"/>
          <p:cNvCxnSpPr>
            <a:stCxn id="741" idx="1"/>
            <a:endCxn id="731" idx="5"/>
          </p:cNvCxnSpPr>
          <p:nvPr/>
        </p:nvCxnSpPr>
        <p:spPr>
          <a:xfrm flipH="1">
            <a:off x="5426025" y="3833300"/>
            <a:ext cx="1528500" cy="142200"/>
          </a:xfrm>
          <a:prstGeom prst="bentConnector4">
            <a:avLst>
              <a:gd fmla="val 36839" name="adj1"/>
              <a:gd fmla="val 113572" name="adj2"/>
            </a:avLst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31" name="Google Shape;731;p23"/>
          <p:cNvSpPr/>
          <p:nvPr/>
        </p:nvSpPr>
        <p:spPr>
          <a:xfrm>
            <a:off x="3081550" y="1670650"/>
            <a:ext cx="2746800" cy="27003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23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grpSp>
        <p:nvGrpSpPr>
          <p:cNvPr id="743" name="Google Shape;743;p23"/>
          <p:cNvGrpSpPr/>
          <p:nvPr/>
        </p:nvGrpSpPr>
        <p:grpSpPr>
          <a:xfrm>
            <a:off x="3081547" y="1666627"/>
            <a:ext cx="2980921" cy="2771222"/>
            <a:chOff x="992047" y="3812414"/>
            <a:chExt cx="591066" cy="549486"/>
          </a:xfrm>
        </p:grpSpPr>
        <p:sp>
          <p:nvSpPr>
            <p:cNvPr id="744" name="Google Shape;744;p23"/>
            <p:cNvSpPr/>
            <p:nvPr/>
          </p:nvSpPr>
          <p:spPr>
            <a:xfrm>
              <a:off x="1011733" y="430393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992047" y="38124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1066293" y="416275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1389332" y="416344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1069131" y="409372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1396216" y="409372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1207417" y="415493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1438578" y="384521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1381512" y="398285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1346880" y="390073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5" name="Google Shape;735;p23"/>
          <p:cNvSpPr txBox="1"/>
          <p:nvPr/>
        </p:nvSpPr>
        <p:spPr>
          <a:xfrm>
            <a:off x="416175" y="3618500"/>
            <a:ext cx="1773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Bad organisation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4" name="Google Shape;754;p23"/>
          <p:cNvSpPr txBox="1"/>
          <p:nvPr/>
        </p:nvSpPr>
        <p:spPr>
          <a:xfrm>
            <a:off x="416163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Saturn is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0" name="Google Shape;730;p23"/>
          <p:cNvSpPr txBox="1"/>
          <p:nvPr/>
        </p:nvSpPr>
        <p:spPr>
          <a:xfrm>
            <a:off x="416175" y="1333600"/>
            <a:ext cx="1773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 sleeping well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5" name="Google Shape;755;p23"/>
          <p:cNvSpPr txBox="1"/>
          <p:nvPr/>
        </p:nvSpPr>
        <p:spPr>
          <a:xfrm>
            <a:off x="416163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3" name="Google Shape;733;p23"/>
          <p:cNvSpPr txBox="1"/>
          <p:nvPr/>
        </p:nvSpPr>
        <p:spPr>
          <a:xfrm>
            <a:off x="416181" y="2482700"/>
            <a:ext cx="1773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Stress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6" name="Google Shape;756;p23"/>
          <p:cNvSpPr txBox="1"/>
          <p:nvPr/>
        </p:nvSpPr>
        <p:spPr>
          <a:xfrm>
            <a:off x="416163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23"/>
          <p:cNvSpPr txBox="1"/>
          <p:nvPr/>
        </p:nvSpPr>
        <p:spPr>
          <a:xfrm>
            <a:off x="6687522" y="160424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7" name="Google Shape;737;p23"/>
          <p:cNvSpPr txBox="1"/>
          <p:nvPr/>
        </p:nvSpPr>
        <p:spPr>
          <a:xfrm>
            <a:off x="6954500" y="1333600"/>
            <a:ext cx="1773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 eating well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39" name="Google Shape;739;p23"/>
          <p:cNvSpPr txBox="1"/>
          <p:nvPr/>
        </p:nvSpPr>
        <p:spPr>
          <a:xfrm>
            <a:off x="6954500" y="2482700"/>
            <a:ext cx="1773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Sedentary lifestyle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8" name="Google Shape;758;p23"/>
          <p:cNvSpPr txBox="1"/>
          <p:nvPr/>
        </p:nvSpPr>
        <p:spPr>
          <a:xfrm>
            <a:off x="6687522" y="275334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1" name="Google Shape;741;p23"/>
          <p:cNvSpPr txBox="1"/>
          <p:nvPr/>
        </p:nvSpPr>
        <p:spPr>
          <a:xfrm>
            <a:off x="6954525" y="3618500"/>
            <a:ext cx="1773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Not drinking water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59" name="Google Shape;759;p23"/>
          <p:cNvSpPr txBox="1"/>
          <p:nvPr/>
        </p:nvSpPr>
        <p:spPr>
          <a:xfrm>
            <a:off x="6687522" y="3889160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0" name="Google Shape;760;p23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Things that make you being tired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24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766" name="Google Shape;766;p24"/>
          <p:cNvSpPr/>
          <p:nvPr/>
        </p:nvSpPr>
        <p:spPr>
          <a:xfrm rot="5400000">
            <a:off x="2376154" y="253210"/>
            <a:ext cx="502200" cy="3508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24"/>
          <p:cNvSpPr/>
          <p:nvPr/>
        </p:nvSpPr>
        <p:spPr>
          <a:xfrm rot="5400000">
            <a:off x="2376154" y="2217060"/>
            <a:ext cx="502200" cy="3508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4"/>
          <p:cNvSpPr/>
          <p:nvPr/>
        </p:nvSpPr>
        <p:spPr>
          <a:xfrm rot="5400000">
            <a:off x="2376154" y="1235135"/>
            <a:ext cx="502200" cy="3508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24"/>
          <p:cNvSpPr/>
          <p:nvPr/>
        </p:nvSpPr>
        <p:spPr>
          <a:xfrm rot="5400000">
            <a:off x="2223100" y="406200"/>
            <a:ext cx="502200" cy="32022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24"/>
          <p:cNvSpPr/>
          <p:nvPr/>
        </p:nvSpPr>
        <p:spPr>
          <a:xfrm rot="5400000">
            <a:off x="1608324" y="2984450"/>
            <a:ext cx="502200" cy="19734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24"/>
          <p:cNvSpPr/>
          <p:nvPr/>
        </p:nvSpPr>
        <p:spPr>
          <a:xfrm rot="5400000">
            <a:off x="1436506" y="2174575"/>
            <a:ext cx="502200" cy="16293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24"/>
          <p:cNvSpPr txBox="1"/>
          <p:nvPr/>
        </p:nvSpPr>
        <p:spPr>
          <a:xfrm>
            <a:off x="4572000" y="1792500"/>
            <a:ext cx="1195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9</a:t>
            </a:r>
            <a:r>
              <a:rPr lang="es" sz="18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0%</a:t>
            </a:r>
            <a:endParaRPr sz="18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3" name="Google Shape;773;p24"/>
          <p:cNvSpPr txBox="1"/>
          <p:nvPr/>
        </p:nvSpPr>
        <p:spPr>
          <a:xfrm>
            <a:off x="4572000" y="2774425"/>
            <a:ext cx="1195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4</a:t>
            </a:r>
            <a:r>
              <a:rPr lang="es" sz="18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0%</a:t>
            </a:r>
            <a:endParaRPr sz="18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4" name="Google Shape;774;p24"/>
          <p:cNvSpPr txBox="1"/>
          <p:nvPr/>
        </p:nvSpPr>
        <p:spPr>
          <a:xfrm>
            <a:off x="4572000" y="3756350"/>
            <a:ext cx="1195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6</a:t>
            </a:r>
            <a:r>
              <a:rPr lang="es" sz="18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0%</a:t>
            </a:r>
            <a:endParaRPr sz="18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5" name="Google Shape;775;p24"/>
          <p:cNvSpPr txBox="1"/>
          <p:nvPr/>
        </p:nvSpPr>
        <p:spPr>
          <a:xfrm>
            <a:off x="5747847" y="187516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Planet 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24"/>
          <p:cNvSpPr txBox="1"/>
          <p:nvPr/>
        </p:nvSpPr>
        <p:spPr>
          <a:xfrm>
            <a:off x="5747847" y="160451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Pleased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7" name="Google Shape;777;p24"/>
          <p:cNvSpPr txBox="1"/>
          <p:nvPr/>
        </p:nvSpPr>
        <p:spPr>
          <a:xfrm>
            <a:off x="5747847" y="2586441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Worried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78" name="Google Shape;778;p24"/>
          <p:cNvSpPr txBox="1"/>
          <p:nvPr/>
        </p:nvSpPr>
        <p:spPr>
          <a:xfrm>
            <a:off x="5747847" y="2857093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9" name="Google Shape;779;p24"/>
          <p:cNvSpPr txBox="1"/>
          <p:nvPr/>
        </p:nvSpPr>
        <p:spPr>
          <a:xfrm>
            <a:off x="5747847" y="3568383"/>
            <a:ext cx="2040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Sleepy</a:t>
            </a:r>
            <a:endParaRPr sz="1700">
              <a:solidFill>
                <a:schemeClr val="accent6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780" name="Google Shape;780;p24"/>
          <p:cNvSpPr txBox="1"/>
          <p:nvPr/>
        </p:nvSpPr>
        <p:spPr>
          <a:xfrm>
            <a:off x="5747847" y="3839035"/>
            <a:ext cx="20403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Jupiter is a gas giant</a:t>
            </a:r>
            <a:br>
              <a:rPr lang="es" sz="1200">
                <a:latin typeface="Roboto"/>
                <a:ea typeface="Roboto"/>
                <a:cs typeface="Roboto"/>
                <a:sym typeface="Roboto"/>
              </a:rPr>
            </a:br>
            <a:r>
              <a:rPr lang="es" sz="1200">
                <a:latin typeface="Roboto"/>
                <a:ea typeface="Roboto"/>
                <a:cs typeface="Roboto"/>
                <a:sym typeface="Roboto"/>
              </a:rPr>
              <a:t>and the biggest planet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81" name="Google Shape;781;p24"/>
          <p:cNvGrpSpPr/>
          <p:nvPr/>
        </p:nvGrpSpPr>
        <p:grpSpPr>
          <a:xfrm>
            <a:off x="7964172" y="1756201"/>
            <a:ext cx="543586" cy="609631"/>
            <a:chOff x="7964172" y="1756201"/>
            <a:chExt cx="543586" cy="609631"/>
          </a:xfrm>
        </p:grpSpPr>
        <p:sp>
          <p:nvSpPr>
            <p:cNvPr id="782" name="Google Shape;782;p24"/>
            <p:cNvSpPr/>
            <p:nvPr/>
          </p:nvSpPr>
          <p:spPr>
            <a:xfrm>
              <a:off x="7983858" y="2307867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3" y="0"/>
                  </a:moveTo>
                  <a:cubicBezTo>
                    <a:pt x="17532" y="0"/>
                    <a:pt x="16954" y="4"/>
                    <a:pt x="16372" y="13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5"/>
                  </a:cubicBezTo>
                  <a:cubicBezTo>
                    <a:pt x="27495" y="3610"/>
                    <a:pt x="32868" y="3092"/>
                    <a:pt x="32868" y="1709"/>
                  </a:cubicBezTo>
                  <a:cubicBezTo>
                    <a:pt x="32868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7964172" y="1816346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61" y="1"/>
                  </a:moveTo>
                  <a:cubicBezTo>
                    <a:pt x="16750" y="1"/>
                    <a:pt x="16335" y="12"/>
                    <a:pt x="15916" y="33"/>
                  </a:cubicBezTo>
                  <a:cubicBezTo>
                    <a:pt x="5830" y="552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90"/>
                  </a:cubicBezTo>
                  <a:cubicBezTo>
                    <a:pt x="36010" y="7161"/>
                    <a:pt x="27811" y="1"/>
                    <a:pt x="17161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8155825" y="2129212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205" y="0"/>
                  </a:moveTo>
                  <a:cubicBezTo>
                    <a:pt x="79" y="0"/>
                    <a:pt x="0" y="582"/>
                    <a:pt x="267" y="1572"/>
                  </a:cubicBezTo>
                  <a:cubicBezTo>
                    <a:pt x="267" y="1572"/>
                    <a:pt x="330" y="1697"/>
                    <a:pt x="393" y="1964"/>
                  </a:cubicBezTo>
                  <a:cubicBezTo>
                    <a:pt x="472" y="2027"/>
                    <a:pt x="534" y="2216"/>
                    <a:pt x="660" y="2420"/>
                  </a:cubicBezTo>
                  <a:cubicBezTo>
                    <a:pt x="660" y="2483"/>
                    <a:pt x="723" y="2546"/>
                    <a:pt x="786" y="2687"/>
                  </a:cubicBezTo>
                  <a:cubicBezTo>
                    <a:pt x="864" y="2813"/>
                    <a:pt x="927" y="2876"/>
                    <a:pt x="990" y="3001"/>
                  </a:cubicBezTo>
                  <a:cubicBezTo>
                    <a:pt x="1320" y="3473"/>
                    <a:pt x="1776" y="4054"/>
                    <a:pt x="2561" y="4572"/>
                  </a:cubicBezTo>
                  <a:cubicBezTo>
                    <a:pt x="3284" y="5107"/>
                    <a:pt x="4399" y="5436"/>
                    <a:pt x="5641" y="5436"/>
                  </a:cubicBezTo>
                  <a:cubicBezTo>
                    <a:pt x="6882" y="5436"/>
                    <a:pt x="7997" y="5107"/>
                    <a:pt x="8783" y="4651"/>
                  </a:cubicBezTo>
                  <a:cubicBezTo>
                    <a:pt x="9568" y="4117"/>
                    <a:pt x="10024" y="3535"/>
                    <a:pt x="10291" y="3080"/>
                  </a:cubicBezTo>
                  <a:cubicBezTo>
                    <a:pt x="10605" y="2546"/>
                    <a:pt x="10747" y="2216"/>
                    <a:pt x="10809" y="1964"/>
                  </a:cubicBezTo>
                  <a:cubicBezTo>
                    <a:pt x="10935" y="1697"/>
                    <a:pt x="10935" y="1572"/>
                    <a:pt x="10935" y="1572"/>
                  </a:cubicBezTo>
                  <a:cubicBezTo>
                    <a:pt x="11202" y="519"/>
                    <a:pt x="11077" y="0"/>
                    <a:pt x="10935" y="0"/>
                  </a:cubicBezTo>
                  <a:cubicBezTo>
                    <a:pt x="10809" y="0"/>
                    <a:pt x="10684" y="456"/>
                    <a:pt x="10354" y="1367"/>
                  </a:cubicBezTo>
                  <a:cubicBezTo>
                    <a:pt x="10354" y="1367"/>
                    <a:pt x="10291" y="1509"/>
                    <a:pt x="10150" y="1697"/>
                  </a:cubicBezTo>
                  <a:cubicBezTo>
                    <a:pt x="10087" y="1902"/>
                    <a:pt x="9898" y="2216"/>
                    <a:pt x="9631" y="2609"/>
                  </a:cubicBezTo>
                  <a:cubicBezTo>
                    <a:pt x="9364" y="3001"/>
                    <a:pt x="8908" y="3473"/>
                    <a:pt x="8249" y="3865"/>
                  </a:cubicBezTo>
                  <a:cubicBezTo>
                    <a:pt x="7667" y="4180"/>
                    <a:pt x="6756" y="4447"/>
                    <a:pt x="5641" y="4447"/>
                  </a:cubicBezTo>
                  <a:cubicBezTo>
                    <a:pt x="4588" y="4447"/>
                    <a:pt x="3677" y="4180"/>
                    <a:pt x="3017" y="3787"/>
                  </a:cubicBezTo>
                  <a:cubicBezTo>
                    <a:pt x="2357" y="3394"/>
                    <a:pt x="1964" y="2938"/>
                    <a:pt x="1650" y="2546"/>
                  </a:cubicBezTo>
                  <a:cubicBezTo>
                    <a:pt x="1571" y="2483"/>
                    <a:pt x="1509" y="2357"/>
                    <a:pt x="1446" y="2294"/>
                  </a:cubicBezTo>
                  <a:cubicBezTo>
                    <a:pt x="1383" y="2153"/>
                    <a:pt x="1320" y="2090"/>
                    <a:pt x="1320" y="2027"/>
                  </a:cubicBezTo>
                  <a:cubicBezTo>
                    <a:pt x="1179" y="1902"/>
                    <a:pt x="1116" y="1760"/>
                    <a:pt x="1053" y="1634"/>
                  </a:cubicBezTo>
                  <a:cubicBezTo>
                    <a:pt x="927" y="1430"/>
                    <a:pt x="927" y="1305"/>
                    <a:pt x="927" y="1305"/>
                  </a:cubicBezTo>
                  <a:cubicBezTo>
                    <a:pt x="472" y="456"/>
                    <a:pt x="330" y="0"/>
                    <a:pt x="20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8038418" y="2113315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635" y="1"/>
                  </a:moveTo>
                  <a:cubicBezTo>
                    <a:pt x="4242" y="1"/>
                    <a:pt x="3661" y="1"/>
                    <a:pt x="2876" y="64"/>
                  </a:cubicBezTo>
                  <a:cubicBezTo>
                    <a:pt x="2027" y="205"/>
                    <a:pt x="1430" y="205"/>
                    <a:pt x="1037" y="268"/>
                  </a:cubicBezTo>
                  <a:lnTo>
                    <a:pt x="645" y="268"/>
                  </a:lnTo>
                  <a:cubicBezTo>
                    <a:pt x="582" y="331"/>
                    <a:pt x="519" y="331"/>
                    <a:pt x="519" y="331"/>
                  </a:cubicBezTo>
                  <a:lnTo>
                    <a:pt x="0" y="331"/>
                  </a:lnTo>
                  <a:cubicBezTo>
                    <a:pt x="0" y="394"/>
                    <a:pt x="0" y="456"/>
                    <a:pt x="63" y="519"/>
                  </a:cubicBezTo>
                  <a:cubicBezTo>
                    <a:pt x="189" y="598"/>
                    <a:pt x="315" y="598"/>
                    <a:pt x="519" y="661"/>
                  </a:cubicBezTo>
                  <a:lnTo>
                    <a:pt x="1037" y="661"/>
                  </a:lnTo>
                  <a:cubicBezTo>
                    <a:pt x="1430" y="661"/>
                    <a:pt x="2027" y="661"/>
                    <a:pt x="2876" y="598"/>
                  </a:cubicBezTo>
                  <a:cubicBezTo>
                    <a:pt x="3724" y="519"/>
                    <a:pt x="4321" y="456"/>
                    <a:pt x="4714" y="394"/>
                  </a:cubicBezTo>
                  <a:cubicBezTo>
                    <a:pt x="5028" y="394"/>
                    <a:pt x="5232" y="331"/>
                    <a:pt x="5232" y="331"/>
                  </a:cubicBezTo>
                  <a:cubicBezTo>
                    <a:pt x="5955" y="268"/>
                    <a:pt x="5955" y="127"/>
                    <a:pt x="5232" y="64"/>
                  </a:cubicBezTo>
                  <a:cubicBezTo>
                    <a:pt x="5232" y="64"/>
                    <a:pt x="5028" y="1"/>
                    <a:pt x="4635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8365488" y="2113315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09" y="1"/>
                  </a:moveTo>
                  <a:cubicBezTo>
                    <a:pt x="1823" y="1"/>
                    <a:pt x="1242" y="1"/>
                    <a:pt x="912" y="64"/>
                  </a:cubicBezTo>
                  <a:cubicBezTo>
                    <a:pt x="582" y="205"/>
                    <a:pt x="394" y="268"/>
                    <a:pt x="394" y="268"/>
                  </a:cubicBezTo>
                  <a:cubicBezTo>
                    <a:pt x="331" y="268"/>
                    <a:pt x="252" y="331"/>
                    <a:pt x="189" y="331"/>
                  </a:cubicBezTo>
                  <a:lnTo>
                    <a:pt x="64" y="456"/>
                  </a:lnTo>
                  <a:cubicBezTo>
                    <a:pt x="1" y="519"/>
                    <a:pt x="1" y="519"/>
                    <a:pt x="1" y="598"/>
                  </a:cubicBezTo>
                  <a:lnTo>
                    <a:pt x="252" y="598"/>
                  </a:lnTo>
                  <a:cubicBezTo>
                    <a:pt x="331" y="598"/>
                    <a:pt x="394" y="598"/>
                    <a:pt x="519" y="519"/>
                  </a:cubicBezTo>
                  <a:lnTo>
                    <a:pt x="975" y="519"/>
                  </a:lnTo>
                  <a:cubicBezTo>
                    <a:pt x="1140" y="488"/>
                    <a:pt x="1352" y="472"/>
                    <a:pt x="1613" y="472"/>
                  </a:cubicBezTo>
                  <a:cubicBezTo>
                    <a:pt x="1874" y="472"/>
                    <a:pt x="2185" y="488"/>
                    <a:pt x="2546" y="519"/>
                  </a:cubicBezTo>
                  <a:cubicBezTo>
                    <a:pt x="3331" y="519"/>
                    <a:pt x="3866" y="598"/>
                    <a:pt x="4258" y="598"/>
                  </a:cubicBezTo>
                  <a:lnTo>
                    <a:pt x="4714" y="598"/>
                  </a:lnTo>
                  <a:cubicBezTo>
                    <a:pt x="5437" y="519"/>
                    <a:pt x="5358" y="394"/>
                    <a:pt x="4777" y="268"/>
                  </a:cubicBezTo>
                  <a:cubicBezTo>
                    <a:pt x="4777" y="268"/>
                    <a:pt x="4573" y="268"/>
                    <a:pt x="4258" y="205"/>
                  </a:cubicBezTo>
                  <a:cubicBezTo>
                    <a:pt x="3928" y="127"/>
                    <a:pt x="3394" y="64"/>
                    <a:pt x="2609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8047189" y="2034344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2" y="0"/>
                    <a:pt x="2169" y="63"/>
                  </a:cubicBezTo>
                  <a:cubicBezTo>
                    <a:pt x="2027" y="63"/>
                    <a:pt x="1965" y="63"/>
                    <a:pt x="1902" y="126"/>
                  </a:cubicBezTo>
                  <a:lnTo>
                    <a:pt x="1776" y="126"/>
                  </a:lnTo>
                  <a:lnTo>
                    <a:pt x="1635" y="189"/>
                  </a:lnTo>
                  <a:cubicBezTo>
                    <a:pt x="1572" y="189"/>
                    <a:pt x="1509" y="252"/>
                    <a:pt x="1383" y="330"/>
                  </a:cubicBezTo>
                  <a:cubicBezTo>
                    <a:pt x="1116" y="456"/>
                    <a:pt x="849" y="644"/>
                    <a:pt x="723" y="849"/>
                  </a:cubicBezTo>
                  <a:cubicBezTo>
                    <a:pt x="394" y="1304"/>
                    <a:pt x="268" y="1697"/>
                    <a:pt x="126" y="1964"/>
                  </a:cubicBezTo>
                  <a:cubicBezTo>
                    <a:pt x="64" y="2294"/>
                    <a:pt x="64" y="2482"/>
                    <a:pt x="1" y="2608"/>
                  </a:cubicBezTo>
                  <a:lnTo>
                    <a:pt x="1" y="2812"/>
                  </a:lnTo>
                  <a:cubicBezTo>
                    <a:pt x="1" y="3394"/>
                    <a:pt x="126" y="3661"/>
                    <a:pt x="268" y="3661"/>
                  </a:cubicBezTo>
                  <a:cubicBezTo>
                    <a:pt x="394" y="3661"/>
                    <a:pt x="456" y="3394"/>
                    <a:pt x="661" y="2938"/>
                  </a:cubicBezTo>
                  <a:cubicBezTo>
                    <a:pt x="661" y="2938"/>
                    <a:pt x="661" y="2875"/>
                    <a:pt x="723" y="2750"/>
                  </a:cubicBezTo>
                  <a:cubicBezTo>
                    <a:pt x="723" y="2687"/>
                    <a:pt x="786" y="2482"/>
                    <a:pt x="912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09" y="1367"/>
                    <a:pt x="1698" y="1241"/>
                    <a:pt x="1839" y="1116"/>
                  </a:cubicBezTo>
                  <a:lnTo>
                    <a:pt x="1965" y="1116"/>
                  </a:lnTo>
                  <a:lnTo>
                    <a:pt x="2090" y="1037"/>
                  </a:lnTo>
                  <a:lnTo>
                    <a:pt x="2169" y="1037"/>
                  </a:lnTo>
                  <a:cubicBezTo>
                    <a:pt x="2232" y="1037"/>
                    <a:pt x="2232" y="1037"/>
                    <a:pt x="2295" y="974"/>
                  </a:cubicBezTo>
                  <a:lnTo>
                    <a:pt x="2483" y="974"/>
                  </a:lnTo>
                  <a:cubicBezTo>
                    <a:pt x="2954" y="974"/>
                    <a:pt x="3269" y="1116"/>
                    <a:pt x="3473" y="1367"/>
                  </a:cubicBezTo>
                  <a:cubicBezTo>
                    <a:pt x="3661" y="1634"/>
                    <a:pt x="3803" y="1964"/>
                    <a:pt x="3866" y="2153"/>
                  </a:cubicBezTo>
                  <a:cubicBezTo>
                    <a:pt x="3991" y="2420"/>
                    <a:pt x="3991" y="2608"/>
                    <a:pt x="4054" y="2750"/>
                  </a:cubicBezTo>
                  <a:lnTo>
                    <a:pt x="4054" y="2875"/>
                  </a:lnTo>
                  <a:cubicBezTo>
                    <a:pt x="4196" y="3394"/>
                    <a:pt x="4321" y="3661"/>
                    <a:pt x="4384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588" y="1697"/>
                    <a:pt x="4525" y="1304"/>
                    <a:pt x="4196" y="849"/>
                  </a:cubicBezTo>
                  <a:cubicBezTo>
                    <a:pt x="4133" y="723"/>
                    <a:pt x="4054" y="581"/>
                    <a:pt x="3928" y="519"/>
                  </a:cubicBezTo>
                  <a:lnTo>
                    <a:pt x="3740" y="330"/>
                  </a:lnTo>
                  <a:cubicBezTo>
                    <a:pt x="3661" y="330"/>
                    <a:pt x="3599" y="252"/>
                    <a:pt x="3473" y="189"/>
                  </a:cubicBezTo>
                  <a:cubicBezTo>
                    <a:pt x="3410" y="189"/>
                    <a:pt x="3347" y="126"/>
                    <a:pt x="3269" y="126"/>
                  </a:cubicBezTo>
                  <a:cubicBezTo>
                    <a:pt x="3143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8368341" y="2034344"/>
              <a:ext cx="71158" cy="55263"/>
            </a:xfrm>
            <a:custGeom>
              <a:rect b="b" l="l" r="r" t="t"/>
              <a:pathLst>
                <a:path extrusionOk="0" h="3661" w="4714">
                  <a:moveTo>
                    <a:pt x="2420" y="0"/>
                  </a:moveTo>
                  <a:cubicBezTo>
                    <a:pt x="2357" y="0"/>
                    <a:pt x="2231" y="0"/>
                    <a:pt x="2168" y="63"/>
                  </a:cubicBezTo>
                  <a:cubicBezTo>
                    <a:pt x="2106" y="63"/>
                    <a:pt x="1964" y="63"/>
                    <a:pt x="1901" y="126"/>
                  </a:cubicBezTo>
                  <a:lnTo>
                    <a:pt x="1776" y="126"/>
                  </a:lnTo>
                  <a:lnTo>
                    <a:pt x="1634" y="189"/>
                  </a:lnTo>
                  <a:cubicBezTo>
                    <a:pt x="1571" y="189"/>
                    <a:pt x="1509" y="252"/>
                    <a:pt x="1383" y="330"/>
                  </a:cubicBezTo>
                  <a:cubicBezTo>
                    <a:pt x="1116" y="456"/>
                    <a:pt x="927" y="644"/>
                    <a:pt x="723" y="849"/>
                  </a:cubicBezTo>
                  <a:cubicBezTo>
                    <a:pt x="393" y="1304"/>
                    <a:pt x="267" y="1697"/>
                    <a:pt x="142" y="1964"/>
                  </a:cubicBezTo>
                  <a:cubicBezTo>
                    <a:pt x="63" y="2294"/>
                    <a:pt x="63" y="2482"/>
                    <a:pt x="0" y="2608"/>
                  </a:cubicBezTo>
                  <a:lnTo>
                    <a:pt x="0" y="2812"/>
                  </a:lnTo>
                  <a:cubicBezTo>
                    <a:pt x="0" y="3394"/>
                    <a:pt x="142" y="3661"/>
                    <a:pt x="267" y="3661"/>
                  </a:cubicBezTo>
                  <a:cubicBezTo>
                    <a:pt x="393" y="3661"/>
                    <a:pt x="456" y="3394"/>
                    <a:pt x="660" y="2938"/>
                  </a:cubicBezTo>
                  <a:cubicBezTo>
                    <a:pt x="660" y="2938"/>
                    <a:pt x="660" y="2875"/>
                    <a:pt x="723" y="2750"/>
                  </a:cubicBezTo>
                  <a:cubicBezTo>
                    <a:pt x="723" y="2687"/>
                    <a:pt x="786" y="2482"/>
                    <a:pt x="927" y="2215"/>
                  </a:cubicBezTo>
                  <a:cubicBezTo>
                    <a:pt x="1053" y="2027"/>
                    <a:pt x="1179" y="1760"/>
                    <a:pt x="1446" y="1508"/>
                  </a:cubicBezTo>
                  <a:cubicBezTo>
                    <a:pt x="1571" y="1367"/>
                    <a:pt x="1713" y="1241"/>
                    <a:pt x="1838" y="1116"/>
                  </a:cubicBezTo>
                  <a:lnTo>
                    <a:pt x="2027" y="1116"/>
                  </a:lnTo>
                  <a:lnTo>
                    <a:pt x="2106" y="1037"/>
                  </a:lnTo>
                  <a:lnTo>
                    <a:pt x="2168" y="1037"/>
                  </a:lnTo>
                  <a:cubicBezTo>
                    <a:pt x="2231" y="1037"/>
                    <a:pt x="2231" y="1037"/>
                    <a:pt x="2294" y="974"/>
                  </a:cubicBezTo>
                  <a:lnTo>
                    <a:pt x="2498" y="974"/>
                  </a:lnTo>
                  <a:cubicBezTo>
                    <a:pt x="3017" y="974"/>
                    <a:pt x="3284" y="1116"/>
                    <a:pt x="3472" y="1367"/>
                  </a:cubicBezTo>
                  <a:cubicBezTo>
                    <a:pt x="3739" y="1634"/>
                    <a:pt x="3802" y="1964"/>
                    <a:pt x="3865" y="2153"/>
                  </a:cubicBezTo>
                  <a:cubicBezTo>
                    <a:pt x="3991" y="2420"/>
                    <a:pt x="3991" y="2608"/>
                    <a:pt x="4069" y="2750"/>
                  </a:cubicBezTo>
                  <a:lnTo>
                    <a:pt x="4069" y="2875"/>
                  </a:lnTo>
                  <a:cubicBezTo>
                    <a:pt x="4195" y="3394"/>
                    <a:pt x="4321" y="3661"/>
                    <a:pt x="4462" y="3661"/>
                  </a:cubicBezTo>
                  <a:cubicBezTo>
                    <a:pt x="4525" y="3661"/>
                    <a:pt x="4651" y="3394"/>
                    <a:pt x="4714" y="2875"/>
                  </a:cubicBezTo>
                  <a:lnTo>
                    <a:pt x="4714" y="2687"/>
                  </a:lnTo>
                  <a:cubicBezTo>
                    <a:pt x="4714" y="2482"/>
                    <a:pt x="4714" y="2294"/>
                    <a:pt x="4651" y="1964"/>
                  </a:cubicBezTo>
                  <a:cubicBezTo>
                    <a:pt x="4651" y="1697"/>
                    <a:pt x="4525" y="1304"/>
                    <a:pt x="4258" y="849"/>
                  </a:cubicBezTo>
                  <a:cubicBezTo>
                    <a:pt x="4132" y="723"/>
                    <a:pt x="4069" y="581"/>
                    <a:pt x="3928" y="519"/>
                  </a:cubicBezTo>
                  <a:cubicBezTo>
                    <a:pt x="3865" y="456"/>
                    <a:pt x="3802" y="393"/>
                    <a:pt x="3739" y="330"/>
                  </a:cubicBezTo>
                  <a:cubicBezTo>
                    <a:pt x="3677" y="330"/>
                    <a:pt x="3598" y="252"/>
                    <a:pt x="3535" y="189"/>
                  </a:cubicBezTo>
                  <a:cubicBezTo>
                    <a:pt x="3410" y="189"/>
                    <a:pt x="3347" y="126"/>
                    <a:pt x="3284" y="126"/>
                  </a:cubicBezTo>
                  <a:cubicBezTo>
                    <a:pt x="3142" y="63"/>
                    <a:pt x="3080" y="63"/>
                    <a:pt x="3017" y="63"/>
                  </a:cubicBezTo>
                  <a:cubicBezTo>
                    <a:pt x="2813" y="0"/>
                    <a:pt x="2624" y="0"/>
                    <a:pt x="242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4"/>
            <p:cNvSpPr/>
            <p:nvPr/>
          </p:nvSpPr>
          <p:spPr>
            <a:xfrm>
              <a:off x="8005688" y="1756201"/>
              <a:ext cx="447763" cy="125258"/>
            </a:xfrm>
            <a:custGeom>
              <a:rect b="b" l="l" r="r" t="t"/>
              <a:pathLst>
                <a:path extrusionOk="0" h="8298" w="29663">
                  <a:moveTo>
                    <a:pt x="13568" y="2042"/>
                  </a:moveTo>
                  <a:cubicBezTo>
                    <a:pt x="13904" y="2042"/>
                    <a:pt x="14247" y="2046"/>
                    <a:pt x="14596" y="2053"/>
                  </a:cubicBezTo>
                  <a:cubicBezTo>
                    <a:pt x="20236" y="2258"/>
                    <a:pt x="24808" y="2839"/>
                    <a:pt x="24745" y="4410"/>
                  </a:cubicBezTo>
                  <a:cubicBezTo>
                    <a:pt x="24687" y="5494"/>
                    <a:pt x="20259" y="6524"/>
                    <a:pt x="15161" y="6524"/>
                  </a:cubicBezTo>
                  <a:cubicBezTo>
                    <a:pt x="14715" y="6524"/>
                    <a:pt x="14264" y="6516"/>
                    <a:pt x="13810" y="6500"/>
                  </a:cubicBezTo>
                  <a:cubicBezTo>
                    <a:pt x="8186" y="6311"/>
                    <a:pt x="4839" y="5133"/>
                    <a:pt x="4918" y="4017"/>
                  </a:cubicBezTo>
                  <a:cubicBezTo>
                    <a:pt x="4918" y="2912"/>
                    <a:pt x="8484" y="2042"/>
                    <a:pt x="13568" y="2042"/>
                  </a:cubicBezTo>
                  <a:close/>
                  <a:moveTo>
                    <a:pt x="12862" y="1"/>
                  </a:moveTo>
                  <a:cubicBezTo>
                    <a:pt x="5351" y="1"/>
                    <a:pt x="199" y="1734"/>
                    <a:pt x="126" y="3687"/>
                  </a:cubicBezTo>
                  <a:cubicBezTo>
                    <a:pt x="0" y="5793"/>
                    <a:pt x="4918" y="8008"/>
                    <a:pt x="13292" y="8275"/>
                  </a:cubicBezTo>
                  <a:cubicBezTo>
                    <a:pt x="13765" y="8290"/>
                    <a:pt x="14236" y="8297"/>
                    <a:pt x="14704" y="8297"/>
                  </a:cubicBezTo>
                  <a:cubicBezTo>
                    <a:pt x="22521" y="8297"/>
                    <a:pt x="29462" y="6256"/>
                    <a:pt x="29521" y="4284"/>
                  </a:cubicBezTo>
                  <a:cubicBezTo>
                    <a:pt x="29663" y="1331"/>
                    <a:pt x="22907" y="294"/>
                    <a:pt x="14470" y="27"/>
                  </a:cubicBezTo>
                  <a:cubicBezTo>
                    <a:pt x="13923" y="9"/>
                    <a:pt x="13387" y="1"/>
                    <a:pt x="1286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0" name="Google Shape;790;p24"/>
          <p:cNvGrpSpPr/>
          <p:nvPr/>
        </p:nvGrpSpPr>
        <p:grpSpPr>
          <a:xfrm>
            <a:off x="7964172" y="2714568"/>
            <a:ext cx="543586" cy="549320"/>
            <a:chOff x="7964172" y="3696481"/>
            <a:chExt cx="543586" cy="549320"/>
          </a:xfrm>
        </p:grpSpPr>
        <p:sp>
          <p:nvSpPr>
            <p:cNvPr id="791" name="Google Shape;791;p24"/>
            <p:cNvSpPr/>
            <p:nvPr/>
          </p:nvSpPr>
          <p:spPr>
            <a:xfrm>
              <a:off x="7983858" y="4187971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1"/>
                  </a:moveTo>
                  <a:cubicBezTo>
                    <a:pt x="17659" y="1"/>
                    <a:pt x="17018" y="6"/>
                    <a:pt x="16372" y="16"/>
                  </a:cubicBezTo>
                  <a:cubicBezTo>
                    <a:pt x="7668" y="79"/>
                    <a:pt x="1" y="723"/>
                    <a:pt x="598" y="1980"/>
                  </a:cubicBezTo>
                  <a:cubicBezTo>
                    <a:pt x="1068" y="2976"/>
                    <a:pt x="5419" y="3831"/>
                    <a:pt x="13722" y="3831"/>
                  </a:cubicBezTo>
                  <a:cubicBezTo>
                    <a:pt x="14583" y="3831"/>
                    <a:pt x="15488" y="3822"/>
                    <a:pt x="16435" y="3802"/>
                  </a:cubicBezTo>
                  <a:cubicBezTo>
                    <a:pt x="27495" y="3614"/>
                    <a:pt x="32868" y="3080"/>
                    <a:pt x="32868" y="1713"/>
                  </a:cubicBezTo>
                  <a:cubicBezTo>
                    <a:pt x="32868" y="796"/>
                    <a:pt x="26237" y="1"/>
                    <a:pt x="18292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7964172" y="3696481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1"/>
                  </a:moveTo>
                  <a:cubicBezTo>
                    <a:pt x="16769" y="1"/>
                    <a:pt x="16344" y="12"/>
                    <a:pt x="15916" y="35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2"/>
                    <a:pt x="18917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26" y="1"/>
                    <a:pt x="17190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4"/>
            <p:cNvSpPr/>
            <p:nvPr/>
          </p:nvSpPr>
          <p:spPr>
            <a:xfrm>
              <a:off x="8038418" y="3993480"/>
              <a:ext cx="89891" cy="9736"/>
            </a:xfrm>
            <a:custGeom>
              <a:rect b="b" l="l" r="r" t="t"/>
              <a:pathLst>
                <a:path extrusionOk="0" h="645" w="5955">
                  <a:moveTo>
                    <a:pt x="4635" y="0"/>
                  </a:moveTo>
                  <a:cubicBezTo>
                    <a:pt x="4242" y="0"/>
                    <a:pt x="3661" y="0"/>
                    <a:pt x="2876" y="63"/>
                  </a:cubicBezTo>
                  <a:cubicBezTo>
                    <a:pt x="2027" y="189"/>
                    <a:pt x="1430" y="189"/>
                    <a:pt x="1037" y="252"/>
                  </a:cubicBezTo>
                  <a:lnTo>
                    <a:pt x="645" y="252"/>
                  </a:lnTo>
                  <a:cubicBezTo>
                    <a:pt x="582" y="330"/>
                    <a:pt x="519" y="330"/>
                    <a:pt x="519" y="330"/>
                  </a:cubicBezTo>
                  <a:lnTo>
                    <a:pt x="0" y="330"/>
                  </a:lnTo>
                  <a:cubicBezTo>
                    <a:pt x="0" y="393"/>
                    <a:pt x="0" y="456"/>
                    <a:pt x="63" y="519"/>
                  </a:cubicBezTo>
                  <a:cubicBezTo>
                    <a:pt x="189" y="582"/>
                    <a:pt x="315" y="582"/>
                    <a:pt x="519" y="645"/>
                  </a:cubicBezTo>
                  <a:lnTo>
                    <a:pt x="1037" y="645"/>
                  </a:lnTo>
                  <a:cubicBezTo>
                    <a:pt x="1430" y="645"/>
                    <a:pt x="2027" y="645"/>
                    <a:pt x="2876" y="582"/>
                  </a:cubicBezTo>
                  <a:cubicBezTo>
                    <a:pt x="3724" y="519"/>
                    <a:pt x="4321" y="456"/>
                    <a:pt x="4714" y="393"/>
                  </a:cubicBezTo>
                  <a:cubicBezTo>
                    <a:pt x="5028" y="393"/>
                    <a:pt x="5232" y="330"/>
                    <a:pt x="5232" y="330"/>
                  </a:cubicBezTo>
                  <a:cubicBezTo>
                    <a:pt x="5955" y="252"/>
                    <a:pt x="5955" y="126"/>
                    <a:pt x="5232" y="63"/>
                  </a:cubicBezTo>
                  <a:cubicBezTo>
                    <a:pt x="5232" y="63"/>
                    <a:pt x="5028" y="0"/>
                    <a:pt x="4635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4"/>
            <p:cNvSpPr/>
            <p:nvPr/>
          </p:nvSpPr>
          <p:spPr>
            <a:xfrm>
              <a:off x="8365488" y="3993480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09" y="0"/>
                  </a:moveTo>
                  <a:cubicBezTo>
                    <a:pt x="1823" y="0"/>
                    <a:pt x="1242" y="0"/>
                    <a:pt x="912" y="63"/>
                  </a:cubicBezTo>
                  <a:cubicBezTo>
                    <a:pt x="582" y="189"/>
                    <a:pt x="394" y="252"/>
                    <a:pt x="394" y="252"/>
                  </a:cubicBezTo>
                  <a:cubicBezTo>
                    <a:pt x="331" y="252"/>
                    <a:pt x="252" y="330"/>
                    <a:pt x="189" y="330"/>
                  </a:cubicBezTo>
                  <a:cubicBezTo>
                    <a:pt x="126" y="393"/>
                    <a:pt x="126" y="393"/>
                    <a:pt x="64" y="456"/>
                  </a:cubicBezTo>
                  <a:cubicBezTo>
                    <a:pt x="1" y="519"/>
                    <a:pt x="1" y="519"/>
                    <a:pt x="1" y="582"/>
                  </a:cubicBezTo>
                  <a:lnTo>
                    <a:pt x="252" y="582"/>
                  </a:lnTo>
                  <a:cubicBezTo>
                    <a:pt x="331" y="582"/>
                    <a:pt x="394" y="582"/>
                    <a:pt x="519" y="519"/>
                  </a:cubicBezTo>
                  <a:lnTo>
                    <a:pt x="975" y="519"/>
                  </a:lnTo>
                  <a:cubicBezTo>
                    <a:pt x="1140" y="487"/>
                    <a:pt x="1352" y="472"/>
                    <a:pt x="1613" y="472"/>
                  </a:cubicBezTo>
                  <a:cubicBezTo>
                    <a:pt x="1874" y="472"/>
                    <a:pt x="2185" y="487"/>
                    <a:pt x="2546" y="519"/>
                  </a:cubicBezTo>
                  <a:cubicBezTo>
                    <a:pt x="3331" y="519"/>
                    <a:pt x="3866" y="582"/>
                    <a:pt x="4258" y="582"/>
                  </a:cubicBezTo>
                  <a:lnTo>
                    <a:pt x="4714" y="582"/>
                  </a:lnTo>
                  <a:cubicBezTo>
                    <a:pt x="5437" y="519"/>
                    <a:pt x="5358" y="393"/>
                    <a:pt x="4777" y="252"/>
                  </a:cubicBezTo>
                  <a:cubicBezTo>
                    <a:pt x="4777" y="252"/>
                    <a:pt x="4573" y="252"/>
                    <a:pt x="4258" y="189"/>
                  </a:cubicBezTo>
                  <a:cubicBezTo>
                    <a:pt x="3928" y="126"/>
                    <a:pt x="3394" y="63"/>
                    <a:pt x="2609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4"/>
            <p:cNvSpPr/>
            <p:nvPr/>
          </p:nvSpPr>
          <p:spPr>
            <a:xfrm>
              <a:off x="8025102" y="3908590"/>
              <a:ext cx="100125" cy="76351"/>
            </a:xfrm>
            <a:custGeom>
              <a:rect b="b" l="l" r="r" t="t"/>
              <a:pathLst>
                <a:path extrusionOk="0" h="5058" w="6633">
                  <a:moveTo>
                    <a:pt x="1070" y="0"/>
                  </a:moveTo>
                  <a:cubicBezTo>
                    <a:pt x="845" y="0"/>
                    <a:pt x="1026" y="306"/>
                    <a:pt x="1668" y="910"/>
                  </a:cubicBezTo>
                  <a:cubicBezTo>
                    <a:pt x="1668" y="910"/>
                    <a:pt x="1857" y="1099"/>
                    <a:pt x="2454" y="1554"/>
                  </a:cubicBezTo>
                  <a:cubicBezTo>
                    <a:pt x="2705" y="1821"/>
                    <a:pt x="3098" y="2088"/>
                    <a:pt x="3553" y="2418"/>
                  </a:cubicBezTo>
                  <a:cubicBezTo>
                    <a:pt x="3758" y="2607"/>
                    <a:pt x="4025" y="2811"/>
                    <a:pt x="4339" y="3000"/>
                  </a:cubicBezTo>
                  <a:lnTo>
                    <a:pt x="4417" y="3063"/>
                  </a:lnTo>
                  <a:lnTo>
                    <a:pt x="4480" y="3125"/>
                  </a:lnTo>
                  <a:lnTo>
                    <a:pt x="4339" y="3125"/>
                  </a:lnTo>
                  <a:cubicBezTo>
                    <a:pt x="4025" y="3267"/>
                    <a:pt x="3695" y="3392"/>
                    <a:pt x="3428" y="3455"/>
                  </a:cubicBezTo>
                  <a:cubicBezTo>
                    <a:pt x="2909" y="3660"/>
                    <a:pt x="2454" y="3785"/>
                    <a:pt x="2124" y="3911"/>
                  </a:cubicBezTo>
                  <a:cubicBezTo>
                    <a:pt x="1401" y="4178"/>
                    <a:pt x="1134" y="4304"/>
                    <a:pt x="1134" y="4304"/>
                  </a:cubicBezTo>
                  <a:cubicBezTo>
                    <a:pt x="190" y="4758"/>
                    <a:pt x="0" y="5057"/>
                    <a:pt x="571" y="5057"/>
                  </a:cubicBezTo>
                  <a:cubicBezTo>
                    <a:pt x="751" y="5057"/>
                    <a:pt x="1007" y="5028"/>
                    <a:pt x="1338" y="4964"/>
                  </a:cubicBezTo>
                  <a:cubicBezTo>
                    <a:pt x="1338" y="4964"/>
                    <a:pt x="1668" y="4901"/>
                    <a:pt x="2375" y="4696"/>
                  </a:cubicBezTo>
                  <a:cubicBezTo>
                    <a:pt x="2705" y="4634"/>
                    <a:pt x="3161" y="4508"/>
                    <a:pt x="3695" y="4304"/>
                  </a:cubicBezTo>
                  <a:cubicBezTo>
                    <a:pt x="3946" y="4241"/>
                    <a:pt x="4276" y="4178"/>
                    <a:pt x="4606" y="4052"/>
                  </a:cubicBezTo>
                  <a:cubicBezTo>
                    <a:pt x="5203" y="3848"/>
                    <a:pt x="5910" y="3660"/>
                    <a:pt x="6633" y="3455"/>
                  </a:cubicBezTo>
                  <a:cubicBezTo>
                    <a:pt x="6570" y="3455"/>
                    <a:pt x="6570" y="3455"/>
                    <a:pt x="6570" y="3392"/>
                  </a:cubicBezTo>
                  <a:cubicBezTo>
                    <a:pt x="5988" y="3000"/>
                    <a:pt x="5391" y="2607"/>
                    <a:pt x="4873" y="2214"/>
                  </a:cubicBezTo>
                  <a:cubicBezTo>
                    <a:pt x="4606" y="2026"/>
                    <a:pt x="4339" y="1821"/>
                    <a:pt x="4087" y="1696"/>
                  </a:cubicBezTo>
                  <a:cubicBezTo>
                    <a:pt x="3632" y="1366"/>
                    <a:pt x="3239" y="1099"/>
                    <a:pt x="2909" y="910"/>
                  </a:cubicBezTo>
                  <a:cubicBezTo>
                    <a:pt x="2312" y="517"/>
                    <a:pt x="1982" y="376"/>
                    <a:pt x="1982" y="376"/>
                  </a:cubicBezTo>
                  <a:cubicBezTo>
                    <a:pt x="1523" y="125"/>
                    <a:pt x="1214" y="0"/>
                    <a:pt x="107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4"/>
            <p:cNvSpPr/>
            <p:nvPr/>
          </p:nvSpPr>
          <p:spPr>
            <a:xfrm>
              <a:off x="8355524" y="3911821"/>
              <a:ext cx="99446" cy="76245"/>
            </a:xfrm>
            <a:custGeom>
              <a:rect b="b" l="l" r="r" t="t"/>
              <a:pathLst>
                <a:path extrusionOk="0" h="5051" w="6588">
                  <a:moveTo>
                    <a:pt x="5535" y="0"/>
                  </a:moveTo>
                  <a:cubicBezTo>
                    <a:pt x="5376" y="0"/>
                    <a:pt x="5057" y="117"/>
                    <a:pt x="4588" y="366"/>
                  </a:cubicBezTo>
                  <a:cubicBezTo>
                    <a:pt x="4588" y="366"/>
                    <a:pt x="4321" y="555"/>
                    <a:pt x="3662" y="885"/>
                  </a:cubicBezTo>
                  <a:cubicBezTo>
                    <a:pt x="3410" y="1089"/>
                    <a:pt x="3017" y="1340"/>
                    <a:pt x="2483" y="1670"/>
                  </a:cubicBezTo>
                  <a:cubicBezTo>
                    <a:pt x="2295" y="1874"/>
                    <a:pt x="2028" y="2000"/>
                    <a:pt x="1698" y="2204"/>
                  </a:cubicBezTo>
                  <a:cubicBezTo>
                    <a:pt x="1179" y="2597"/>
                    <a:pt x="661" y="2990"/>
                    <a:pt x="64" y="3446"/>
                  </a:cubicBezTo>
                  <a:lnTo>
                    <a:pt x="1" y="3446"/>
                  </a:lnTo>
                  <a:cubicBezTo>
                    <a:pt x="724" y="3697"/>
                    <a:pt x="1383" y="3901"/>
                    <a:pt x="2028" y="4090"/>
                  </a:cubicBezTo>
                  <a:cubicBezTo>
                    <a:pt x="2358" y="4168"/>
                    <a:pt x="2625" y="4294"/>
                    <a:pt x="2876" y="4357"/>
                  </a:cubicBezTo>
                  <a:cubicBezTo>
                    <a:pt x="3473" y="4482"/>
                    <a:pt x="3929" y="4624"/>
                    <a:pt x="4259" y="4687"/>
                  </a:cubicBezTo>
                  <a:cubicBezTo>
                    <a:pt x="4981" y="4875"/>
                    <a:pt x="5311" y="4954"/>
                    <a:pt x="5311" y="4954"/>
                  </a:cubicBezTo>
                  <a:cubicBezTo>
                    <a:pt x="5651" y="5019"/>
                    <a:pt x="5911" y="5051"/>
                    <a:pt x="6087" y="5051"/>
                  </a:cubicBezTo>
                  <a:cubicBezTo>
                    <a:pt x="6588" y="5051"/>
                    <a:pt x="6417" y="4798"/>
                    <a:pt x="5500" y="4357"/>
                  </a:cubicBezTo>
                  <a:cubicBezTo>
                    <a:pt x="5500" y="4357"/>
                    <a:pt x="5170" y="4231"/>
                    <a:pt x="4526" y="3964"/>
                  </a:cubicBezTo>
                  <a:cubicBezTo>
                    <a:pt x="4133" y="3838"/>
                    <a:pt x="3740" y="3634"/>
                    <a:pt x="3206" y="3446"/>
                  </a:cubicBezTo>
                  <a:cubicBezTo>
                    <a:pt x="2876" y="3383"/>
                    <a:pt x="2625" y="3241"/>
                    <a:pt x="2295" y="3178"/>
                  </a:cubicBezTo>
                  <a:lnTo>
                    <a:pt x="2169" y="3116"/>
                  </a:lnTo>
                  <a:lnTo>
                    <a:pt x="2295" y="2990"/>
                  </a:lnTo>
                  <a:cubicBezTo>
                    <a:pt x="2562" y="2786"/>
                    <a:pt x="2813" y="2597"/>
                    <a:pt x="3080" y="2456"/>
                  </a:cubicBezTo>
                  <a:cubicBezTo>
                    <a:pt x="3536" y="2063"/>
                    <a:pt x="3866" y="1812"/>
                    <a:pt x="4196" y="1607"/>
                  </a:cubicBezTo>
                  <a:cubicBezTo>
                    <a:pt x="4714" y="1152"/>
                    <a:pt x="4981" y="885"/>
                    <a:pt x="4981" y="885"/>
                  </a:cubicBezTo>
                  <a:cubicBezTo>
                    <a:pt x="5627" y="318"/>
                    <a:pt x="5797" y="0"/>
                    <a:pt x="553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4"/>
            <p:cNvSpPr/>
            <p:nvPr/>
          </p:nvSpPr>
          <p:spPr>
            <a:xfrm>
              <a:off x="8125616" y="4024126"/>
              <a:ext cx="240750" cy="56863"/>
            </a:xfrm>
            <a:custGeom>
              <a:rect b="b" l="l" r="r" t="t"/>
              <a:pathLst>
                <a:path extrusionOk="0" h="3767" w="15949">
                  <a:moveTo>
                    <a:pt x="7696" y="0"/>
                  </a:moveTo>
                  <a:cubicBezTo>
                    <a:pt x="7449" y="0"/>
                    <a:pt x="7151" y="95"/>
                    <a:pt x="6919" y="327"/>
                  </a:cubicBezTo>
                  <a:cubicBezTo>
                    <a:pt x="6589" y="720"/>
                    <a:pt x="5615" y="1694"/>
                    <a:pt x="5536" y="1835"/>
                  </a:cubicBezTo>
                  <a:cubicBezTo>
                    <a:pt x="5411" y="1961"/>
                    <a:pt x="5081" y="2291"/>
                    <a:pt x="5081" y="2291"/>
                  </a:cubicBezTo>
                  <a:cubicBezTo>
                    <a:pt x="5018" y="2354"/>
                    <a:pt x="4955" y="2417"/>
                    <a:pt x="4955" y="2417"/>
                  </a:cubicBezTo>
                  <a:lnTo>
                    <a:pt x="4955" y="2479"/>
                  </a:lnTo>
                  <a:lnTo>
                    <a:pt x="4892" y="2479"/>
                  </a:lnTo>
                  <a:lnTo>
                    <a:pt x="4892" y="2417"/>
                  </a:lnTo>
                  <a:cubicBezTo>
                    <a:pt x="4892" y="2417"/>
                    <a:pt x="4829" y="2417"/>
                    <a:pt x="4829" y="2354"/>
                  </a:cubicBezTo>
                  <a:cubicBezTo>
                    <a:pt x="4829" y="2354"/>
                    <a:pt x="4688" y="2228"/>
                    <a:pt x="4562" y="2087"/>
                  </a:cubicBezTo>
                  <a:cubicBezTo>
                    <a:pt x="4499" y="2024"/>
                    <a:pt x="4169" y="1694"/>
                    <a:pt x="4044" y="1505"/>
                  </a:cubicBezTo>
                  <a:cubicBezTo>
                    <a:pt x="3840" y="1364"/>
                    <a:pt x="3321" y="783"/>
                    <a:pt x="3054" y="516"/>
                  </a:cubicBezTo>
                  <a:cubicBezTo>
                    <a:pt x="2842" y="316"/>
                    <a:pt x="2432" y="67"/>
                    <a:pt x="2170" y="67"/>
                  </a:cubicBezTo>
                  <a:cubicBezTo>
                    <a:pt x="2102" y="67"/>
                    <a:pt x="2043" y="84"/>
                    <a:pt x="2001" y="123"/>
                  </a:cubicBezTo>
                  <a:lnTo>
                    <a:pt x="1357" y="783"/>
                  </a:lnTo>
                  <a:cubicBezTo>
                    <a:pt x="1294" y="846"/>
                    <a:pt x="1090" y="1050"/>
                    <a:pt x="1090" y="1175"/>
                  </a:cubicBezTo>
                  <a:cubicBezTo>
                    <a:pt x="1027" y="1238"/>
                    <a:pt x="572" y="1835"/>
                    <a:pt x="116" y="2542"/>
                  </a:cubicBezTo>
                  <a:cubicBezTo>
                    <a:pt x="20" y="2661"/>
                    <a:pt x="1" y="2709"/>
                    <a:pt x="34" y="2709"/>
                  </a:cubicBezTo>
                  <a:cubicBezTo>
                    <a:pt x="185" y="2709"/>
                    <a:pt x="1431" y="1694"/>
                    <a:pt x="1483" y="1694"/>
                  </a:cubicBezTo>
                  <a:cubicBezTo>
                    <a:pt x="1483" y="1694"/>
                    <a:pt x="1687" y="1443"/>
                    <a:pt x="1750" y="1364"/>
                  </a:cubicBezTo>
                  <a:cubicBezTo>
                    <a:pt x="1813" y="1301"/>
                    <a:pt x="2001" y="1113"/>
                    <a:pt x="2080" y="1113"/>
                  </a:cubicBezTo>
                  <a:cubicBezTo>
                    <a:pt x="2080" y="1050"/>
                    <a:pt x="2143" y="971"/>
                    <a:pt x="2143" y="971"/>
                  </a:cubicBezTo>
                  <a:cubicBezTo>
                    <a:pt x="2143" y="971"/>
                    <a:pt x="2206" y="971"/>
                    <a:pt x="2206" y="908"/>
                  </a:cubicBezTo>
                  <a:lnTo>
                    <a:pt x="2268" y="908"/>
                  </a:lnTo>
                  <a:cubicBezTo>
                    <a:pt x="2268" y="908"/>
                    <a:pt x="2296" y="880"/>
                    <a:pt x="2315" y="880"/>
                  </a:cubicBezTo>
                  <a:cubicBezTo>
                    <a:pt x="2324" y="880"/>
                    <a:pt x="2331" y="887"/>
                    <a:pt x="2331" y="908"/>
                  </a:cubicBezTo>
                  <a:cubicBezTo>
                    <a:pt x="2331" y="908"/>
                    <a:pt x="2473" y="1050"/>
                    <a:pt x="2535" y="1175"/>
                  </a:cubicBezTo>
                  <a:cubicBezTo>
                    <a:pt x="2598" y="1238"/>
                    <a:pt x="2991" y="1694"/>
                    <a:pt x="3117" y="1835"/>
                  </a:cubicBezTo>
                  <a:cubicBezTo>
                    <a:pt x="3258" y="1961"/>
                    <a:pt x="3714" y="2479"/>
                    <a:pt x="3777" y="2542"/>
                  </a:cubicBezTo>
                  <a:cubicBezTo>
                    <a:pt x="3840" y="2684"/>
                    <a:pt x="4232" y="3014"/>
                    <a:pt x="4358" y="3202"/>
                  </a:cubicBezTo>
                  <a:cubicBezTo>
                    <a:pt x="4426" y="3262"/>
                    <a:pt x="4641" y="3326"/>
                    <a:pt x="4891" y="3326"/>
                  </a:cubicBezTo>
                  <a:cubicBezTo>
                    <a:pt x="5162" y="3326"/>
                    <a:pt x="5473" y="3251"/>
                    <a:pt x="5678" y="3014"/>
                  </a:cubicBezTo>
                  <a:cubicBezTo>
                    <a:pt x="6133" y="2542"/>
                    <a:pt x="7579" y="1050"/>
                    <a:pt x="7579" y="1050"/>
                  </a:cubicBezTo>
                  <a:lnTo>
                    <a:pt x="7642" y="1050"/>
                  </a:lnTo>
                  <a:cubicBezTo>
                    <a:pt x="7642" y="1050"/>
                    <a:pt x="7893" y="1364"/>
                    <a:pt x="8223" y="1694"/>
                  </a:cubicBezTo>
                  <a:cubicBezTo>
                    <a:pt x="8553" y="2024"/>
                    <a:pt x="9464" y="3014"/>
                    <a:pt x="9794" y="3328"/>
                  </a:cubicBezTo>
                  <a:cubicBezTo>
                    <a:pt x="9985" y="3563"/>
                    <a:pt x="10407" y="3767"/>
                    <a:pt x="10702" y="3767"/>
                  </a:cubicBezTo>
                  <a:cubicBezTo>
                    <a:pt x="10821" y="3767"/>
                    <a:pt x="10918" y="3734"/>
                    <a:pt x="10972" y="3658"/>
                  </a:cubicBezTo>
                  <a:cubicBezTo>
                    <a:pt x="11239" y="3406"/>
                    <a:pt x="11899" y="2542"/>
                    <a:pt x="12088" y="2417"/>
                  </a:cubicBezTo>
                  <a:cubicBezTo>
                    <a:pt x="12213" y="2228"/>
                    <a:pt x="12606" y="1694"/>
                    <a:pt x="12748" y="1568"/>
                  </a:cubicBezTo>
                  <a:cubicBezTo>
                    <a:pt x="12873" y="1443"/>
                    <a:pt x="13140" y="1113"/>
                    <a:pt x="13203" y="1113"/>
                  </a:cubicBezTo>
                  <a:lnTo>
                    <a:pt x="13203" y="1050"/>
                  </a:lnTo>
                  <a:lnTo>
                    <a:pt x="13266" y="971"/>
                  </a:lnTo>
                  <a:lnTo>
                    <a:pt x="13266" y="908"/>
                  </a:lnTo>
                  <a:lnTo>
                    <a:pt x="13329" y="908"/>
                  </a:lnTo>
                  <a:cubicBezTo>
                    <a:pt x="13329" y="908"/>
                    <a:pt x="13392" y="1050"/>
                    <a:pt x="13470" y="1050"/>
                  </a:cubicBezTo>
                  <a:lnTo>
                    <a:pt x="13863" y="1443"/>
                  </a:lnTo>
                  <a:lnTo>
                    <a:pt x="14256" y="1835"/>
                  </a:lnTo>
                  <a:cubicBezTo>
                    <a:pt x="14319" y="1961"/>
                    <a:pt x="14963" y="2417"/>
                    <a:pt x="15623" y="2935"/>
                  </a:cubicBezTo>
                  <a:cubicBezTo>
                    <a:pt x="15704" y="3001"/>
                    <a:pt x="15753" y="3030"/>
                    <a:pt x="15777" y="3030"/>
                  </a:cubicBezTo>
                  <a:cubicBezTo>
                    <a:pt x="15949" y="3030"/>
                    <a:pt x="14837" y="1560"/>
                    <a:pt x="14837" y="1505"/>
                  </a:cubicBezTo>
                  <a:cubicBezTo>
                    <a:pt x="14837" y="1505"/>
                    <a:pt x="14570" y="1175"/>
                    <a:pt x="14507" y="1113"/>
                  </a:cubicBezTo>
                  <a:cubicBezTo>
                    <a:pt x="14444" y="1050"/>
                    <a:pt x="14177" y="720"/>
                    <a:pt x="14114" y="657"/>
                  </a:cubicBezTo>
                  <a:cubicBezTo>
                    <a:pt x="14052" y="578"/>
                    <a:pt x="13785" y="327"/>
                    <a:pt x="13722" y="186"/>
                  </a:cubicBezTo>
                  <a:cubicBezTo>
                    <a:pt x="13684" y="148"/>
                    <a:pt x="13598" y="127"/>
                    <a:pt x="13486" y="127"/>
                  </a:cubicBezTo>
                  <a:cubicBezTo>
                    <a:pt x="13224" y="127"/>
                    <a:pt x="12818" y="241"/>
                    <a:pt x="12543" y="516"/>
                  </a:cubicBezTo>
                  <a:cubicBezTo>
                    <a:pt x="12151" y="971"/>
                    <a:pt x="10517" y="2747"/>
                    <a:pt x="10517" y="2747"/>
                  </a:cubicBezTo>
                  <a:cubicBezTo>
                    <a:pt x="10517" y="2747"/>
                    <a:pt x="10454" y="2621"/>
                    <a:pt x="10328" y="2542"/>
                  </a:cubicBezTo>
                  <a:cubicBezTo>
                    <a:pt x="10250" y="2417"/>
                    <a:pt x="9213" y="1364"/>
                    <a:pt x="8946" y="971"/>
                  </a:cubicBezTo>
                  <a:cubicBezTo>
                    <a:pt x="8616" y="657"/>
                    <a:pt x="8223" y="264"/>
                    <a:pt x="8097" y="123"/>
                  </a:cubicBezTo>
                  <a:cubicBezTo>
                    <a:pt x="8014" y="46"/>
                    <a:pt x="7867" y="0"/>
                    <a:pt x="7696" y="0"/>
                  </a:cubicBezTo>
                  <a:close/>
                </a:path>
              </a:pathLst>
            </a:custGeom>
            <a:solidFill>
              <a:srgbClr val="28252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8" name="Google Shape;798;p24"/>
          <p:cNvGrpSpPr/>
          <p:nvPr/>
        </p:nvGrpSpPr>
        <p:grpSpPr>
          <a:xfrm>
            <a:off x="7964172" y="3696402"/>
            <a:ext cx="591066" cy="549486"/>
            <a:chOff x="7964172" y="2738114"/>
            <a:chExt cx="591066" cy="549486"/>
          </a:xfrm>
        </p:grpSpPr>
        <p:sp>
          <p:nvSpPr>
            <p:cNvPr id="799" name="Google Shape;799;p24"/>
            <p:cNvSpPr/>
            <p:nvPr/>
          </p:nvSpPr>
          <p:spPr>
            <a:xfrm>
              <a:off x="7983858" y="3229635"/>
              <a:ext cx="496158" cy="57965"/>
            </a:xfrm>
            <a:custGeom>
              <a:rect b="b" l="l" r="r" t="t"/>
              <a:pathLst>
                <a:path extrusionOk="0" h="3840" w="32869">
                  <a:moveTo>
                    <a:pt x="18102" y="0"/>
                  </a:moveTo>
                  <a:cubicBezTo>
                    <a:pt x="17531" y="0"/>
                    <a:pt x="16954" y="4"/>
                    <a:pt x="16372" y="12"/>
                  </a:cubicBezTo>
                  <a:cubicBezTo>
                    <a:pt x="7668" y="75"/>
                    <a:pt x="1" y="735"/>
                    <a:pt x="598" y="1976"/>
                  </a:cubicBezTo>
                  <a:cubicBezTo>
                    <a:pt x="1070" y="2993"/>
                    <a:pt x="5468" y="3839"/>
                    <a:pt x="13862" y="3839"/>
                  </a:cubicBezTo>
                  <a:cubicBezTo>
                    <a:pt x="14681" y="3839"/>
                    <a:pt x="15539" y="3831"/>
                    <a:pt x="16435" y="3814"/>
                  </a:cubicBezTo>
                  <a:cubicBezTo>
                    <a:pt x="27495" y="3610"/>
                    <a:pt x="32868" y="3092"/>
                    <a:pt x="32868" y="1725"/>
                  </a:cubicBezTo>
                  <a:cubicBezTo>
                    <a:pt x="32868" y="801"/>
                    <a:pt x="26131" y="0"/>
                    <a:pt x="1810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4"/>
            <p:cNvSpPr/>
            <p:nvPr/>
          </p:nvSpPr>
          <p:spPr>
            <a:xfrm>
              <a:off x="7964172" y="2738114"/>
              <a:ext cx="543586" cy="513472"/>
            </a:xfrm>
            <a:custGeom>
              <a:rect b="b" l="l" r="r" t="t"/>
              <a:pathLst>
                <a:path extrusionOk="0" h="34016" w="36011">
                  <a:moveTo>
                    <a:pt x="17159" y="1"/>
                  </a:moveTo>
                  <a:cubicBezTo>
                    <a:pt x="16748" y="1"/>
                    <a:pt x="16334" y="12"/>
                    <a:pt x="15916" y="33"/>
                  </a:cubicBezTo>
                  <a:cubicBezTo>
                    <a:pt x="5830" y="567"/>
                    <a:pt x="1" y="8941"/>
                    <a:pt x="1" y="18038"/>
                  </a:cubicBezTo>
                  <a:cubicBezTo>
                    <a:pt x="1" y="31659"/>
                    <a:pt x="5955" y="34016"/>
                    <a:pt x="18917" y="34016"/>
                  </a:cubicBezTo>
                  <a:cubicBezTo>
                    <a:pt x="34376" y="34016"/>
                    <a:pt x="36010" y="26223"/>
                    <a:pt x="36010" y="17189"/>
                  </a:cubicBezTo>
                  <a:cubicBezTo>
                    <a:pt x="36010" y="7175"/>
                    <a:pt x="27810" y="1"/>
                    <a:pt x="17159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4"/>
            <p:cNvSpPr/>
            <p:nvPr/>
          </p:nvSpPr>
          <p:spPr>
            <a:xfrm>
              <a:off x="8038418" y="3088450"/>
              <a:ext cx="89891" cy="9978"/>
            </a:xfrm>
            <a:custGeom>
              <a:rect b="b" l="l" r="r" t="t"/>
              <a:pathLst>
                <a:path extrusionOk="0" h="661" w="5955">
                  <a:moveTo>
                    <a:pt x="4714" y="1"/>
                  </a:moveTo>
                  <a:cubicBezTo>
                    <a:pt x="4321" y="1"/>
                    <a:pt x="3724" y="79"/>
                    <a:pt x="2876" y="142"/>
                  </a:cubicBezTo>
                  <a:cubicBezTo>
                    <a:pt x="2027" y="205"/>
                    <a:pt x="1430" y="268"/>
                    <a:pt x="1037" y="268"/>
                  </a:cubicBezTo>
                  <a:cubicBezTo>
                    <a:pt x="975" y="268"/>
                    <a:pt x="912" y="268"/>
                    <a:pt x="849" y="331"/>
                  </a:cubicBezTo>
                  <a:lnTo>
                    <a:pt x="519" y="331"/>
                  </a:lnTo>
                  <a:cubicBezTo>
                    <a:pt x="315" y="331"/>
                    <a:pt x="252" y="394"/>
                    <a:pt x="126" y="394"/>
                  </a:cubicBezTo>
                  <a:cubicBezTo>
                    <a:pt x="84" y="394"/>
                    <a:pt x="42" y="366"/>
                    <a:pt x="19" y="366"/>
                  </a:cubicBezTo>
                  <a:cubicBezTo>
                    <a:pt x="7" y="366"/>
                    <a:pt x="0" y="373"/>
                    <a:pt x="0" y="394"/>
                  </a:cubicBezTo>
                  <a:cubicBezTo>
                    <a:pt x="0" y="394"/>
                    <a:pt x="0" y="472"/>
                    <a:pt x="126" y="535"/>
                  </a:cubicBezTo>
                  <a:cubicBezTo>
                    <a:pt x="189" y="598"/>
                    <a:pt x="315" y="661"/>
                    <a:pt x="519" y="661"/>
                  </a:cubicBezTo>
                  <a:lnTo>
                    <a:pt x="1100" y="661"/>
                  </a:lnTo>
                  <a:cubicBezTo>
                    <a:pt x="1493" y="661"/>
                    <a:pt x="2090" y="661"/>
                    <a:pt x="2876" y="598"/>
                  </a:cubicBezTo>
                  <a:cubicBezTo>
                    <a:pt x="3724" y="535"/>
                    <a:pt x="4321" y="472"/>
                    <a:pt x="4714" y="472"/>
                  </a:cubicBezTo>
                  <a:cubicBezTo>
                    <a:pt x="5106" y="394"/>
                    <a:pt x="5232" y="394"/>
                    <a:pt x="5232" y="394"/>
                  </a:cubicBezTo>
                  <a:cubicBezTo>
                    <a:pt x="5955" y="268"/>
                    <a:pt x="5955" y="142"/>
                    <a:pt x="5232" y="79"/>
                  </a:cubicBezTo>
                  <a:cubicBezTo>
                    <a:pt x="5232" y="79"/>
                    <a:pt x="5106" y="79"/>
                    <a:pt x="471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4"/>
            <p:cNvSpPr/>
            <p:nvPr/>
          </p:nvSpPr>
          <p:spPr>
            <a:xfrm>
              <a:off x="8361457" y="3089144"/>
              <a:ext cx="82072" cy="8755"/>
            </a:xfrm>
            <a:custGeom>
              <a:rect b="b" l="l" r="r" t="t"/>
              <a:pathLst>
                <a:path extrusionOk="0" h="580" w="5437">
                  <a:moveTo>
                    <a:pt x="1984" y="0"/>
                  </a:moveTo>
                  <a:cubicBezTo>
                    <a:pt x="1532" y="0"/>
                    <a:pt x="1187" y="52"/>
                    <a:pt x="912" y="96"/>
                  </a:cubicBezTo>
                  <a:cubicBezTo>
                    <a:pt x="598" y="159"/>
                    <a:pt x="456" y="222"/>
                    <a:pt x="456" y="222"/>
                  </a:cubicBezTo>
                  <a:cubicBezTo>
                    <a:pt x="331" y="285"/>
                    <a:pt x="268" y="285"/>
                    <a:pt x="268" y="285"/>
                  </a:cubicBezTo>
                  <a:cubicBezTo>
                    <a:pt x="205" y="348"/>
                    <a:pt x="126" y="426"/>
                    <a:pt x="64" y="426"/>
                  </a:cubicBezTo>
                  <a:cubicBezTo>
                    <a:pt x="1" y="489"/>
                    <a:pt x="1" y="552"/>
                    <a:pt x="1" y="552"/>
                  </a:cubicBezTo>
                  <a:cubicBezTo>
                    <a:pt x="1" y="552"/>
                    <a:pt x="29" y="580"/>
                    <a:pt x="89" y="580"/>
                  </a:cubicBezTo>
                  <a:cubicBezTo>
                    <a:pt x="119" y="580"/>
                    <a:pt x="158" y="573"/>
                    <a:pt x="205" y="552"/>
                  </a:cubicBezTo>
                  <a:lnTo>
                    <a:pt x="519" y="552"/>
                  </a:lnTo>
                  <a:cubicBezTo>
                    <a:pt x="519" y="552"/>
                    <a:pt x="661" y="489"/>
                    <a:pt x="990" y="489"/>
                  </a:cubicBezTo>
                  <a:cubicBezTo>
                    <a:pt x="1200" y="489"/>
                    <a:pt x="1507" y="461"/>
                    <a:pt x="1921" y="461"/>
                  </a:cubicBezTo>
                  <a:cubicBezTo>
                    <a:pt x="2129" y="461"/>
                    <a:pt x="2363" y="468"/>
                    <a:pt x="2624" y="489"/>
                  </a:cubicBezTo>
                  <a:cubicBezTo>
                    <a:pt x="3347" y="552"/>
                    <a:pt x="3928" y="552"/>
                    <a:pt x="4258" y="552"/>
                  </a:cubicBezTo>
                  <a:lnTo>
                    <a:pt x="4777" y="552"/>
                  </a:lnTo>
                  <a:cubicBezTo>
                    <a:pt x="5437" y="489"/>
                    <a:pt x="5437" y="348"/>
                    <a:pt x="4777" y="222"/>
                  </a:cubicBezTo>
                  <a:cubicBezTo>
                    <a:pt x="4777" y="222"/>
                    <a:pt x="4651" y="222"/>
                    <a:pt x="4258" y="159"/>
                  </a:cubicBezTo>
                  <a:cubicBezTo>
                    <a:pt x="3928" y="96"/>
                    <a:pt x="3410" y="33"/>
                    <a:pt x="2624" y="33"/>
                  </a:cubicBezTo>
                  <a:cubicBezTo>
                    <a:pt x="2389" y="10"/>
                    <a:pt x="2177" y="0"/>
                    <a:pt x="198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4"/>
            <p:cNvSpPr/>
            <p:nvPr/>
          </p:nvSpPr>
          <p:spPr>
            <a:xfrm>
              <a:off x="8041256" y="3019428"/>
              <a:ext cx="71173" cy="55278"/>
            </a:xfrm>
            <a:custGeom>
              <a:rect b="b" l="l" r="r" t="t"/>
              <a:pathLst>
                <a:path extrusionOk="0" h="3662" w="4715">
                  <a:moveTo>
                    <a:pt x="331" y="1"/>
                  </a:moveTo>
                  <a:cubicBezTo>
                    <a:pt x="205" y="1"/>
                    <a:pt x="64" y="252"/>
                    <a:pt x="1" y="786"/>
                  </a:cubicBezTo>
                  <a:lnTo>
                    <a:pt x="1" y="1038"/>
                  </a:lnTo>
                  <a:cubicBezTo>
                    <a:pt x="1" y="1179"/>
                    <a:pt x="1" y="1368"/>
                    <a:pt x="64" y="1698"/>
                  </a:cubicBezTo>
                  <a:cubicBezTo>
                    <a:pt x="64" y="1965"/>
                    <a:pt x="205" y="2358"/>
                    <a:pt x="457" y="2813"/>
                  </a:cubicBezTo>
                  <a:cubicBezTo>
                    <a:pt x="598" y="2939"/>
                    <a:pt x="661" y="3080"/>
                    <a:pt x="787" y="3206"/>
                  </a:cubicBezTo>
                  <a:cubicBezTo>
                    <a:pt x="849" y="3206"/>
                    <a:pt x="912" y="3269"/>
                    <a:pt x="991" y="3332"/>
                  </a:cubicBezTo>
                  <a:cubicBezTo>
                    <a:pt x="1054" y="3394"/>
                    <a:pt x="1116" y="3394"/>
                    <a:pt x="1179" y="3473"/>
                  </a:cubicBezTo>
                  <a:cubicBezTo>
                    <a:pt x="1305" y="3536"/>
                    <a:pt x="1384" y="3536"/>
                    <a:pt x="1446" y="3536"/>
                  </a:cubicBezTo>
                  <a:cubicBezTo>
                    <a:pt x="1572" y="3599"/>
                    <a:pt x="1635" y="3599"/>
                    <a:pt x="1698" y="3599"/>
                  </a:cubicBezTo>
                  <a:cubicBezTo>
                    <a:pt x="1902" y="3662"/>
                    <a:pt x="2091" y="3662"/>
                    <a:pt x="2295" y="3662"/>
                  </a:cubicBezTo>
                  <a:cubicBezTo>
                    <a:pt x="2358" y="3662"/>
                    <a:pt x="2483" y="3662"/>
                    <a:pt x="2562" y="3599"/>
                  </a:cubicBezTo>
                  <a:lnTo>
                    <a:pt x="2813" y="3599"/>
                  </a:lnTo>
                  <a:lnTo>
                    <a:pt x="2955" y="3536"/>
                  </a:lnTo>
                  <a:lnTo>
                    <a:pt x="3080" y="3473"/>
                  </a:lnTo>
                  <a:cubicBezTo>
                    <a:pt x="3143" y="3473"/>
                    <a:pt x="3206" y="3394"/>
                    <a:pt x="3347" y="3394"/>
                  </a:cubicBezTo>
                  <a:cubicBezTo>
                    <a:pt x="3599" y="3206"/>
                    <a:pt x="3803" y="3002"/>
                    <a:pt x="3992" y="2813"/>
                  </a:cubicBezTo>
                  <a:cubicBezTo>
                    <a:pt x="4321" y="2358"/>
                    <a:pt x="4447" y="1965"/>
                    <a:pt x="4589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9" y="1"/>
                    <a:pt x="4447" y="1"/>
                  </a:cubicBezTo>
                  <a:cubicBezTo>
                    <a:pt x="4321" y="1"/>
                    <a:pt x="4259" y="252"/>
                    <a:pt x="4054" y="724"/>
                  </a:cubicBezTo>
                  <a:cubicBezTo>
                    <a:pt x="4054" y="724"/>
                    <a:pt x="4054" y="786"/>
                    <a:pt x="3992" y="912"/>
                  </a:cubicBezTo>
                  <a:cubicBezTo>
                    <a:pt x="3992" y="1038"/>
                    <a:pt x="3929" y="1179"/>
                    <a:pt x="3803" y="1431"/>
                  </a:cubicBezTo>
                  <a:cubicBezTo>
                    <a:pt x="3662" y="1635"/>
                    <a:pt x="3536" y="1902"/>
                    <a:pt x="3269" y="2153"/>
                  </a:cubicBezTo>
                  <a:cubicBezTo>
                    <a:pt x="3143" y="2358"/>
                    <a:pt x="3017" y="2420"/>
                    <a:pt x="2876" y="2546"/>
                  </a:cubicBezTo>
                  <a:lnTo>
                    <a:pt x="2688" y="2546"/>
                  </a:lnTo>
                  <a:lnTo>
                    <a:pt x="2625" y="2609"/>
                  </a:lnTo>
                  <a:lnTo>
                    <a:pt x="2562" y="2609"/>
                  </a:lnTo>
                  <a:cubicBezTo>
                    <a:pt x="2483" y="2609"/>
                    <a:pt x="2483" y="2687"/>
                    <a:pt x="2420" y="2687"/>
                  </a:cubicBezTo>
                  <a:lnTo>
                    <a:pt x="2232" y="2687"/>
                  </a:lnTo>
                  <a:cubicBezTo>
                    <a:pt x="2166" y="2695"/>
                    <a:pt x="2104" y="2699"/>
                    <a:pt x="2046" y="2699"/>
                  </a:cubicBezTo>
                  <a:cubicBezTo>
                    <a:pt x="1636" y="2699"/>
                    <a:pt x="1421" y="2515"/>
                    <a:pt x="1242" y="2295"/>
                  </a:cubicBezTo>
                  <a:cubicBezTo>
                    <a:pt x="991" y="2028"/>
                    <a:pt x="912" y="1698"/>
                    <a:pt x="849" y="1509"/>
                  </a:cubicBezTo>
                  <a:cubicBezTo>
                    <a:pt x="724" y="1242"/>
                    <a:pt x="724" y="1038"/>
                    <a:pt x="661" y="912"/>
                  </a:cubicBezTo>
                  <a:lnTo>
                    <a:pt x="661" y="786"/>
                  </a:lnTo>
                  <a:cubicBezTo>
                    <a:pt x="519" y="252"/>
                    <a:pt x="394" y="1"/>
                    <a:pt x="33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4"/>
            <p:cNvSpPr/>
            <p:nvPr/>
          </p:nvSpPr>
          <p:spPr>
            <a:xfrm>
              <a:off x="8368341" y="3019428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67" y="1"/>
                  </a:moveTo>
                  <a:cubicBezTo>
                    <a:pt x="205" y="1"/>
                    <a:pt x="63" y="252"/>
                    <a:pt x="0" y="786"/>
                  </a:cubicBezTo>
                  <a:lnTo>
                    <a:pt x="0" y="1038"/>
                  </a:lnTo>
                  <a:lnTo>
                    <a:pt x="0" y="1698"/>
                  </a:lnTo>
                  <a:cubicBezTo>
                    <a:pt x="63" y="1965"/>
                    <a:pt x="205" y="2358"/>
                    <a:pt x="456" y="2813"/>
                  </a:cubicBezTo>
                  <a:cubicBezTo>
                    <a:pt x="597" y="2939"/>
                    <a:pt x="660" y="3080"/>
                    <a:pt x="786" y="3206"/>
                  </a:cubicBezTo>
                  <a:cubicBezTo>
                    <a:pt x="849" y="3206"/>
                    <a:pt x="927" y="3269"/>
                    <a:pt x="990" y="3332"/>
                  </a:cubicBezTo>
                  <a:cubicBezTo>
                    <a:pt x="1053" y="3394"/>
                    <a:pt x="1116" y="3394"/>
                    <a:pt x="1179" y="3473"/>
                  </a:cubicBezTo>
                  <a:cubicBezTo>
                    <a:pt x="1320" y="3536"/>
                    <a:pt x="1383" y="3536"/>
                    <a:pt x="1446" y="3536"/>
                  </a:cubicBezTo>
                  <a:cubicBezTo>
                    <a:pt x="1571" y="3599"/>
                    <a:pt x="1634" y="3599"/>
                    <a:pt x="1713" y="3599"/>
                  </a:cubicBezTo>
                  <a:cubicBezTo>
                    <a:pt x="1901" y="3662"/>
                    <a:pt x="2106" y="3662"/>
                    <a:pt x="2294" y="3662"/>
                  </a:cubicBezTo>
                  <a:cubicBezTo>
                    <a:pt x="2357" y="3662"/>
                    <a:pt x="2498" y="3662"/>
                    <a:pt x="2561" y="3599"/>
                  </a:cubicBezTo>
                  <a:lnTo>
                    <a:pt x="2813" y="3599"/>
                  </a:lnTo>
                  <a:lnTo>
                    <a:pt x="2954" y="3536"/>
                  </a:lnTo>
                  <a:lnTo>
                    <a:pt x="3080" y="3473"/>
                  </a:lnTo>
                  <a:cubicBezTo>
                    <a:pt x="3142" y="3473"/>
                    <a:pt x="3205" y="3394"/>
                    <a:pt x="3284" y="3394"/>
                  </a:cubicBezTo>
                  <a:cubicBezTo>
                    <a:pt x="3598" y="3206"/>
                    <a:pt x="3802" y="3002"/>
                    <a:pt x="3991" y="2813"/>
                  </a:cubicBezTo>
                  <a:cubicBezTo>
                    <a:pt x="4321" y="2358"/>
                    <a:pt x="4462" y="1965"/>
                    <a:pt x="4588" y="1698"/>
                  </a:cubicBezTo>
                  <a:cubicBezTo>
                    <a:pt x="4651" y="1368"/>
                    <a:pt x="4651" y="1179"/>
                    <a:pt x="4714" y="1038"/>
                  </a:cubicBezTo>
                  <a:lnTo>
                    <a:pt x="4714" y="849"/>
                  </a:lnTo>
                  <a:cubicBezTo>
                    <a:pt x="4714" y="252"/>
                    <a:pt x="4588" y="1"/>
                    <a:pt x="4462" y="1"/>
                  </a:cubicBezTo>
                  <a:cubicBezTo>
                    <a:pt x="4321" y="1"/>
                    <a:pt x="4258" y="252"/>
                    <a:pt x="4069" y="724"/>
                  </a:cubicBezTo>
                  <a:cubicBezTo>
                    <a:pt x="4069" y="724"/>
                    <a:pt x="4069" y="786"/>
                    <a:pt x="3991" y="912"/>
                  </a:cubicBezTo>
                  <a:cubicBezTo>
                    <a:pt x="3991" y="1038"/>
                    <a:pt x="3865" y="1179"/>
                    <a:pt x="3802" y="1431"/>
                  </a:cubicBezTo>
                  <a:cubicBezTo>
                    <a:pt x="3677" y="1635"/>
                    <a:pt x="3535" y="1902"/>
                    <a:pt x="3284" y="2153"/>
                  </a:cubicBezTo>
                  <a:cubicBezTo>
                    <a:pt x="3142" y="2358"/>
                    <a:pt x="3017" y="2420"/>
                    <a:pt x="2891" y="2546"/>
                  </a:cubicBezTo>
                  <a:lnTo>
                    <a:pt x="2687" y="2546"/>
                  </a:lnTo>
                  <a:lnTo>
                    <a:pt x="2624" y="2609"/>
                  </a:lnTo>
                  <a:lnTo>
                    <a:pt x="2561" y="2609"/>
                  </a:lnTo>
                  <a:cubicBezTo>
                    <a:pt x="2498" y="2609"/>
                    <a:pt x="2498" y="2687"/>
                    <a:pt x="2420" y="2687"/>
                  </a:cubicBezTo>
                  <a:lnTo>
                    <a:pt x="2231" y="2687"/>
                  </a:lnTo>
                  <a:cubicBezTo>
                    <a:pt x="2167" y="2695"/>
                    <a:pt x="2107" y="2699"/>
                    <a:pt x="2050" y="2699"/>
                  </a:cubicBezTo>
                  <a:cubicBezTo>
                    <a:pt x="1648" y="2699"/>
                    <a:pt x="1420" y="2515"/>
                    <a:pt x="1241" y="2295"/>
                  </a:cubicBezTo>
                  <a:cubicBezTo>
                    <a:pt x="990" y="2028"/>
                    <a:pt x="927" y="1698"/>
                    <a:pt x="849" y="1509"/>
                  </a:cubicBezTo>
                  <a:cubicBezTo>
                    <a:pt x="723" y="1242"/>
                    <a:pt x="723" y="1038"/>
                    <a:pt x="660" y="912"/>
                  </a:cubicBezTo>
                  <a:lnTo>
                    <a:pt x="660" y="786"/>
                  </a:lnTo>
                  <a:cubicBezTo>
                    <a:pt x="534" y="252"/>
                    <a:pt x="393" y="1"/>
                    <a:pt x="26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4"/>
            <p:cNvSpPr/>
            <p:nvPr/>
          </p:nvSpPr>
          <p:spPr>
            <a:xfrm>
              <a:off x="8179542" y="3080630"/>
              <a:ext cx="120730" cy="92034"/>
            </a:xfrm>
            <a:custGeom>
              <a:rect b="b" l="l" r="r" t="t"/>
              <a:pathLst>
                <a:path extrusionOk="0" h="6097" w="7998">
                  <a:moveTo>
                    <a:pt x="3677" y="0"/>
                  </a:moveTo>
                  <a:cubicBezTo>
                    <a:pt x="1650" y="0"/>
                    <a:pt x="0" y="1383"/>
                    <a:pt x="0" y="3080"/>
                  </a:cubicBezTo>
                  <a:cubicBezTo>
                    <a:pt x="0" y="4714"/>
                    <a:pt x="2294" y="6096"/>
                    <a:pt x="4321" y="6096"/>
                  </a:cubicBezTo>
                  <a:cubicBezTo>
                    <a:pt x="6363" y="6096"/>
                    <a:pt x="7997" y="4714"/>
                    <a:pt x="7997" y="3080"/>
                  </a:cubicBezTo>
                  <a:cubicBezTo>
                    <a:pt x="7997" y="456"/>
                    <a:pt x="5703" y="0"/>
                    <a:pt x="3677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4"/>
            <p:cNvSpPr/>
            <p:nvPr/>
          </p:nvSpPr>
          <p:spPr>
            <a:xfrm>
              <a:off x="8410703" y="2770919"/>
              <a:ext cx="144535" cy="94148"/>
            </a:xfrm>
            <a:custGeom>
              <a:rect b="b" l="l" r="r" t="t"/>
              <a:pathLst>
                <a:path extrusionOk="0" h="6237" w="9575">
                  <a:moveTo>
                    <a:pt x="1612" y="1"/>
                  </a:moveTo>
                  <a:cubicBezTo>
                    <a:pt x="0" y="1"/>
                    <a:pt x="324" y="296"/>
                    <a:pt x="2505" y="751"/>
                  </a:cubicBezTo>
                  <a:cubicBezTo>
                    <a:pt x="2505" y="751"/>
                    <a:pt x="2897" y="877"/>
                    <a:pt x="3746" y="1002"/>
                  </a:cubicBezTo>
                  <a:cubicBezTo>
                    <a:pt x="4139" y="1081"/>
                    <a:pt x="4720" y="1144"/>
                    <a:pt x="5380" y="1269"/>
                  </a:cubicBezTo>
                  <a:cubicBezTo>
                    <a:pt x="5584" y="1332"/>
                    <a:pt x="5772" y="1332"/>
                    <a:pt x="5977" y="1395"/>
                  </a:cubicBezTo>
                  <a:lnTo>
                    <a:pt x="6228" y="1395"/>
                  </a:lnTo>
                  <a:lnTo>
                    <a:pt x="6291" y="1474"/>
                  </a:lnTo>
                  <a:lnTo>
                    <a:pt x="6432" y="1474"/>
                  </a:lnTo>
                  <a:lnTo>
                    <a:pt x="6369" y="1537"/>
                  </a:lnTo>
                  <a:lnTo>
                    <a:pt x="6291" y="1537"/>
                  </a:lnTo>
                  <a:cubicBezTo>
                    <a:pt x="6165" y="1599"/>
                    <a:pt x="6040" y="1662"/>
                    <a:pt x="5898" y="1788"/>
                  </a:cubicBezTo>
                  <a:cubicBezTo>
                    <a:pt x="5647" y="1929"/>
                    <a:pt x="5317" y="2118"/>
                    <a:pt x="4987" y="2322"/>
                  </a:cubicBezTo>
                  <a:cubicBezTo>
                    <a:pt x="4139" y="2778"/>
                    <a:pt x="3416" y="3233"/>
                    <a:pt x="2756" y="3626"/>
                  </a:cubicBezTo>
                  <a:cubicBezTo>
                    <a:pt x="1656" y="4349"/>
                    <a:pt x="792" y="4867"/>
                    <a:pt x="274" y="5197"/>
                  </a:cubicBezTo>
                  <a:cubicBezTo>
                    <a:pt x="1059" y="5323"/>
                    <a:pt x="1782" y="5464"/>
                    <a:pt x="2442" y="5590"/>
                  </a:cubicBezTo>
                  <a:cubicBezTo>
                    <a:pt x="3149" y="5716"/>
                    <a:pt x="3353" y="5716"/>
                    <a:pt x="3683" y="5794"/>
                  </a:cubicBezTo>
                  <a:cubicBezTo>
                    <a:pt x="4201" y="5857"/>
                    <a:pt x="4657" y="5920"/>
                    <a:pt x="4987" y="5983"/>
                  </a:cubicBezTo>
                  <a:cubicBezTo>
                    <a:pt x="5710" y="6108"/>
                    <a:pt x="5977" y="6108"/>
                    <a:pt x="5977" y="6108"/>
                  </a:cubicBezTo>
                  <a:cubicBezTo>
                    <a:pt x="6685" y="6196"/>
                    <a:pt x="7210" y="6237"/>
                    <a:pt x="7553" y="6237"/>
                  </a:cubicBezTo>
                  <a:cubicBezTo>
                    <a:pt x="8504" y="6237"/>
                    <a:pt x="8047" y="5921"/>
                    <a:pt x="6165" y="5401"/>
                  </a:cubicBezTo>
                  <a:cubicBezTo>
                    <a:pt x="6165" y="5401"/>
                    <a:pt x="5835" y="5323"/>
                    <a:pt x="5191" y="5197"/>
                  </a:cubicBezTo>
                  <a:cubicBezTo>
                    <a:pt x="4861" y="5071"/>
                    <a:pt x="4406" y="5009"/>
                    <a:pt x="3809" y="4867"/>
                  </a:cubicBezTo>
                  <a:cubicBezTo>
                    <a:pt x="3593" y="4816"/>
                    <a:pt x="3253" y="4724"/>
                    <a:pt x="3206" y="4724"/>
                  </a:cubicBezTo>
                  <a:cubicBezTo>
                    <a:pt x="3206" y="4724"/>
                    <a:pt x="3206" y="4724"/>
                    <a:pt x="3206" y="4724"/>
                  </a:cubicBezTo>
                  <a:lnTo>
                    <a:pt x="3206" y="4724"/>
                  </a:lnTo>
                  <a:cubicBezTo>
                    <a:pt x="3148" y="4679"/>
                    <a:pt x="3142" y="4679"/>
                    <a:pt x="3086" y="4679"/>
                  </a:cubicBezTo>
                  <a:lnTo>
                    <a:pt x="3227" y="4679"/>
                  </a:lnTo>
                  <a:cubicBezTo>
                    <a:pt x="3290" y="4616"/>
                    <a:pt x="3290" y="4616"/>
                    <a:pt x="3353" y="4537"/>
                  </a:cubicBezTo>
                  <a:cubicBezTo>
                    <a:pt x="4013" y="4223"/>
                    <a:pt x="4720" y="3752"/>
                    <a:pt x="5584" y="3233"/>
                  </a:cubicBezTo>
                  <a:cubicBezTo>
                    <a:pt x="6369" y="2841"/>
                    <a:pt x="7014" y="2385"/>
                    <a:pt x="7611" y="2055"/>
                  </a:cubicBezTo>
                  <a:cubicBezTo>
                    <a:pt x="8522" y="1474"/>
                    <a:pt x="9245" y="1081"/>
                    <a:pt x="9574" y="877"/>
                  </a:cubicBezTo>
                  <a:cubicBezTo>
                    <a:pt x="8585" y="751"/>
                    <a:pt x="7736" y="610"/>
                    <a:pt x="6888" y="484"/>
                  </a:cubicBezTo>
                  <a:cubicBezTo>
                    <a:pt x="6621" y="484"/>
                    <a:pt x="6369" y="421"/>
                    <a:pt x="6102" y="421"/>
                  </a:cubicBezTo>
                  <a:cubicBezTo>
                    <a:pt x="5898" y="358"/>
                    <a:pt x="5710" y="358"/>
                    <a:pt x="5505" y="358"/>
                  </a:cubicBezTo>
                  <a:cubicBezTo>
                    <a:pt x="4861" y="217"/>
                    <a:pt x="4264" y="154"/>
                    <a:pt x="3871" y="154"/>
                  </a:cubicBezTo>
                  <a:cubicBezTo>
                    <a:pt x="2960" y="28"/>
                    <a:pt x="2630" y="28"/>
                    <a:pt x="2630" y="28"/>
                  </a:cubicBezTo>
                  <a:cubicBezTo>
                    <a:pt x="2232" y="10"/>
                    <a:pt x="1892" y="1"/>
                    <a:pt x="1612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4"/>
            <p:cNvSpPr/>
            <p:nvPr/>
          </p:nvSpPr>
          <p:spPr>
            <a:xfrm>
              <a:off x="8353637" y="2908557"/>
              <a:ext cx="110526" cy="66780"/>
            </a:xfrm>
            <a:custGeom>
              <a:rect b="b" l="l" r="r" t="t"/>
              <a:pathLst>
                <a:path extrusionOk="0" h="4424" w="7322">
                  <a:moveTo>
                    <a:pt x="1672" y="0"/>
                  </a:moveTo>
                  <a:cubicBezTo>
                    <a:pt x="254" y="0"/>
                    <a:pt x="335" y="312"/>
                    <a:pt x="1964" y="731"/>
                  </a:cubicBezTo>
                  <a:cubicBezTo>
                    <a:pt x="1964" y="731"/>
                    <a:pt x="2215" y="793"/>
                    <a:pt x="2812" y="919"/>
                  </a:cubicBezTo>
                  <a:cubicBezTo>
                    <a:pt x="3080" y="998"/>
                    <a:pt x="3472" y="1061"/>
                    <a:pt x="3928" y="1123"/>
                  </a:cubicBezTo>
                  <a:lnTo>
                    <a:pt x="3991" y="1186"/>
                  </a:lnTo>
                  <a:lnTo>
                    <a:pt x="4116" y="1186"/>
                  </a:lnTo>
                  <a:cubicBezTo>
                    <a:pt x="4116" y="1249"/>
                    <a:pt x="4116" y="1249"/>
                    <a:pt x="4054" y="1249"/>
                  </a:cubicBezTo>
                  <a:cubicBezTo>
                    <a:pt x="3991" y="1249"/>
                    <a:pt x="3991" y="1312"/>
                    <a:pt x="3928" y="1312"/>
                  </a:cubicBezTo>
                  <a:cubicBezTo>
                    <a:pt x="3787" y="1390"/>
                    <a:pt x="3724" y="1453"/>
                    <a:pt x="3598" y="1516"/>
                  </a:cubicBezTo>
                  <a:cubicBezTo>
                    <a:pt x="2875" y="1909"/>
                    <a:pt x="2294" y="2302"/>
                    <a:pt x="1760" y="2632"/>
                  </a:cubicBezTo>
                  <a:cubicBezTo>
                    <a:pt x="911" y="3150"/>
                    <a:pt x="330" y="3480"/>
                    <a:pt x="0" y="3747"/>
                  </a:cubicBezTo>
                  <a:cubicBezTo>
                    <a:pt x="1037" y="3936"/>
                    <a:pt x="1964" y="4061"/>
                    <a:pt x="2687" y="4203"/>
                  </a:cubicBezTo>
                  <a:cubicBezTo>
                    <a:pt x="2875" y="4203"/>
                    <a:pt x="3080" y="4266"/>
                    <a:pt x="3268" y="4266"/>
                  </a:cubicBezTo>
                  <a:cubicBezTo>
                    <a:pt x="3394" y="4328"/>
                    <a:pt x="3535" y="4328"/>
                    <a:pt x="3661" y="4328"/>
                  </a:cubicBezTo>
                  <a:cubicBezTo>
                    <a:pt x="4116" y="4391"/>
                    <a:pt x="4321" y="4391"/>
                    <a:pt x="4321" y="4391"/>
                  </a:cubicBezTo>
                  <a:cubicBezTo>
                    <a:pt x="4607" y="4413"/>
                    <a:pt x="4850" y="4424"/>
                    <a:pt x="5050" y="4424"/>
                  </a:cubicBezTo>
                  <a:cubicBezTo>
                    <a:pt x="6122" y="4424"/>
                    <a:pt x="5943" y="4119"/>
                    <a:pt x="4446" y="3669"/>
                  </a:cubicBezTo>
                  <a:cubicBezTo>
                    <a:pt x="4446" y="3669"/>
                    <a:pt x="4258" y="3606"/>
                    <a:pt x="3787" y="3480"/>
                  </a:cubicBezTo>
                  <a:cubicBezTo>
                    <a:pt x="3598" y="3480"/>
                    <a:pt x="3331" y="3354"/>
                    <a:pt x="2938" y="3276"/>
                  </a:cubicBezTo>
                  <a:cubicBezTo>
                    <a:pt x="2875" y="3276"/>
                    <a:pt x="2875" y="3213"/>
                    <a:pt x="2875" y="3213"/>
                  </a:cubicBezTo>
                  <a:lnTo>
                    <a:pt x="3001" y="3213"/>
                  </a:lnTo>
                  <a:cubicBezTo>
                    <a:pt x="3080" y="3087"/>
                    <a:pt x="3205" y="3024"/>
                    <a:pt x="3331" y="2962"/>
                  </a:cubicBezTo>
                  <a:cubicBezTo>
                    <a:pt x="3598" y="2820"/>
                    <a:pt x="3865" y="2632"/>
                    <a:pt x="4179" y="2490"/>
                  </a:cubicBezTo>
                  <a:cubicBezTo>
                    <a:pt x="4839" y="2097"/>
                    <a:pt x="5499" y="1705"/>
                    <a:pt x="5955" y="1390"/>
                  </a:cubicBezTo>
                  <a:cubicBezTo>
                    <a:pt x="6615" y="998"/>
                    <a:pt x="7070" y="731"/>
                    <a:pt x="7322" y="605"/>
                  </a:cubicBezTo>
                  <a:cubicBezTo>
                    <a:pt x="6615" y="464"/>
                    <a:pt x="6017" y="401"/>
                    <a:pt x="5436" y="338"/>
                  </a:cubicBezTo>
                  <a:cubicBezTo>
                    <a:pt x="5169" y="338"/>
                    <a:pt x="4902" y="275"/>
                    <a:pt x="4651" y="275"/>
                  </a:cubicBezTo>
                  <a:cubicBezTo>
                    <a:pt x="4446" y="212"/>
                    <a:pt x="4258" y="212"/>
                    <a:pt x="4054" y="212"/>
                  </a:cubicBezTo>
                  <a:cubicBezTo>
                    <a:pt x="3598" y="134"/>
                    <a:pt x="3205" y="71"/>
                    <a:pt x="2875" y="71"/>
                  </a:cubicBezTo>
                  <a:cubicBezTo>
                    <a:pt x="2294" y="8"/>
                    <a:pt x="2090" y="8"/>
                    <a:pt x="2090" y="8"/>
                  </a:cubicBezTo>
                  <a:cubicBezTo>
                    <a:pt x="1938" y="3"/>
                    <a:pt x="1799" y="0"/>
                    <a:pt x="1672" y="0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4"/>
            <p:cNvSpPr/>
            <p:nvPr/>
          </p:nvSpPr>
          <p:spPr>
            <a:xfrm>
              <a:off x="8319005" y="2826430"/>
              <a:ext cx="74011" cy="45255"/>
            </a:xfrm>
            <a:custGeom>
              <a:rect b="b" l="l" r="r" t="t"/>
              <a:pathLst>
                <a:path extrusionOk="0" h="2998" w="4903">
                  <a:moveTo>
                    <a:pt x="968" y="1"/>
                  </a:moveTo>
                  <a:cubicBezTo>
                    <a:pt x="144" y="1"/>
                    <a:pt x="270" y="192"/>
                    <a:pt x="1304" y="468"/>
                  </a:cubicBezTo>
                  <a:cubicBezTo>
                    <a:pt x="1304" y="468"/>
                    <a:pt x="1509" y="546"/>
                    <a:pt x="1901" y="609"/>
                  </a:cubicBezTo>
                  <a:cubicBezTo>
                    <a:pt x="2090" y="609"/>
                    <a:pt x="2357" y="672"/>
                    <a:pt x="2687" y="735"/>
                  </a:cubicBezTo>
                  <a:lnTo>
                    <a:pt x="2750" y="735"/>
                  </a:lnTo>
                  <a:cubicBezTo>
                    <a:pt x="2813" y="735"/>
                    <a:pt x="2813" y="797"/>
                    <a:pt x="2813" y="797"/>
                  </a:cubicBezTo>
                  <a:lnTo>
                    <a:pt x="2750" y="797"/>
                  </a:lnTo>
                  <a:cubicBezTo>
                    <a:pt x="2687" y="860"/>
                    <a:pt x="2546" y="939"/>
                    <a:pt x="2420" y="1002"/>
                  </a:cubicBezTo>
                  <a:cubicBezTo>
                    <a:pt x="1964" y="1332"/>
                    <a:pt x="1572" y="1520"/>
                    <a:pt x="1179" y="1787"/>
                  </a:cubicBezTo>
                  <a:cubicBezTo>
                    <a:pt x="660" y="2117"/>
                    <a:pt x="189" y="2369"/>
                    <a:pt x="0" y="2510"/>
                  </a:cubicBezTo>
                  <a:cubicBezTo>
                    <a:pt x="723" y="2636"/>
                    <a:pt x="1304" y="2761"/>
                    <a:pt x="1839" y="2824"/>
                  </a:cubicBezTo>
                  <a:cubicBezTo>
                    <a:pt x="2090" y="2903"/>
                    <a:pt x="2294" y="2903"/>
                    <a:pt x="2483" y="2903"/>
                  </a:cubicBezTo>
                  <a:cubicBezTo>
                    <a:pt x="2813" y="2966"/>
                    <a:pt x="2938" y="2966"/>
                    <a:pt x="2938" y="2966"/>
                  </a:cubicBezTo>
                  <a:cubicBezTo>
                    <a:pt x="3156" y="2987"/>
                    <a:pt x="3336" y="2997"/>
                    <a:pt x="3479" y="2997"/>
                  </a:cubicBezTo>
                  <a:cubicBezTo>
                    <a:pt x="4160" y="2997"/>
                    <a:pt x="3991" y="2770"/>
                    <a:pt x="3017" y="2510"/>
                  </a:cubicBezTo>
                  <a:cubicBezTo>
                    <a:pt x="3017" y="2510"/>
                    <a:pt x="2876" y="2431"/>
                    <a:pt x="2546" y="2369"/>
                  </a:cubicBezTo>
                  <a:cubicBezTo>
                    <a:pt x="2420" y="2306"/>
                    <a:pt x="2231" y="2306"/>
                    <a:pt x="1964" y="2243"/>
                  </a:cubicBezTo>
                  <a:lnTo>
                    <a:pt x="1901" y="2180"/>
                  </a:lnTo>
                  <a:lnTo>
                    <a:pt x="1964" y="2180"/>
                  </a:lnTo>
                  <a:lnTo>
                    <a:pt x="2027" y="2117"/>
                  </a:lnTo>
                  <a:cubicBezTo>
                    <a:pt x="2090" y="2117"/>
                    <a:pt x="2153" y="2039"/>
                    <a:pt x="2231" y="1976"/>
                  </a:cubicBezTo>
                  <a:cubicBezTo>
                    <a:pt x="2420" y="1913"/>
                    <a:pt x="2624" y="1787"/>
                    <a:pt x="2813" y="1646"/>
                  </a:cubicBezTo>
                  <a:cubicBezTo>
                    <a:pt x="3268" y="1394"/>
                    <a:pt x="3661" y="1127"/>
                    <a:pt x="4054" y="939"/>
                  </a:cubicBezTo>
                  <a:cubicBezTo>
                    <a:pt x="4447" y="672"/>
                    <a:pt x="4777" y="468"/>
                    <a:pt x="4902" y="342"/>
                  </a:cubicBezTo>
                  <a:cubicBezTo>
                    <a:pt x="4447" y="342"/>
                    <a:pt x="4054" y="279"/>
                    <a:pt x="3661" y="216"/>
                  </a:cubicBezTo>
                  <a:cubicBezTo>
                    <a:pt x="3473" y="216"/>
                    <a:pt x="3268" y="153"/>
                    <a:pt x="3143" y="153"/>
                  </a:cubicBezTo>
                  <a:cubicBezTo>
                    <a:pt x="3017" y="153"/>
                    <a:pt x="2876" y="75"/>
                    <a:pt x="2750" y="75"/>
                  </a:cubicBezTo>
                  <a:cubicBezTo>
                    <a:pt x="2420" y="75"/>
                    <a:pt x="2153" y="12"/>
                    <a:pt x="1964" y="12"/>
                  </a:cubicBezTo>
                  <a:lnTo>
                    <a:pt x="1367" y="12"/>
                  </a:lnTo>
                  <a:cubicBezTo>
                    <a:pt x="1216" y="4"/>
                    <a:pt x="1083" y="1"/>
                    <a:pt x="968" y="1"/>
                  </a:cubicBezTo>
                  <a:close/>
                </a:path>
              </a:pathLst>
            </a:custGeom>
            <a:solidFill>
              <a:srgbClr val="81C4C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5"/>
          <p:cNvSpPr/>
          <p:nvPr/>
        </p:nvSpPr>
        <p:spPr>
          <a:xfrm>
            <a:off x="532175" y="2038725"/>
            <a:ext cx="1457400" cy="240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25"/>
          <p:cNvSpPr/>
          <p:nvPr/>
        </p:nvSpPr>
        <p:spPr>
          <a:xfrm>
            <a:off x="2185497" y="2038725"/>
            <a:ext cx="1457400" cy="240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5" name="Google Shape;815;p25"/>
          <p:cNvSpPr/>
          <p:nvPr/>
        </p:nvSpPr>
        <p:spPr>
          <a:xfrm>
            <a:off x="3838819" y="2038725"/>
            <a:ext cx="1457400" cy="240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25"/>
          <p:cNvSpPr/>
          <p:nvPr/>
        </p:nvSpPr>
        <p:spPr>
          <a:xfrm>
            <a:off x="5492141" y="2038725"/>
            <a:ext cx="1457400" cy="240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25"/>
          <p:cNvSpPr/>
          <p:nvPr/>
        </p:nvSpPr>
        <p:spPr>
          <a:xfrm>
            <a:off x="7145463" y="2038725"/>
            <a:ext cx="1457400" cy="2401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25"/>
          <p:cNvSpPr txBox="1"/>
          <p:nvPr>
            <p:ph type="title"/>
          </p:nvPr>
        </p:nvSpPr>
        <p:spPr>
          <a:xfrm>
            <a:off x="180000" y="307450"/>
            <a:ext cx="87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Emotions Infographics</a:t>
            </a:r>
            <a:endParaRPr/>
          </a:p>
        </p:txBody>
      </p:sp>
      <p:sp>
        <p:nvSpPr>
          <p:cNvPr id="819" name="Google Shape;819;p25"/>
          <p:cNvSpPr txBox="1"/>
          <p:nvPr/>
        </p:nvSpPr>
        <p:spPr>
          <a:xfrm>
            <a:off x="3790975" y="3308275"/>
            <a:ext cx="1553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Disappointment</a:t>
            </a:r>
            <a:endParaRPr sz="1700">
              <a:solidFill>
                <a:schemeClr val="accent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0" name="Google Shape;820;p25"/>
          <p:cNvSpPr txBox="1"/>
          <p:nvPr/>
        </p:nvSpPr>
        <p:spPr>
          <a:xfrm>
            <a:off x="3951624" y="3665875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It’s composed of hydrogen and helium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1" name="Google Shape;821;p25"/>
          <p:cNvSpPr txBox="1"/>
          <p:nvPr/>
        </p:nvSpPr>
        <p:spPr>
          <a:xfrm>
            <a:off x="516725" y="33082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Amusement</a:t>
            </a:r>
            <a:endParaRPr sz="17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2" name="Google Shape;822;p25"/>
          <p:cNvSpPr txBox="1"/>
          <p:nvPr/>
        </p:nvSpPr>
        <p:spPr>
          <a:xfrm>
            <a:off x="628025" y="3665877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Earth is the third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3" name="Google Shape;823;p25"/>
          <p:cNvSpPr txBox="1"/>
          <p:nvPr/>
        </p:nvSpPr>
        <p:spPr>
          <a:xfrm>
            <a:off x="2170053" y="33082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Happiness</a:t>
            </a:r>
            <a:endParaRPr sz="1700">
              <a:solidFill>
                <a:schemeClr val="accent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4" name="Google Shape;824;p25"/>
          <p:cNvSpPr txBox="1"/>
          <p:nvPr/>
        </p:nvSpPr>
        <p:spPr>
          <a:xfrm>
            <a:off x="2289836" y="3665869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Neptune is the farthest planet from the Sun 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5" name="Google Shape;825;p25"/>
          <p:cNvSpPr txBox="1"/>
          <p:nvPr/>
        </p:nvSpPr>
        <p:spPr>
          <a:xfrm>
            <a:off x="7130038" y="33082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Sadness</a:t>
            </a:r>
            <a:endParaRPr sz="1700"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6" name="Google Shape;826;p25"/>
          <p:cNvSpPr txBox="1"/>
          <p:nvPr/>
        </p:nvSpPr>
        <p:spPr>
          <a:xfrm>
            <a:off x="7241359" y="3665878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Mercury is the closest object to the Sun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7" name="Google Shape;827;p25"/>
          <p:cNvSpPr txBox="1"/>
          <p:nvPr/>
        </p:nvSpPr>
        <p:spPr>
          <a:xfrm>
            <a:off x="5476710" y="3308267"/>
            <a:ext cx="14883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accent4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Anger</a:t>
            </a:r>
            <a:endParaRPr sz="1700">
              <a:solidFill>
                <a:schemeClr val="accent4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828" name="Google Shape;828;p25"/>
          <p:cNvSpPr txBox="1"/>
          <p:nvPr/>
        </p:nvSpPr>
        <p:spPr>
          <a:xfrm>
            <a:off x="5613423" y="3665870"/>
            <a:ext cx="12657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Roboto"/>
                <a:ea typeface="Roboto"/>
                <a:cs typeface="Roboto"/>
                <a:sym typeface="Roboto"/>
              </a:rPr>
              <a:t>Despite being red, Mars is a cold place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9" name="Google Shape;829;p25"/>
          <p:cNvSpPr/>
          <p:nvPr/>
        </p:nvSpPr>
        <p:spPr>
          <a:xfrm>
            <a:off x="1056713" y="1582338"/>
            <a:ext cx="408300" cy="40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0" name="Google Shape;830;p25"/>
          <p:cNvSpPr/>
          <p:nvPr/>
        </p:nvSpPr>
        <p:spPr>
          <a:xfrm>
            <a:off x="2710044" y="1582338"/>
            <a:ext cx="408300" cy="40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1" name="Google Shape;831;p25"/>
          <p:cNvSpPr/>
          <p:nvPr/>
        </p:nvSpPr>
        <p:spPr>
          <a:xfrm>
            <a:off x="4363375" y="1582338"/>
            <a:ext cx="408300" cy="408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2" name="Google Shape;832;p25"/>
          <p:cNvSpPr/>
          <p:nvPr/>
        </p:nvSpPr>
        <p:spPr>
          <a:xfrm>
            <a:off x="6016706" y="1582338"/>
            <a:ext cx="408300" cy="40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04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3" name="Google Shape;833;p25"/>
          <p:cNvSpPr/>
          <p:nvPr/>
        </p:nvSpPr>
        <p:spPr>
          <a:xfrm>
            <a:off x="7670038" y="1582338"/>
            <a:ext cx="408300" cy="408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7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05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34" name="Google Shape;834;p25"/>
          <p:cNvGrpSpPr/>
          <p:nvPr/>
        </p:nvGrpSpPr>
        <p:grpSpPr>
          <a:xfrm>
            <a:off x="2642409" y="2468514"/>
            <a:ext cx="543586" cy="549320"/>
            <a:chOff x="992047" y="2468514"/>
            <a:chExt cx="543586" cy="549320"/>
          </a:xfrm>
        </p:grpSpPr>
        <p:sp>
          <p:nvSpPr>
            <p:cNvPr id="835" name="Google Shape;835;p25"/>
            <p:cNvSpPr/>
            <p:nvPr/>
          </p:nvSpPr>
          <p:spPr>
            <a:xfrm>
              <a:off x="1011733" y="2960005"/>
              <a:ext cx="496158" cy="57829"/>
            </a:xfrm>
            <a:custGeom>
              <a:rect b="b" l="l" r="r" t="t"/>
              <a:pathLst>
                <a:path extrusionOk="0" h="3831" w="32869">
                  <a:moveTo>
                    <a:pt x="18292" y="0"/>
                  </a:moveTo>
                  <a:cubicBezTo>
                    <a:pt x="17659" y="0"/>
                    <a:pt x="17018" y="5"/>
                    <a:pt x="16372" y="16"/>
                  </a:cubicBezTo>
                  <a:cubicBezTo>
                    <a:pt x="7668" y="78"/>
                    <a:pt x="1" y="723"/>
                    <a:pt x="598" y="1979"/>
                  </a:cubicBezTo>
                  <a:cubicBezTo>
                    <a:pt x="1068" y="2976"/>
                    <a:pt x="5419" y="3830"/>
                    <a:pt x="13722" y="3830"/>
                  </a:cubicBezTo>
                  <a:cubicBezTo>
                    <a:pt x="14583" y="3830"/>
                    <a:pt x="15488" y="3821"/>
                    <a:pt x="16435" y="3802"/>
                  </a:cubicBezTo>
                  <a:cubicBezTo>
                    <a:pt x="27495" y="3613"/>
                    <a:pt x="32868" y="3079"/>
                    <a:pt x="32868" y="1712"/>
                  </a:cubicBezTo>
                  <a:cubicBezTo>
                    <a:pt x="32868" y="796"/>
                    <a:pt x="26237" y="0"/>
                    <a:pt x="18292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5"/>
            <p:cNvSpPr/>
            <p:nvPr/>
          </p:nvSpPr>
          <p:spPr>
            <a:xfrm>
              <a:off x="992047" y="2468514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0" y="0"/>
                  </a:moveTo>
                  <a:cubicBezTo>
                    <a:pt x="16769" y="0"/>
                    <a:pt x="16344" y="12"/>
                    <a:pt x="15916" y="34"/>
                  </a:cubicBezTo>
                  <a:cubicBezTo>
                    <a:pt x="5830" y="553"/>
                    <a:pt x="1" y="8927"/>
                    <a:pt x="1" y="18039"/>
                  </a:cubicBezTo>
                  <a:cubicBezTo>
                    <a:pt x="1" y="31645"/>
                    <a:pt x="5955" y="34001"/>
                    <a:pt x="18917" y="34001"/>
                  </a:cubicBezTo>
                  <a:cubicBezTo>
                    <a:pt x="34376" y="34001"/>
                    <a:pt x="36010" y="26209"/>
                    <a:pt x="36010" y="17175"/>
                  </a:cubicBezTo>
                  <a:cubicBezTo>
                    <a:pt x="36010" y="7170"/>
                    <a:pt x="27826" y="0"/>
                    <a:pt x="17190" y="0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5"/>
            <p:cNvSpPr/>
            <p:nvPr/>
          </p:nvSpPr>
          <p:spPr>
            <a:xfrm>
              <a:off x="1186780" y="2781153"/>
              <a:ext cx="162000" cy="75203"/>
            </a:xfrm>
            <a:custGeom>
              <a:rect b="b" l="l" r="r" t="t"/>
              <a:pathLst>
                <a:path extrusionOk="0" h="4982" w="10732">
                  <a:moveTo>
                    <a:pt x="1" y="1"/>
                  </a:moveTo>
                  <a:cubicBezTo>
                    <a:pt x="1" y="1"/>
                    <a:pt x="582" y="4981"/>
                    <a:pt x="5499" y="4981"/>
                  </a:cubicBezTo>
                  <a:cubicBezTo>
                    <a:pt x="10480" y="4981"/>
                    <a:pt x="10731" y="1"/>
                    <a:pt x="10731" y="1"/>
                  </a:cubicBezTo>
                  <a:lnTo>
                    <a:pt x="10731" y="1"/>
                  </a:lnTo>
                  <a:cubicBezTo>
                    <a:pt x="8856" y="420"/>
                    <a:pt x="7039" y="559"/>
                    <a:pt x="5449" y="559"/>
                  </a:cubicBezTo>
                  <a:cubicBezTo>
                    <a:pt x="2270" y="55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5"/>
            <p:cNvSpPr/>
            <p:nvPr/>
          </p:nvSpPr>
          <p:spPr>
            <a:xfrm>
              <a:off x="1230183" y="2825387"/>
              <a:ext cx="83973" cy="30975"/>
            </a:xfrm>
            <a:custGeom>
              <a:rect b="b" l="l" r="r" t="t"/>
              <a:pathLst>
                <a:path extrusionOk="0" h="2052" w="5563">
                  <a:moveTo>
                    <a:pt x="2865" y="0"/>
                  </a:moveTo>
                  <a:cubicBezTo>
                    <a:pt x="1159" y="0"/>
                    <a:pt x="1" y="1391"/>
                    <a:pt x="1" y="1391"/>
                  </a:cubicBezTo>
                  <a:cubicBezTo>
                    <a:pt x="661" y="1784"/>
                    <a:pt x="1572" y="2051"/>
                    <a:pt x="2624" y="2051"/>
                  </a:cubicBezTo>
                  <a:cubicBezTo>
                    <a:pt x="3928" y="2051"/>
                    <a:pt x="4855" y="1721"/>
                    <a:pt x="5562" y="1203"/>
                  </a:cubicBezTo>
                  <a:cubicBezTo>
                    <a:pt x="4585" y="306"/>
                    <a:pt x="3665" y="0"/>
                    <a:pt x="2865" y="0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5"/>
            <p:cNvSpPr/>
            <p:nvPr/>
          </p:nvSpPr>
          <p:spPr>
            <a:xfrm>
              <a:off x="1043527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16" y="3803"/>
                    <a:pt x="2153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5"/>
            <p:cNvSpPr/>
            <p:nvPr/>
          </p:nvSpPr>
          <p:spPr>
            <a:xfrm>
              <a:off x="1439861" y="2757436"/>
              <a:ext cx="61195" cy="57406"/>
            </a:xfrm>
            <a:custGeom>
              <a:rect b="b" l="l" r="r" t="t"/>
              <a:pathLst>
                <a:path extrusionOk="0" h="3803" w="4054">
                  <a:moveTo>
                    <a:pt x="1823" y="1"/>
                  </a:moveTo>
                  <a:cubicBezTo>
                    <a:pt x="786" y="1"/>
                    <a:pt x="0" y="865"/>
                    <a:pt x="0" y="1902"/>
                  </a:cubicBezTo>
                  <a:cubicBezTo>
                    <a:pt x="0" y="2954"/>
                    <a:pt x="1100" y="3803"/>
                    <a:pt x="2152" y="3803"/>
                  </a:cubicBezTo>
                  <a:cubicBezTo>
                    <a:pt x="3205" y="3803"/>
                    <a:pt x="4054" y="2954"/>
                    <a:pt x="4054" y="1902"/>
                  </a:cubicBezTo>
                  <a:cubicBezTo>
                    <a:pt x="4054" y="268"/>
                    <a:pt x="2875" y="1"/>
                    <a:pt x="1823" y="1"/>
                  </a:cubicBezTo>
                  <a:close/>
                </a:path>
              </a:pathLst>
            </a:custGeom>
            <a:solidFill>
              <a:srgbClr val="EF79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5"/>
            <p:cNvSpPr/>
            <p:nvPr/>
          </p:nvSpPr>
          <p:spPr>
            <a:xfrm>
              <a:off x="1076015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9" y="0"/>
                  </a:moveTo>
                  <a:cubicBezTo>
                    <a:pt x="2027" y="79"/>
                    <a:pt x="1964" y="79"/>
                    <a:pt x="1839" y="79"/>
                  </a:cubicBezTo>
                  <a:lnTo>
                    <a:pt x="1713" y="142"/>
                  </a:lnTo>
                  <a:lnTo>
                    <a:pt x="1635" y="205"/>
                  </a:lnTo>
                  <a:cubicBezTo>
                    <a:pt x="1509" y="205"/>
                    <a:pt x="1446" y="267"/>
                    <a:pt x="1383" y="267"/>
                  </a:cubicBezTo>
                  <a:cubicBezTo>
                    <a:pt x="1116" y="472"/>
                    <a:pt x="849" y="660"/>
                    <a:pt x="723" y="864"/>
                  </a:cubicBezTo>
                  <a:cubicBezTo>
                    <a:pt x="393" y="1257"/>
                    <a:pt x="205" y="1650"/>
                    <a:pt x="142" y="1964"/>
                  </a:cubicBezTo>
                  <a:cubicBezTo>
                    <a:pt x="63" y="2231"/>
                    <a:pt x="1" y="2498"/>
                    <a:pt x="1" y="2624"/>
                  </a:cubicBezTo>
                  <a:lnTo>
                    <a:pt x="1" y="2828"/>
                  </a:lnTo>
                  <a:cubicBezTo>
                    <a:pt x="1" y="3410"/>
                    <a:pt x="142" y="3677"/>
                    <a:pt x="205" y="3677"/>
                  </a:cubicBezTo>
                  <a:cubicBezTo>
                    <a:pt x="331" y="3677"/>
                    <a:pt x="456" y="3410"/>
                    <a:pt x="598" y="2954"/>
                  </a:cubicBezTo>
                  <a:cubicBezTo>
                    <a:pt x="598" y="2954"/>
                    <a:pt x="660" y="2891"/>
                    <a:pt x="660" y="2750"/>
                  </a:cubicBezTo>
                  <a:cubicBezTo>
                    <a:pt x="723" y="2624"/>
                    <a:pt x="786" y="2498"/>
                    <a:pt x="928" y="2231"/>
                  </a:cubicBezTo>
                  <a:cubicBezTo>
                    <a:pt x="990" y="2043"/>
                    <a:pt x="1179" y="1713"/>
                    <a:pt x="1383" y="1446"/>
                  </a:cubicBezTo>
                  <a:cubicBezTo>
                    <a:pt x="1509" y="1320"/>
                    <a:pt x="1635" y="1257"/>
                    <a:pt x="1839" y="1116"/>
                  </a:cubicBezTo>
                  <a:cubicBezTo>
                    <a:pt x="1902" y="1116"/>
                    <a:pt x="1902" y="1116"/>
                    <a:pt x="1964" y="1053"/>
                  </a:cubicBezTo>
                  <a:lnTo>
                    <a:pt x="2106" y="1053"/>
                  </a:lnTo>
                  <a:cubicBezTo>
                    <a:pt x="2169" y="990"/>
                    <a:pt x="2232" y="990"/>
                    <a:pt x="2294" y="990"/>
                  </a:cubicBezTo>
                  <a:lnTo>
                    <a:pt x="2499" y="990"/>
                  </a:lnTo>
                  <a:cubicBezTo>
                    <a:pt x="2558" y="982"/>
                    <a:pt x="2616" y="978"/>
                    <a:pt x="2671" y="978"/>
                  </a:cubicBezTo>
                  <a:cubicBezTo>
                    <a:pt x="3038" y="978"/>
                    <a:pt x="3309" y="1151"/>
                    <a:pt x="3473" y="1383"/>
                  </a:cubicBezTo>
                  <a:cubicBezTo>
                    <a:pt x="3677" y="1650"/>
                    <a:pt x="3803" y="1901"/>
                    <a:pt x="3865" y="2168"/>
                  </a:cubicBezTo>
                  <a:cubicBezTo>
                    <a:pt x="3928" y="2435"/>
                    <a:pt x="3991" y="2624"/>
                    <a:pt x="3991" y="2687"/>
                  </a:cubicBezTo>
                  <a:cubicBezTo>
                    <a:pt x="4070" y="2828"/>
                    <a:pt x="4070" y="2891"/>
                    <a:pt x="4070" y="2891"/>
                  </a:cubicBezTo>
                  <a:cubicBezTo>
                    <a:pt x="4195" y="3410"/>
                    <a:pt x="4258" y="3677"/>
                    <a:pt x="4384" y="3677"/>
                  </a:cubicBezTo>
                  <a:cubicBezTo>
                    <a:pt x="4525" y="3677"/>
                    <a:pt x="4651" y="3410"/>
                    <a:pt x="4714" y="2828"/>
                  </a:cubicBezTo>
                  <a:lnTo>
                    <a:pt x="4714" y="2624"/>
                  </a:lnTo>
                  <a:cubicBezTo>
                    <a:pt x="4714" y="2498"/>
                    <a:pt x="4714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3" y="723"/>
                    <a:pt x="3991" y="597"/>
                    <a:pt x="3928" y="472"/>
                  </a:cubicBezTo>
                  <a:cubicBezTo>
                    <a:pt x="3865" y="472"/>
                    <a:pt x="3803" y="393"/>
                    <a:pt x="3740" y="330"/>
                  </a:cubicBezTo>
                  <a:cubicBezTo>
                    <a:pt x="3598" y="267"/>
                    <a:pt x="3536" y="267"/>
                    <a:pt x="3473" y="205"/>
                  </a:cubicBezTo>
                  <a:cubicBezTo>
                    <a:pt x="3410" y="142"/>
                    <a:pt x="3347" y="142"/>
                    <a:pt x="3206" y="142"/>
                  </a:cubicBezTo>
                  <a:cubicBezTo>
                    <a:pt x="3143" y="79"/>
                    <a:pt x="3080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5"/>
            <p:cNvSpPr/>
            <p:nvPr/>
          </p:nvSpPr>
          <p:spPr>
            <a:xfrm>
              <a:off x="1397168" y="2692218"/>
              <a:ext cx="71158" cy="55504"/>
            </a:xfrm>
            <a:custGeom>
              <a:rect b="b" l="l" r="r" t="t"/>
              <a:pathLst>
                <a:path extrusionOk="0" h="3677" w="4714">
                  <a:moveTo>
                    <a:pt x="2168" y="0"/>
                  </a:moveTo>
                  <a:cubicBezTo>
                    <a:pt x="2043" y="79"/>
                    <a:pt x="1964" y="79"/>
                    <a:pt x="1901" y="79"/>
                  </a:cubicBezTo>
                  <a:lnTo>
                    <a:pt x="1775" y="142"/>
                  </a:lnTo>
                  <a:lnTo>
                    <a:pt x="1650" y="205"/>
                  </a:lnTo>
                  <a:cubicBezTo>
                    <a:pt x="1571" y="205"/>
                    <a:pt x="1446" y="267"/>
                    <a:pt x="1383" y="267"/>
                  </a:cubicBezTo>
                  <a:cubicBezTo>
                    <a:pt x="1116" y="472"/>
                    <a:pt x="864" y="660"/>
                    <a:pt x="723" y="864"/>
                  </a:cubicBezTo>
                  <a:cubicBezTo>
                    <a:pt x="393" y="1257"/>
                    <a:pt x="267" y="1650"/>
                    <a:pt x="142" y="1964"/>
                  </a:cubicBezTo>
                  <a:cubicBezTo>
                    <a:pt x="79" y="2231"/>
                    <a:pt x="0" y="2498"/>
                    <a:pt x="0" y="2624"/>
                  </a:cubicBezTo>
                  <a:lnTo>
                    <a:pt x="0" y="2828"/>
                  </a:lnTo>
                  <a:cubicBezTo>
                    <a:pt x="0" y="3410"/>
                    <a:pt x="142" y="3677"/>
                    <a:pt x="267" y="3677"/>
                  </a:cubicBezTo>
                  <a:cubicBezTo>
                    <a:pt x="330" y="3677"/>
                    <a:pt x="471" y="3410"/>
                    <a:pt x="660" y="2954"/>
                  </a:cubicBezTo>
                  <a:cubicBezTo>
                    <a:pt x="660" y="2954"/>
                    <a:pt x="660" y="2891"/>
                    <a:pt x="723" y="2750"/>
                  </a:cubicBezTo>
                  <a:cubicBezTo>
                    <a:pt x="723" y="2624"/>
                    <a:pt x="786" y="2498"/>
                    <a:pt x="927" y="2231"/>
                  </a:cubicBezTo>
                  <a:cubicBezTo>
                    <a:pt x="990" y="2043"/>
                    <a:pt x="1178" y="1713"/>
                    <a:pt x="1383" y="1446"/>
                  </a:cubicBezTo>
                  <a:cubicBezTo>
                    <a:pt x="1508" y="1320"/>
                    <a:pt x="1713" y="1257"/>
                    <a:pt x="1838" y="1116"/>
                  </a:cubicBezTo>
                  <a:cubicBezTo>
                    <a:pt x="1901" y="1116"/>
                    <a:pt x="1964" y="1116"/>
                    <a:pt x="1964" y="1053"/>
                  </a:cubicBezTo>
                  <a:lnTo>
                    <a:pt x="2168" y="1053"/>
                  </a:lnTo>
                  <a:cubicBezTo>
                    <a:pt x="2168" y="990"/>
                    <a:pt x="2231" y="990"/>
                    <a:pt x="2294" y="990"/>
                  </a:cubicBezTo>
                  <a:lnTo>
                    <a:pt x="2498" y="990"/>
                  </a:lnTo>
                  <a:cubicBezTo>
                    <a:pt x="2558" y="982"/>
                    <a:pt x="2615" y="978"/>
                    <a:pt x="2671" y="978"/>
                  </a:cubicBezTo>
                  <a:cubicBezTo>
                    <a:pt x="3038" y="978"/>
                    <a:pt x="3308" y="1151"/>
                    <a:pt x="3472" y="1383"/>
                  </a:cubicBezTo>
                  <a:cubicBezTo>
                    <a:pt x="3676" y="1650"/>
                    <a:pt x="3802" y="1901"/>
                    <a:pt x="3865" y="2168"/>
                  </a:cubicBezTo>
                  <a:cubicBezTo>
                    <a:pt x="3928" y="2435"/>
                    <a:pt x="4006" y="2624"/>
                    <a:pt x="4006" y="2687"/>
                  </a:cubicBezTo>
                  <a:cubicBezTo>
                    <a:pt x="4069" y="2828"/>
                    <a:pt x="4069" y="2891"/>
                    <a:pt x="4069" y="2891"/>
                  </a:cubicBezTo>
                  <a:cubicBezTo>
                    <a:pt x="4195" y="3410"/>
                    <a:pt x="4258" y="3677"/>
                    <a:pt x="4399" y="3677"/>
                  </a:cubicBezTo>
                  <a:cubicBezTo>
                    <a:pt x="4525" y="3677"/>
                    <a:pt x="4651" y="3410"/>
                    <a:pt x="4713" y="2828"/>
                  </a:cubicBezTo>
                  <a:lnTo>
                    <a:pt x="4713" y="2624"/>
                  </a:lnTo>
                  <a:cubicBezTo>
                    <a:pt x="4713" y="2498"/>
                    <a:pt x="4713" y="2294"/>
                    <a:pt x="4651" y="1964"/>
                  </a:cubicBezTo>
                  <a:cubicBezTo>
                    <a:pt x="4588" y="1713"/>
                    <a:pt x="4525" y="1257"/>
                    <a:pt x="4195" y="786"/>
                  </a:cubicBezTo>
                  <a:cubicBezTo>
                    <a:pt x="4132" y="723"/>
                    <a:pt x="4069" y="597"/>
                    <a:pt x="3928" y="472"/>
                  </a:cubicBezTo>
                  <a:cubicBezTo>
                    <a:pt x="3865" y="472"/>
                    <a:pt x="3802" y="393"/>
                    <a:pt x="3739" y="330"/>
                  </a:cubicBezTo>
                  <a:cubicBezTo>
                    <a:pt x="3676" y="267"/>
                    <a:pt x="3535" y="267"/>
                    <a:pt x="3472" y="205"/>
                  </a:cubicBezTo>
                  <a:cubicBezTo>
                    <a:pt x="3409" y="142"/>
                    <a:pt x="3347" y="142"/>
                    <a:pt x="3221" y="142"/>
                  </a:cubicBezTo>
                  <a:cubicBezTo>
                    <a:pt x="3142" y="79"/>
                    <a:pt x="3079" y="79"/>
                    <a:pt x="2954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25"/>
          <p:cNvGrpSpPr/>
          <p:nvPr/>
        </p:nvGrpSpPr>
        <p:grpSpPr>
          <a:xfrm>
            <a:off x="5949062" y="2468518"/>
            <a:ext cx="543586" cy="549320"/>
            <a:chOff x="2642412" y="2468506"/>
            <a:chExt cx="543586" cy="549320"/>
          </a:xfrm>
        </p:grpSpPr>
        <p:sp>
          <p:nvSpPr>
            <p:cNvPr id="844" name="Google Shape;844;p25"/>
            <p:cNvSpPr/>
            <p:nvPr/>
          </p:nvSpPr>
          <p:spPr>
            <a:xfrm>
              <a:off x="2662340" y="2959996"/>
              <a:ext cx="495901" cy="57829"/>
            </a:xfrm>
            <a:custGeom>
              <a:rect b="b" l="l" r="r" t="t"/>
              <a:pathLst>
                <a:path extrusionOk="0" h="3831" w="32852">
                  <a:moveTo>
                    <a:pt x="18279" y="1"/>
                  </a:moveTo>
                  <a:cubicBezTo>
                    <a:pt x="17645" y="1"/>
                    <a:pt x="17003" y="6"/>
                    <a:pt x="16355" y="16"/>
                  </a:cubicBezTo>
                  <a:cubicBezTo>
                    <a:pt x="7652" y="79"/>
                    <a:pt x="0" y="723"/>
                    <a:pt x="582" y="1980"/>
                  </a:cubicBezTo>
                  <a:cubicBezTo>
                    <a:pt x="1066" y="2976"/>
                    <a:pt x="5405" y="3831"/>
                    <a:pt x="13718" y="3831"/>
                  </a:cubicBezTo>
                  <a:cubicBezTo>
                    <a:pt x="14580" y="3831"/>
                    <a:pt x="15486" y="3822"/>
                    <a:pt x="16434" y="3802"/>
                  </a:cubicBezTo>
                  <a:cubicBezTo>
                    <a:pt x="27494" y="3614"/>
                    <a:pt x="32852" y="3080"/>
                    <a:pt x="32852" y="1713"/>
                  </a:cubicBezTo>
                  <a:cubicBezTo>
                    <a:pt x="32852" y="796"/>
                    <a:pt x="26234" y="1"/>
                    <a:pt x="18279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5"/>
            <p:cNvSpPr/>
            <p:nvPr/>
          </p:nvSpPr>
          <p:spPr>
            <a:xfrm>
              <a:off x="2642412" y="2468506"/>
              <a:ext cx="543586" cy="513260"/>
            </a:xfrm>
            <a:custGeom>
              <a:rect b="b" l="l" r="r" t="t"/>
              <a:pathLst>
                <a:path extrusionOk="0" h="34002" w="36011">
                  <a:moveTo>
                    <a:pt x="17191" y="1"/>
                  </a:moveTo>
                  <a:cubicBezTo>
                    <a:pt x="16770" y="1"/>
                    <a:pt x="16345" y="12"/>
                    <a:pt x="15916" y="35"/>
                  </a:cubicBezTo>
                  <a:cubicBezTo>
                    <a:pt x="5829" y="553"/>
                    <a:pt x="1" y="8927"/>
                    <a:pt x="1" y="18039"/>
                  </a:cubicBezTo>
                  <a:cubicBezTo>
                    <a:pt x="1" y="31645"/>
                    <a:pt x="5971" y="34002"/>
                    <a:pt x="18932" y="34002"/>
                  </a:cubicBezTo>
                  <a:cubicBezTo>
                    <a:pt x="34376" y="34002"/>
                    <a:pt x="36010" y="26209"/>
                    <a:pt x="36010" y="17175"/>
                  </a:cubicBezTo>
                  <a:cubicBezTo>
                    <a:pt x="36010" y="7171"/>
                    <a:pt x="27840" y="1"/>
                    <a:pt x="17191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32600">
              <a:solidFill>
                <a:schemeClr val="accent5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5"/>
            <p:cNvSpPr/>
            <p:nvPr/>
          </p:nvSpPr>
          <p:spPr>
            <a:xfrm>
              <a:off x="2842127" y="2781160"/>
              <a:ext cx="169109" cy="82072"/>
            </a:xfrm>
            <a:custGeom>
              <a:rect b="b" l="l" r="r" t="t"/>
              <a:pathLst>
                <a:path extrusionOk="0" h="5437" w="11203">
                  <a:moveTo>
                    <a:pt x="5499" y="0"/>
                  </a:moveTo>
                  <a:cubicBezTo>
                    <a:pt x="4258" y="0"/>
                    <a:pt x="3205" y="330"/>
                    <a:pt x="2420" y="786"/>
                  </a:cubicBezTo>
                  <a:cubicBezTo>
                    <a:pt x="1634" y="1320"/>
                    <a:pt x="1179" y="1901"/>
                    <a:pt x="849" y="2357"/>
                  </a:cubicBezTo>
                  <a:cubicBezTo>
                    <a:pt x="597" y="2891"/>
                    <a:pt x="393" y="3284"/>
                    <a:pt x="330" y="3472"/>
                  </a:cubicBezTo>
                  <a:cubicBezTo>
                    <a:pt x="267" y="3740"/>
                    <a:pt x="267" y="3865"/>
                    <a:pt x="267" y="3865"/>
                  </a:cubicBezTo>
                  <a:cubicBezTo>
                    <a:pt x="0" y="4918"/>
                    <a:pt x="126" y="5436"/>
                    <a:pt x="204" y="5436"/>
                  </a:cubicBezTo>
                  <a:cubicBezTo>
                    <a:pt x="330" y="5436"/>
                    <a:pt x="456" y="4981"/>
                    <a:pt x="849" y="4069"/>
                  </a:cubicBezTo>
                  <a:cubicBezTo>
                    <a:pt x="849" y="4069"/>
                    <a:pt x="911" y="4007"/>
                    <a:pt x="990" y="3740"/>
                  </a:cubicBezTo>
                  <a:cubicBezTo>
                    <a:pt x="1116" y="3535"/>
                    <a:pt x="1241" y="3221"/>
                    <a:pt x="1508" y="2828"/>
                  </a:cubicBezTo>
                  <a:cubicBezTo>
                    <a:pt x="1838" y="2436"/>
                    <a:pt x="2231" y="1964"/>
                    <a:pt x="2875" y="1571"/>
                  </a:cubicBezTo>
                  <a:cubicBezTo>
                    <a:pt x="3535" y="1257"/>
                    <a:pt x="4446" y="990"/>
                    <a:pt x="5499" y="990"/>
                  </a:cubicBezTo>
                  <a:cubicBezTo>
                    <a:pt x="6615" y="990"/>
                    <a:pt x="7463" y="1257"/>
                    <a:pt x="8123" y="1650"/>
                  </a:cubicBezTo>
                  <a:cubicBezTo>
                    <a:pt x="8767" y="2043"/>
                    <a:pt x="9238" y="2498"/>
                    <a:pt x="9490" y="2891"/>
                  </a:cubicBezTo>
                  <a:cubicBezTo>
                    <a:pt x="9552" y="3017"/>
                    <a:pt x="9694" y="3080"/>
                    <a:pt x="9757" y="3143"/>
                  </a:cubicBezTo>
                  <a:cubicBezTo>
                    <a:pt x="9757" y="3284"/>
                    <a:pt x="9820" y="3347"/>
                    <a:pt x="9882" y="3410"/>
                  </a:cubicBezTo>
                  <a:cubicBezTo>
                    <a:pt x="9945" y="3535"/>
                    <a:pt x="10087" y="3677"/>
                    <a:pt x="10087" y="3802"/>
                  </a:cubicBezTo>
                  <a:cubicBezTo>
                    <a:pt x="10212" y="4007"/>
                    <a:pt x="10275" y="4132"/>
                    <a:pt x="10275" y="4132"/>
                  </a:cubicBezTo>
                  <a:cubicBezTo>
                    <a:pt x="10668" y="4981"/>
                    <a:pt x="10872" y="5436"/>
                    <a:pt x="10998" y="5436"/>
                  </a:cubicBezTo>
                  <a:cubicBezTo>
                    <a:pt x="11061" y="5436"/>
                    <a:pt x="11202" y="4918"/>
                    <a:pt x="10872" y="3865"/>
                  </a:cubicBezTo>
                  <a:cubicBezTo>
                    <a:pt x="10872" y="3865"/>
                    <a:pt x="10872" y="3740"/>
                    <a:pt x="10731" y="3535"/>
                  </a:cubicBezTo>
                  <a:cubicBezTo>
                    <a:pt x="10668" y="3410"/>
                    <a:pt x="10605" y="3221"/>
                    <a:pt x="10542" y="3080"/>
                  </a:cubicBezTo>
                  <a:cubicBezTo>
                    <a:pt x="10479" y="2954"/>
                    <a:pt x="10417" y="2891"/>
                    <a:pt x="10417" y="2750"/>
                  </a:cubicBezTo>
                  <a:cubicBezTo>
                    <a:pt x="10338" y="2624"/>
                    <a:pt x="10275" y="2561"/>
                    <a:pt x="10149" y="2436"/>
                  </a:cubicBezTo>
                  <a:cubicBezTo>
                    <a:pt x="9882" y="1964"/>
                    <a:pt x="9427" y="1383"/>
                    <a:pt x="8641" y="864"/>
                  </a:cubicBezTo>
                  <a:cubicBezTo>
                    <a:pt x="7856" y="393"/>
                    <a:pt x="6803" y="0"/>
                    <a:pt x="5499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5"/>
            <p:cNvSpPr/>
            <p:nvPr/>
          </p:nvSpPr>
          <p:spPr>
            <a:xfrm>
              <a:off x="2717594" y="2765505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714" y="0"/>
                  </a:moveTo>
                  <a:cubicBezTo>
                    <a:pt x="4321" y="0"/>
                    <a:pt x="3740" y="0"/>
                    <a:pt x="2876" y="63"/>
                  </a:cubicBezTo>
                  <a:cubicBezTo>
                    <a:pt x="2028" y="126"/>
                    <a:pt x="1446" y="189"/>
                    <a:pt x="1116" y="252"/>
                  </a:cubicBezTo>
                  <a:lnTo>
                    <a:pt x="519" y="252"/>
                  </a:lnTo>
                  <a:cubicBezTo>
                    <a:pt x="394" y="330"/>
                    <a:pt x="268" y="330"/>
                    <a:pt x="205" y="330"/>
                  </a:cubicBezTo>
                  <a:lnTo>
                    <a:pt x="1" y="330"/>
                  </a:lnTo>
                  <a:cubicBezTo>
                    <a:pt x="1" y="330"/>
                    <a:pt x="1" y="393"/>
                    <a:pt x="127" y="456"/>
                  </a:cubicBezTo>
                  <a:cubicBezTo>
                    <a:pt x="205" y="519"/>
                    <a:pt x="394" y="582"/>
                    <a:pt x="519" y="582"/>
                  </a:cubicBezTo>
                  <a:lnTo>
                    <a:pt x="661" y="582"/>
                  </a:lnTo>
                  <a:cubicBezTo>
                    <a:pt x="724" y="645"/>
                    <a:pt x="787" y="645"/>
                    <a:pt x="849" y="645"/>
                  </a:cubicBezTo>
                  <a:lnTo>
                    <a:pt x="1116" y="645"/>
                  </a:lnTo>
                  <a:cubicBezTo>
                    <a:pt x="1509" y="645"/>
                    <a:pt x="2091" y="645"/>
                    <a:pt x="2955" y="582"/>
                  </a:cubicBezTo>
                  <a:cubicBezTo>
                    <a:pt x="3803" y="519"/>
                    <a:pt x="4321" y="393"/>
                    <a:pt x="4714" y="393"/>
                  </a:cubicBezTo>
                  <a:cubicBezTo>
                    <a:pt x="5107" y="393"/>
                    <a:pt x="5233" y="330"/>
                    <a:pt x="5233" y="330"/>
                  </a:cubicBezTo>
                  <a:cubicBezTo>
                    <a:pt x="5955" y="252"/>
                    <a:pt x="5955" y="63"/>
                    <a:pt x="523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5"/>
            <p:cNvSpPr/>
            <p:nvPr/>
          </p:nvSpPr>
          <p:spPr>
            <a:xfrm>
              <a:off x="3040875" y="2765112"/>
              <a:ext cx="81845" cy="9178"/>
            </a:xfrm>
            <a:custGeom>
              <a:rect b="b" l="l" r="r" t="t"/>
              <a:pathLst>
                <a:path extrusionOk="0" h="608" w="5422">
                  <a:moveTo>
                    <a:pt x="2013" y="0"/>
                  </a:moveTo>
                  <a:cubicBezTo>
                    <a:pt x="1567" y="0"/>
                    <a:pt x="1208" y="45"/>
                    <a:pt x="975" y="89"/>
                  </a:cubicBezTo>
                  <a:cubicBezTo>
                    <a:pt x="582" y="152"/>
                    <a:pt x="457" y="215"/>
                    <a:pt x="457" y="215"/>
                  </a:cubicBezTo>
                  <a:cubicBezTo>
                    <a:pt x="394" y="278"/>
                    <a:pt x="315" y="278"/>
                    <a:pt x="252" y="356"/>
                  </a:cubicBezTo>
                  <a:cubicBezTo>
                    <a:pt x="190" y="356"/>
                    <a:pt x="127" y="419"/>
                    <a:pt x="127" y="419"/>
                  </a:cubicBezTo>
                  <a:cubicBezTo>
                    <a:pt x="64" y="482"/>
                    <a:pt x="1" y="545"/>
                    <a:pt x="64" y="545"/>
                  </a:cubicBezTo>
                  <a:cubicBezTo>
                    <a:pt x="64" y="608"/>
                    <a:pt x="64" y="608"/>
                    <a:pt x="190" y="608"/>
                  </a:cubicBezTo>
                  <a:cubicBezTo>
                    <a:pt x="190" y="608"/>
                    <a:pt x="252" y="608"/>
                    <a:pt x="315" y="545"/>
                  </a:cubicBezTo>
                  <a:lnTo>
                    <a:pt x="519" y="545"/>
                  </a:lnTo>
                  <a:cubicBezTo>
                    <a:pt x="519" y="545"/>
                    <a:pt x="645" y="545"/>
                    <a:pt x="975" y="482"/>
                  </a:cubicBezTo>
                  <a:lnTo>
                    <a:pt x="2609" y="482"/>
                  </a:lnTo>
                  <a:cubicBezTo>
                    <a:pt x="3395" y="545"/>
                    <a:pt x="3929" y="608"/>
                    <a:pt x="4243" y="608"/>
                  </a:cubicBezTo>
                  <a:lnTo>
                    <a:pt x="4777" y="608"/>
                  </a:lnTo>
                  <a:cubicBezTo>
                    <a:pt x="5421" y="545"/>
                    <a:pt x="5421" y="356"/>
                    <a:pt x="4777" y="278"/>
                  </a:cubicBezTo>
                  <a:cubicBezTo>
                    <a:pt x="4777" y="278"/>
                    <a:pt x="4636" y="215"/>
                    <a:pt x="4321" y="152"/>
                  </a:cubicBezTo>
                  <a:cubicBezTo>
                    <a:pt x="3929" y="152"/>
                    <a:pt x="3395" y="89"/>
                    <a:pt x="2609" y="26"/>
                  </a:cubicBezTo>
                  <a:cubicBezTo>
                    <a:pt x="2397" y="8"/>
                    <a:pt x="2198" y="0"/>
                    <a:pt x="2013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5"/>
            <p:cNvSpPr/>
            <p:nvPr/>
          </p:nvSpPr>
          <p:spPr>
            <a:xfrm>
              <a:off x="2719496" y="2682487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294" y="1"/>
                  </a:moveTo>
                  <a:cubicBezTo>
                    <a:pt x="990" y="1"/>
                    <a:pt x="1" y="1038"/>
                    <a:pt x="1" y="2357"/>
                  </a:cubicBezTo>
                  <a:cubicBezTo>
                    <a:pt x="1" y="3661"/>
                    <a:pt x="1383" y="4714"/>
                    <a:pt x="2687" y="4714"/>
                  </a:cubicBezTo>
                  <a:cubicBezTo>
                    <a:pt x="4007" y="4714"/>
                    <a:pt x="5044" y="3661"/>
                    <a:pt x="5044" y="2357"/>
                  </a:cubicBezTo>
                  <a:cubicBezTo>
                    <a:pt x="5044" y="331"/>
                    <a:pt x="3614" y="1"/>
                    <a:pt x="2294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5"/>
            <p:cNvSpPr/>
            <p:nvPr/>
          </p:nvSpPr>
          <p:spPr>
            <a:xfrm>
              <a:off x="2744405" y="2689372"/>
              <a:ext cx="33451" cy="31549"/>
            </a:xfrm>
            <a:custGeom>
              <a:rect b="b" l="l" r="r" t="t"/>
              <a:pathLst>
                <a:path extrusionOk="0" h="2090" w="2216">
                  <a:moveTo>
                    <a:pt x="1037" y="0"/>
                  </a:moveTo>
                  <a:cubicBezTo>
                    <a:pt x="456" y="0"/>
                    <a:pt x="0" y="456"/>
                    <a:pt x="0" y="1053"/>
                  </a:cubicBezTo>
                  <a:cubicBezTo>
                    <a:pt x="0" y="1634"/>
                    <a:pt x="644" y="2090"/>
                    <a:pt x="1241" y="2090"/>
                  </a:cubicBezTo>
                  <a:cubicBezTo>
                    <a:pt x="1760" y="2090"/>
                    <a:pt x="2216" y="1634"/>
                    <a:pt x="2216" y="1053"/>
                  </a:cubicBezTo>
                  <a:cubicBezTo>
                    <a:pt x="2216" y="189"/>
                    <a:pt x="1571" y="0"/>
                    <a:pt x="10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5"/>
            <p:cNvSpPr/>
            <p:nvPr/>
          </p:nvSpPr>
          <p:spPr>
            <a:xfrm>
              <a:off x="2708188" y="2659752"/>
              <a:ext cx="106465" cy="54765"/>
            </a:xfrm>
            <a:custGeom>
              <a:rect b="b" l="l" r="r" t="t"/>
              <a:pathLst>
                <a:path extrusionOk="0" h="3628" w="7053">
                  <a:moveTo>
                    <a:pt x="465" y="0"/>
                  </a:moveTo>
                  <a:cubicBezTo>
                    <a:pt x="1" y="0"/>
                    <a:pt x="8" y="267"/>
                    <a:pt x="624" y="784"/>
                  </a:cubicBezTo>
                  <a:cubicBezTo>
                    <a:pt x="624" y="784"/>
                    <a:pt x="1284" y="1302"/>
                    <a:pt x="3248" y="2355"/>
                  </a:cubicBezTo>
                  <a:cubicBezTo>
                    <a:pt x="5212" y="3329"/>
                    <a:pt x="6123" y="3533"/>
                    <a:pt x="6123" y="3533"/>
                  </a:cubicBezTo>
                  <a:cubicBezTo>
                    <a:pt x="6341" y="3597"/>
                    <a:pt x="6515" y="3627"/>
                    <a:pt x="6644" y="3627"/>
                  </a:cubicBezTo>
                  <a:cubicBezTo>
                    <a:pt x="7052" y="3627"/>
                    <a:pt x="7002" y="3327"/>
                    <a:pt x="6453" y="2873"/>
                  </a:cubicBezTo>
                  <a:cubicBezTo>
                    <a:pt x="6453" y="2873"/>
                    <a:pt x="5730" y="2292"/>
                    <a:pt x="3766" y="1302"/>
                  </a:cubicBezTo>
                  <a:cubicBezTo>
                    <a:pt x="1802" y="328"/>
                    <a:pt x="954" y="61"/>
                    <a:pt x="954" y="61"/>
                  </a:cubicBezTo>
                  <a:cubicBezTo>
                    <a:pt x="757" y="21"/>
                    <a:pt x="593" y="0"/>
                    <a:pt x="465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5"/>
            <p:cNvSpPr/>
            <p:nvPr/>
          </p:nvSpPr>
          <p:spPr>
            <a:xfrm>
              <a:off x="3048710" y="2683439"/>
              <a:ext cx="76139" cy="71158"/>
            </a:xfrm>
            <a:custGeom>
              <a:rect b="b" l="l" r="r" t="t"/>
              <a:pathLst>
                <a:path extrusionOk="0" h="4714" w="5044">
                  <a:moveTo>
                    <a:pt x="2750" y="0"/>
                  </a:moveTo>
                  <a:cubicBezTo>
                    <a:pt x="1446" y="0"/>
                    <a:pt x="0" y="330"/>
                    <a:pt x="0" y="2357"/>
                  </a:cubicBezTo>
                  <a:cubicBezTo>
                    <a:pt x="0" y="3661"/>
                    <a:pt x="1053" y="4714"/>
                    <a:pt x="2357" y="4714"/>
                  </a:cubicBezTo>
                  <a:cubicBezTo>
                    <a:pt x="3661" y="4714"/>
                    <a:pt x="5044" y="3661"/>
                    <a:pt x="5044" y="2357"/>
                  </a:cubicBezTo>
                  <a:cubicBezTo>
                    <a:pt x="5044" y="1053"/>
                    <a:pt x="4054" y="0"/>
                    <a:pt x="275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5"/>
            <p:cNvSpPr/>
            <p:nvPr/>
          </p:nvSpPr>
          <p:spPr>
            <a:xfrm>
              <a:off x="3066494" y="2690323"/>
              <a:ext cx="33692" cy="31549"/>
            </a:xfrm>
            <a:custGeom>
              <a:rect b="b" l="l" r="r" t="t"/>
              <a:pathLst>
                <a:path extrusionOk="0" h="2090" w="2232">
                  <a:moveTo>
                    <a:pt x="1179" y="0"/>
                  </a:moveTo>
                  <a:cubicBezTo>
                    <a:pt x="661" y="0"/>
                    <a:pt x="1" y="204"/>
                    <a:pt x="1" y="1053"/>
                  </a:cubicBezTo>
                  <a:cubicBezTo>
                    <a:pt x="1" y="1634"/>
                    <a:pt x="456" y="2090"/>
                    <a:pt x="975" y="2090"/>
                  </a:cubicBezTo>
                  <a:cubicBezTo>
                    <a:pt x="1572" y="2090"/>
                    <a:pt x="2232" y="1634"/>
                    <a:pt x="2232" y="1053"/>
                  </a:cubicBezTo>
                  <a:cubicBezTo>
                    <a:pt x="2232" y="456"/>
                    <a:pt x="1760" y="0"/>
                    <a:pt x="1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5"/>
            <p:cNvSpPr/>
            <p:nvPr/>
          </p:nvSpPr>
          <p:spPr>
            <a:xfrm>
              <a:off x="3029703" y="2660703"/>
              <a:ext cx="106601" cy="54750"/>
            </a:xfrm>
            <a:custGeom>
              <a:rect b="b" l="l" r="r" t="t"/>
              <a:pathLst>
                <a:path extrusionOk="0" h="3627" w="7062">
                  <a:moveTo>
                    <a:pt x="6593" y="0"/>
                  </a:moveTo>
                  <a:cubicBezTo>
                    <a:pt x="6464" y="0"/>
                    <a:pt x="6299" y="20"/>
                    <a:pt x="6098" y="61"/>
                  </a:cubicBezTo>
                  <a:cubicBezTo>
                    <a:pt x="6098" y="61"/>
                    <a:pt x="5250" y="328"/>
                    <a:pt x="3286" y="1302"/>
                  </a:cubicBezTo>
                  <a:cubicBezTo>
                    <a:pt x="1322" y="2292"/>
                    <a:pt x="600" y="2873"/>
                    <a:pt x="600" y="2873"/>
                  </a:cubicBezTo>
                  <a:cubicBezTo>
                    <a:pt x="50" y="3327"/>
                    <a:pt x="0" y="3627"/>
                    <a:pt x="408" y="3627"/>
                  </a:cubicBezTo>
                  <a:cubicBezTo>
                    <a:pt x="537" y="3627"/>
                    <a:pt x="711" y="3597"/>
                    <a:pt x="930" y="3533"/>
                  </a:cubicBezTo>
                  <a:cubicBezTo>
                    <a:pt x="930" y="3533"/>
                    <a:pt x="1841" y="3345"/>
                    <a:pt x="3805" y="2355"/>
                  </a:cubicBezTo>
                  <a:cubicBezTo>
                    <a:pt x="5768" y="1381"/>
                    <a:pt x="6428" y="784"/>
                    <a:pt x="6428" y="784"/>
                  </a:cubicBezTo>
                  <a:cubicBezTo>
                    <a:pt x="7044" y="266"/>
                    <a:pt x="7061" y="0"/>
                    <a:pt x="659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25"/>
          <p:cNvGrpSpPr/>
          <p:nvPr/>
        </p:nvGrpSpPr>
        <p:grpSpPr>
          <a:xfrm>
            <a:off x="7599431" y="2468506"/>
            <a:ext cx="543329" cy="549320"/>
            <a:chOff x="4295856" y="2468506"/>
            <a:chExt cx="543329" cy="549320"/>
          </a:xfrm>
        </p:grpSpPr>
        <p:sp>
          <p:nvSpPr>
            <p:cNvPr id="856" name="Google Shape;856;p25"/>
            <p:cNvSpPr/>
            <p:nvPr/>
          </p:nvSpPr>
          <p:spPr>
            <a:xfrm>
              <a:off x="4315542" y="2959996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8" y="1"/>
                    <a:pt x="17017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5"/>
            <p:cNvSpPr/>
            <p:nvPr/>
          </p:nvSpPr>
          <p:spPr>
            <a:xfrm>
              <a:off x="4295856" y="2468506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chemeClr val="accent6"/>
            </a:solidFill>
            <a:ln cap="flat" cmpd="sng" w="32600">
              <a:solidFill>
                <a:schemeClr val="lt2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5"/>
            <p:cNvSpPr/>
            <p:nvPr/>
          </p:nvSpPr>
          <p:spPr>
            <a:xfrm>
              <a:off x="4369845" y="2718071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4"/>
                  </a:cubicBezTo>
                  <a:lnTo>
                    <a:pt x="1054" y="644"/>
                  </a:lnTo>
                  <a:cubicBezTo>
                    <a:pt x="1446" y="644"/>
                    <a:pt x="2028" y="644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5"/>
            <p:cNvSpPr/>
            <p:nvPr/>
          </p:nvSpPr>
          <p:spPr>
            <a:xfrm>
              <a:off x="4696931" y="2718071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8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4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89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09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5"/>
            <p:cNvSpPr/>
            <p:nvPr/>
          </p:nvSpPr>
          <p:spPr>
            <a:xfrm>
              <a:off x="4372940" y="2646904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23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8" y="190"/>
                    <a:pt x="1430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1" y="2939"/>
                  </a:cubicBezTo>
                  <a:cubicBezTo>
                    <a:pt x="581" y="2939"/>
                    <a:pt x="644" y="2876"/>
                    <a:pt x="644" y="2750"/>
                  </a:cubicBezTo>
                  <a:cubicBezTo>
                    <a:pt x="723" y="2609"/>
                    <a:pt x="786" y="2483"/>
                    <a:pt x="911" y="2216"/>
                  </a:cubicBezTo>
                  <a:cubicBezTo>
                    <a:pt x="974" y="2028"/>
                    <a:pt x="1178" y="1698"/>
                    <a:pt x="1367" y="1431"/>
                  </a:cubicBezTo>
                  <a:cubicBezTo>
                    <a:pt x="1508" y="1305"/>
                    <a:pt x="1634" y="1242"/>
                    <a:pt x="1823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15" y="975"/>
                    <a:pt x="2294" y="975"/>
                  </a:cubicBezTo>
                  <a:lnTo>
                    <a:pt x="2482" y="975"/>
                  </a:lnTo>
                  <a:cubicBezTo>
                    <a:pt x="2539" y="967"/>
                    <a:pt x="2593" y="964"/>
                    <a:pt x="2644" y="964"/>
                  </a:cubicBezTo>
                  <a:cubicBezTo>
                    <a:pt x="3004" y="964"/>
                    <a:pt x="3238" y="1148"/>
                    <a:pt x="3472" y="1368"/>
                  </a:cubicBezTo>
                  <a:cubicBezTo>
                    <a:pt x="3661" y="1635"/>
                    <a:pt x="3786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79" y="3395"/>
                    <a:pt x="4258" y="3662"/>
                    <a:pt x="4383" y="3662"/>
                  </a:cubicBezTo>
                  <a:cubicBezTo>
                    <a:pt x="4509" y="3662"/>
                    <a:pt x="4651" y="3395"/>
                    <a:pt x="4713" y="2813"/>
                  </a:cubicBezTo>
                  <a:lnTo>
                    <a:pt x="4713" y="2609"/>
                  </a:lnTo>
                  <a:cubicBezTo>
                    <a:pt x="4713" y="2483"/>
                    <a:pt x="4713" y="2295"/>
                    <a:pt x="4651" y="1965"/>
                  </a:cubicBezTo>
                  <a:cubicBezTo>
                    <a:pt x="4572" y="1698"/>
                    <a:pt x="4509" y="1242"/>
                    <a:pt x="4179" y="787"/>
                  </a:cubicBezTo>
                  <a:cubicBezTo>
                    <a:pt x="4116" y="724"/>
                    <a:pt x="3991" y="582"/>
                    <a:pt x="3865" y="457"/>
                  </a:cubicBezTo>
                  <a:cubicBezTo>
                    <a:pt x="3786" y="457"/>
                    <a:pt x="3786" y="394"/>
                    <a:pt x="3724" y="331"/>
                  </a:cubicBezTo>
                  <a:cubicBezTo>
                    <a:pt x="3598" y="252"/>
                    <a:pt x="3535" y="252"/>
                    <a:pt x="3472" y="190"/>
                  </a:cubicBezTo>
                  <a:cubicBezTo>
                    <a:pt x="3394" y="127"/>
                    <a:pt x="3331" y="127"/>
                    <a:pt x="3205" y="127"/>
                  </a:cubicBezTo>
                  <a:cubicBezTo>
                    <a:pt x="3142" y="64"/>
                    <a:pt x="3079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4700010" y="2646904"/>
              <a:ext cx="71158" cy="55278"/>
            </a:xfrm>
            <a:custGeom>
              <a:rect b="b" l="l" r="r" t="t"/>
              <a:pathLst>
                <a:path extrusionOk="0" h="3662" w="4714">
                  <a:moveTo>
                    <a:pt x="2090" y="1"/>
                  </a:moveTo>
                  <a:cubicBezTo>
                    <a:pt x="2027" y="64"/>
                    <a:pt x="1964" y="64"/>
                    <a:pt x="1839" y="64"/>
                  </a:cubicBezTo>
                  <a:lnTo>
                    <a:pt x="1697" y="127"/>
                  </a:lnTo>
                  <a:lnTo>
                    <a:pt x="1634" y="190"/>
                  </a:lnTo>
                  <a:cubicBezTo>
                    <a:pt x="1509" y="190"/>
                    <a:pt x="1446" y="252"/>
                    <a:pt x="1367" y="252"/>
                  </a:cubicBezTo>
                  <a:cubicBezTo>
                    <a:pt x="1116" y="457"/>
                    <a:pt x="849" y="645"/>
                    <a:pt x="723" y="849"/>
                  </a:cubicBezTo>
                  <a:cubicBezTo>
                    <a:pt x="330" y="1242"/>
                    <a:pt x="189" y="1635"/>
                    <a:pt x="126" y="1965"/>
                  </a:cubicBezTo>
                  <a:cubicBezTo>
                    <a:pt x="63" y="2216"/>
                    <a:pt x="0" y="2483"/>
                    <a:pt x="0" y="2609"/>
                  </a:cubicBezTo>
                  <a:lnTo>
                    <a:pt x="0" y="2813"/>
                  </a:lnTo>
                  <a:cubicBezTo>
                    <a:pt x="0" y="3395"/>
                    <a:pt x="126" y="3662"/>
                    <a:pt x="189" y="3662"/>
                  </a:cubicBezTo>
                  <a:cubicBezTo>
                    <a:pt x="330" y="3662"/>
                    <a:pt x="456" y="3395"/>
                    <a:pt x="582" y="2939"/>
                  </a:cubicBezTo>
                  <a:cubicBezTo>
                    <a:pt x="582" y="2939"/>
                    <a:pt x="660" y="2876"/>
                    <a:pt x="660" y="2750"/>
                  </a:cubicBezTo>
                  <a:cubicBezTo>
                    <a:pt x="723" y="2609"/>
                    <a:pt x="786" y="2483"/>
                    <a:pt x="912" y="2216"/>
                  </a:cubicBezTo>
                  <a:cubicBezTo>
                    <a:pt x="975" y="2028"/>
                    <a:pt x="1179" y="1698"/>
                    <a:pt x="1367" y="1431"/>
                  </a:cubicBezTo>
                  <a:cubicBezTo>
                    <a:pt x="1509" y="1305"/>
                    <a:pt x="1634" y="1242"/>
                    <a:pt x="1839" y="1116"/>
                  </a:cubicBezTo>
                  <a:cubicBezTo>
                    <a:pt x="1901" y="1116"/>
                    <a:pt x="1901" y="1116"/>
                    <a:pt x="1964" y="1038"/>
                  </a:cubicBezTo>
                  <a:lnTo>
                    <a:pt x="2090" y="1038"/>
                  </a:lnTo>
                  <a:cubicBezTo>
                    <a:pt x="2153" y="975"/>
                    <a:pt x="2231" y="975"/>
                    <a:pt x="2294" y="975"/>
                  </a:cubicBezTo>
                  <a:lnTo>
                    <a:pt x="2420" y="975"/>
                  </a:lnTo>
                  <a:cubicBezTo>
                    <a:pt x="2484" y="967"/>
                    <a:pt x="2545" y="964"/>
                    <a:pt x="2602" y="964"/>
                  </a:cubicBezTo>
                  <a:cubicBezTo>
                    <a:pt x="3005" y="964"/>
                    <a:pt x="3239" y="1148"/>
                    <a:pt x="3473" y="1368"/>
                  </a:cubicBezTo>
                  <a:cubicBezTo>
                    <a:pt x="3661" y="1635"/>
                    <a:pt x="3803" y="1902"/>
                    <a:pt x="3865" y="2153"/>
                  </a:cubicBezTo>
                  <a:cubicBezTo>
                    <a:pt x="3928" y="2420"/>
                    <a:pt x="3991" y="2609"/>
                    <a:pt x="3991" y="2688"/>
                  </a:cubicBezTo>
                  <a:cubicBezTo>
                    <a:pt x="4054" y="2813"/>
                    <a:pt x="4054" y="2876"/>
                    <a:pt x="4054" y="2876"/>
                  </a:cubicBezTo>
                  <a:cubicBezTo>
                    <a:pt x="4195" y="3395"/>
                    <a:pt x="4258" y="3662"/>
                    <a:pt x="4384" y="3662"/>
                  </a:cubicBezTo>
                  <a:cubicBezTo>
                    <a:pt x="4510" y="3662"/>
                    <a:pt x="4651" y="3395"/>
                    <a:pt x="4714" y="2813"/>
                  </a:cubicBezTo>
                  <a:lnTo>
                    <a:pt x="4714" y="2609"/>
                  </a:lnTo>
                  <a:cubicBezTo>
                    <a:pt x="4714" y="2483"/>
                    <a:pt x="4714" y="2295"/>
                    <a:pt x="4651" y="1965"/>
                  </a:cubicBezTo>
                  <a:cubicBezTo>
                    <a:pt x="4588" y="1698"/>
                    <a:pt x="4510" y="1242"/>
                    <a:pt x="4195" y="787"/>
                  </a:cubicBezTo>
                  <a:cubicBezTo>
                    <a:pt x="4117" y="724"/>
                    <a:pt x="3991" y="582"/>
                    <a:pt x="3865" y="457"/>
                  </a:cubicBezTo>
                  <a:cubicBezTo>
                    <a:pt x="3803" y="457"/>
                    <a:pt x="3803" y="394"/>
                    <a:pt x="3661" y="331"/>
                  </a:cubicBezTo>
                  <a:cubicBezTo>
                    <a:pt x="3598" y="252"/>
                    <a:pt x="3535" y="252"/>
                    <a:pt x="3473" y="190"/>
                  </a:cubicBezTo>
                  <a:cubicBezTo>
                    <a:pt x="3410" y="127"/>
                    <a:pt x="3331" y="127"/>
                    <a:pt x="3205" y="127"/>
                  </a:cubicBezTo>
                  <a:cubicBezTo>
                    <a:pt x="3143" y="64"/>
                    <a:pt x="3080" y="64"/>
                    <a:pt x="293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4478723" y="2712137"/>
              <a:ext cx="201594" cy="92744"/>
            </a:xfrm>
            <a:custGeom>
              <a:rect b="b" l="l" r="r" t="t"/>
              <a:pathLst>
                <a:path extrusionOk="0" h="6144" w="13355">
                  <a:moveTo>
                    <a:pt x="6473" y="0"/>
                  </a:moveTo>
                  <a:cubicBezTo>
                    <a:pt x="314" y="0"/>
                    <a:pt x="0" y="6143"/>
                    <a:pt x="0" y="6143"/>
                  </a:cubicBezTo>
                  <a:cubicBezTo>
                    <a:pt x="2331" y="5620"/>
                    <a:pt x="4591" y="5445"/>
                    <a:pt x="6570" y="5445"/>
                  </a:cubicBezTo>
                  <a:cubicBezTo>
                    <a:pt x="10527" y="5445"/>
                    <a:pt x="13354" y="6143"/>
                    <a:pt x="13354" y="6143"/>
                  </a:cubicBezTo>
                  <a:cubicBezTo>
                    <a:pt x="13354" y="6143"/>
                    <a:pt x="12632" y="0"/>
                    <a:pt x="6473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25"/>
          <p:cNvGrpSpPr/>
          <p:nvPr/>
        </p:nvGrpSpPr>
        <p:grpSpPr>
          <a:xfrm>
            <a:off x="943113" y="2510171"/>
            <a:ext cx="635526" cy="549486"/>
            <a:chOff x="225375" y="3140471"/>
            <a:chExt cx="635526" cy="549486"/>
          </a:xfrm>
        </p:grpSpPr>
        <p:sp>
          <p:nvSpPr>
            <p:cNvPr id="864" name="Google Shape;864;p25"/>
            <p:cNvSpPr/>
            <p:nvPr/>
          </p:nvSpPr>
          <p:spPr>
            <a:xfrm>
              <a:off x="280508" y="3631992"/>
              <a:ext cx="496142" cy="57965"/>
            </a:xfrm>
            <a:custGeom>
              <a:rect b="b" l="l" r="r" t="t"/>
              <a:pathLst>
                <a:path extrusionOk="0" h="3840" w="32868">
                  <a:moveTo>
                    <a:pt x="18103" y="0"/>
                  </a:moveTo>
                  <a:cubicBezTo>
                    <a:pt x="17531" y="0"/>
                    <a:pt x="16953" y="4"/>
                    <a:pt x="16371" y="13"/>
                  </a:cubicBezTo>
                  <a:cubicBezTo>
                    <a:pt x="7667" y="75"/>
                    <a:pt x="0" y="735"/>
                    <a:pt x="597" y="1976"/>
                  </a:cubicBezTo>
                  <a:cubicBezTo>
                    <a:pt x="1070" y="2993"/>
                    <a:pt x="5454" y="3839"/>
                    <a:pt x="13858" y="3839"/>
                  </a:cubicBezTo>
                  <a:cubicBezTo>
                    <a:pt x="14678" y="3839"/>
                    <a:pt x="15537" y="3831"/>
                    <a:pt x="16434" y="3815"/>
                  </a:cubicBezTo>
                  <a:cubicBezTo>
                    <a:pt x="27494" y="3610"/>
                    <a:pt x="32867" y="3092"/>
                    <a:pt x="32867" y="1709"/>
                  </a:cubicBezTo>
                  <a:cubicBezTo>
                    <a:pt x="32867" y="800"/>
                    <a:pt x="26131" y="0"/>
                    <a:pt x="18103" y="0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5"/>
            <p:cNvSpPr/>
            <p:nvPr/>
          </p:nvSpPr>
          <p:spPr>
            <a:xfrm>
              <a:off x="260822" y="3140471"/>
              <a:ext cx="543329" cy="513472"/>
            </a:xfrm>
            <a:custGeom>
              <a:rect b="b" l="l" r="r" t="t"/>
              <a:pathLst>
                <a:path extrusionOk="0" h="34016" w="35994">
                  <a:moveTo>
                    <a:pt x="17146" y="1"/>
                  </a:moveTo>
                  <a:cubicBezTo>
                    <a:pt x="16734" y="1"/>
                    <a:pt x="16319" y="12"/>
                    <a:pt x="15900" y="33"/>
                  </a:cubicBezTo>
                  <a:cubicBezTo>
                    <a:pt x="5829" y="552"/>
                    <a:pt x="0" y="8941"/>
                    <a:pt x="0" y="18038"/>
                  </a:cubicBezTo>
                  <a:cubicBezTo>
                    <a:pt x="0" y="31659"/>
                    <a:pt x="5955" y="34016"/>
                    <a:pt x="18916" y="34016"/>
                  </a:cubicBezTo>
                  <a:cubicBezTo>
                    <a:pt x="34360" y="34016"/>
                    <a:pt x="35994" y="26223"/>
                    <a:pt x="35994" y="17190"/>
                  </a:cubicBezTo>
                  <a:cubicBezTo>
                    <a:pt x="35994" y="7161"/>
                    <a:pt x="27809" y="1"/>
                    <a:pt x="17146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34811" y="3437440"/>
              <a:ext cx="89906" cy="9978"/>
            </a:xfrm>
            <a:custGeom>
              <a:rect b="b" l="l" r="r" t="t"/>
              <a:pathLst>
                <a:path extrusionOk="0" h="661" w="5956">
                  <a:moveTo>
                    <a:pt x="4651" y="1"/>
                  </a:moveTo>
                  <a:cubicBezTo>
                    <a:pt x="4259" y="1"/>
                    <a:pt x="3677" y="1"/>
                    <a:pt x="2892" y="64"/>
                  </a:cubicBezTo>
                  <a:cubicBezTo>
                    <a:pt x="2028" y="205"/>
                    <a:pt x="1446" y="205"/>
                    <a:pt x="1054" y="268"/>
                  </a:cubicBezTo>
                  <a:lnTo>
                    <a:pt x="661" y="268"/>
                  </a:lnTo>
                  <a:cubicBezTo>
                    <a:pt x="598" y="331"/>
                    <a:pt x="535" y="331"/>
                    <a:pt x="535" y="331"/>
                  </a:cubicBezTo>
                  <a:lnTo>
                    <a:pt x="1" y="331"/>
                  </a:lnTo>
                  <a:cubicBezTo>
                    <a:pt x="1" y="394"/>
                    <a:pt x="1" y="456"/>
                    <a:pt x="64" y="519"/>
                  </a:cubicBezTo>
                  <a:cubicBezTo>
                    <a:pt x="205" y="598"/>
                    <a:pt x="331" y="598"/>
                    <a:pt x="535" y="661"/>
                  </a:cubicBezTo>
                  <a:lnTo>
                    <a:pt x="1054" y="661"/>
                  </a:lnTo>
                  <a:cubicBezTo>
                    <a:pt x="1446" y="661"/>
                    <a:pt x="2028" y="661"/>
                    <a:pt x="2892" y="598"/>
                  </a:cubicBezTo>
                  <a:cubicBezTo>
                    <a:pt x="3740" y="519"/>
                    <a:pt x="4321" y="456"/>
                    <a:pt x="4714" y="394"/>
                  </a:cubicBezTo>
                  <a:cubicBezTo>
                    <a:pt x="5044" y="394"/>
                    <a:pt x="5248" y="331"/>
                    <a:pt x="5248" y="331"/>
                  </a:cubicBezTo>
                  <a:cubicBezTo>
                    <a:pt x="5955" y="268"/>
                    <a:pt x="5955" y="127"/>
                    <a:pt x="5248" y="64"/>
                  </a:cubicBezTo>
                  <a:cubicBezTo>
                    <a:pt x="5248" y="64"/>
                    <a:pt x="5044" y="1"/>
                    <a:pt x="4651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661897" y="3437440"/>
              <a:ext cx="82072" cy="9027"/>
            </a:xfrm>
            <a:custGeom>
              <a:rect b="b" l="l" r="r" t="t"/>
              <a:pathLst>
                <a:path extrusionOk="0" h="598" w="5437">
                  <a:moveTo>
                    <a:pt x="2624" y="1"/>
                  </a:moveTo>
                  <a:cubicBezTo>
                    <a:pt x="1839" y="1"/>
                    <a:pt x="1257" y="1"/>
                    <a:pt x="927" y="64"/>
                  </a:cubicBezTo>
                  <a:cubicBezTo>
                    <a:pt x="597" y="205"/>
                    <a:pt x="393" y="268"/>
                    <a:pt x="393" y="268"/>
                  </a:cubicBezTo>
                  <a:cubicBezTo>
                    <a:pt x="330" y="268"/>
                    <a:pt x="267" y="331"/>
                    <a:pt x="205" y="331"/>
                  </a:cubicBezTo>
                  <a:cubicBezTo>
                    <a:pt x="142" y="394"/>
                    <a:pt x="142" y="394"/>
                    <a:pt x="79" y="456"/>
                  </a:cubicBezTo>
                  <a:cubicBezTo>
                    <a:pt x="0" y="519"/>
                    <a:pt x="0" y="519"/>
                    <a:pt x="0" y="598"/>
                  </a:cubicBezTo>
                  <a:lnTo>
                    <a:pt x="267" y="598"/>
                  </a:lnTo>
                  <a:cubicBezTo>
                    <a:pt x="330" y="598"/>
                    <a:pt x="393" y="598"/>
                    <a:pt x="534" y="519"/>
                  </a:cubicBezTo>
                  <a:lnTo>
                    <a:pt x="990" y="519"/>
                  </a:lnTo>
                  <a:cubicBezTo>
                    <a:pt x="1155" y="488"/>
                    <a:pt x="1367" y="472"/>
                    <a:pt x="1628" y="472"/>
                  </a:cubicBezTo>
                  <a:cubicBezTo>
                    <a:pt x="1890" y="472"/>
                    <a:pt x="2200" y="488"/>
                    <a:pt x="2561" y="519"/>
                  </a:cubicBezTo>
                  <a:cubicBezTo>
                    <a:pt x="3347" y="519"/>
                    <a:pt x="3865" y="598"/>
                    <a:pt x="4258" y="598"/>
                  </a:cubicBezTo>
                  <a:lnTo>
                    <a:pt x="4714" y="598"/>
                  </a:lnTo>
                  <a:cubicBezTo>
                    <a:pt x="5436" y="519"/>
                    <a:pt x="5373" y="394"/>
                    <a:pt x="4792" y="268"/>
                  </a:cubicBezTo>
                  <a:cubicBezTo>
                    <a:pt x="4792" y="268"/>
                    <a:pt x="4588" y="268"/>
                    <a:pt x="4258" y="205"/>
                  </a:cubicBezTo>
                  <a:cubicBezTo>
                    <a:pt x="3928" y="127"/>
                    <a:pt x="3410" y="64"/>
                    <a:pt x="2624" y="1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5"/>
            <p:cNvSpPr/>
            <p:nvPr/>
          </p:nvSpPr>
          <p:spPr>
            <a:xfrm>
              <a:off x="438707" y="3449306"/>
              <a:ext cx="197563" cy="90842"/>
            </a:xfrm>
            <a:custGeom>
              <a:rect b="b" l="l" r="r" t="t"/>
              <a:pathLst>
                <a:path extrusionOk="0" h="6018" w="13088">
                  <a:moveTo>
                    <a:pt x="0" y="0"/>
                  </a:moveTo>
                  <a:cubicBezTo>
                    <a:pt x="0" y="0"/>
                    <a:pt x="723" y="6018"/>
                    <a:pt x="6740" y="6018"/>
                  </a:cubicBezTo>
                  <a:cubicBezTo>
                    <a:pt x="12758" y="6018"/>
                    <a:pt x="13088" y="0"/>
                    <a:pt x="13088" y="0"/>
                  </a:cubicBezTo>
                  <a:lnTo>
                    <a:pt x="13088" y="0"/>
                  </a:lnTo>
                  <a:cubicBezTo>
                    <a:pt x="10820" y="503"/>
                    <a:pt x="8610" y="671"/>
                    <a:pt x="6671" y="671"/>
                  </a:cubicBezTo>
                  <a:cubicBezTo>
                    <a:pt x="2793" y="67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25"/>
            <p:cNvSpPr/>
            <p:nvPr/>
          </p:nvSpPr>
          <p:spPr>
            <a:xfrm>
              <a:off x="491123" y="3502855"/>
              <a:ext cx="103657" cy="37300"/>
            </a:xfrm>
            <a:custGeom>
              <a:rect b="b" l="l" r="r" t="t"/>
              <a:pathLst>
                <a:path extrusionOk="0" h="2471" w="6867">
                  <a:moveTo>
                    <a:pt x="3504" y="1"/>
                  </a:moveTo>
                  <a:cubicBezTo>
                    <a:pt x="1410" y="1"/>
                    <a:pt x="0" y="1685"/>
                    <a:pt x="0" y="1685"/>
                  </a:cubicBezTo>
                  <a:cubicBezTo>
                    <a:pt x="912" y="2156"/>
                    <a:pt x="1964" y="2471"/>
                    <a:pt x="3268" y="2471"/>
                  </a:cubicBezTo>
                  <a:cubicBezTo>
                    <a:pt x="4839" y="2471"/>
                    <a:pt x="5955" y="2078"/>
                    <a:pt x="6866" y="1497"/>
                  </a:cubicBezTo>
                  <a:cubicBezTo>
                    <a:pt x="5643" y="380"/>
                    <a:pt x="4496" y="1"/>
                    <a:pt x="3504" y="1"/>
                  </a:cubicBezTo>
                  <a:close/>
                </a:path>
              </a:pathLst>
            </a:custGeom>
            <a:solidFill>
              <a:srgbClr val="EC66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338857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617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52" y="28"/>
                  </a:lnTo>
                  <a:cubicBezTo>
                    <a:pt x="2027" y="28"/>
                    <a:pt x="1964" y="91"/>
                    <a:pt x="1901" y="91"/>
                  </a:cubicBezTo>
                  <a:lnTo>
                    <a:pt x="1760" y="91"/>
                  </a:lnTo>
                  <a:lnTo>
                    <a:pt x="1634" y="170"/>
                  </a:lnTo>
                  <a:cubicBezTo>
                    <a:pt x="1571" y="233"/>
                    <a:pt x="1445" y="233"/>
                    <a:pt x="1367" y="296"/>
                  </a:cubicBezTo>
                  <a:cubicBezTo>
                    <a:pt x="1116" y="484"/>
                    <a:pt x="848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67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723" y="2778"/>
                  </a:lnTo>
                  <a:cubicBezTo>
                    <a:pt x="723" y="2652"/>
                    <a:pt x="786" y="2448"/>
                    <a:pt x="911" y="2259"/>
                  </a:cubicBezTo>
                  <a:cubicBezTo>
                    <a:pt x="974" y="1992"/>
                    <a:pt x="1178" y="1741"/>
                    <a:pt x="1367" y="1474"/>
                  </a:cubicBezTo>
                  <a:cubicBezTo>
                    <a:pt x="1508" y="1348"/>
                    <a:pt x="1697" y="1207"/>
                    <a:pt x="1838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2" y="1018"/>
                  </a:lnTo>
                  <a:cubicBezTo>
                    <a:pt x="2542" y="1010"/>
                    <a:pt x="2600" y="1006"/>
                    <a:pt x="2655" y="1006"/>
                  </a:cubicBezTo>
                  <a:cubicBezTo>
                    <a:pt x="3022" y="1006"/>
                    <a:pt x="3295" y="1179"/>
                    <a:pt x="3472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3" y="2841"/>
                    <a:pt x="4053" y="2919"/>
                    <a:pt x="4053" y="2919"/>
                  </a:cubicBezTo>
                  <a:cubicBezTo>
                    <a:pt x="4195" y="3375"/>
                    <a:pt x="4258" y="3705"/>
                    <a:pt x="4383" y="3705"/>
                  </a:cubicBezTo>
                  <a:cubicBezTo>
                    <a:pt x="4509" y="3705"/>
                    <a:pt x="4650" y="3438"/>
                    <a:pt x="4713" y="2841"/>
                  </a:cubicBezTo>
                  <a:lnTo>
                    <a:pt x="4713" y="2652"/>
                  </a:lnTo>
                  <a:cubicBezTo>
                    <a:pt x="4713" y="2526"/>
                    <a:pt x="4713" y="2259"/>
                    <a:pt x="4650" y="1992"/>
                  </a:cubicBezTo>
                  <a:cubicBezTo>
                    <a:pt x="4588" y="1662"/>
                    <a:pt x="4509" y="1270"/>
                    <a:pt x="4195" y="814"/>
                  </a:cubicBezTo>
                  <a:cubicBezTo>
                    <a:pt x="4116" y="688"/>
                    <a:pt x="4053" y="563"/>
                    <a:pt x="3928" y="484"/>
                  </a:cubicBezTo>
                  <a:cubicBezTo>
                    <a:pt x="3865" y="421"/>
                    <a:pt x="3802" y="358"/>
                    <a:pt x="3724" y="358"/>
                  </a:cubicBezTo>
                  <a:cubicBezTo>
                    <a:pt x="3661" y="296"/>
                    <a:pt x="3535" y="233"/>
                    <a:pt x="3472" y="233"/>
                  </a:cubicBezTo>
                  <a:cubicBezTo>
                    <a:pt x="3409" y="170"/>
                    <a:pt x="3331" y="170"/>
                    <a:pt x="3205" y="91"/>
                  </a:cubicBezTo>
                  <a:cubicBezTo>
                    <a:pt x="3142" y="91"/>
                    <a:pt x="3079" y="28"/>
                    <a:pt x="2938" y="28"/>
                  </a:cubicBezTo>
                  <a:cubicBezTo>
                    <a:pt x="2854" y="28"/>
                    <a:pt x="2742" y="1"/>
                    <a:pt x="2617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665928" y="3366817"/>
              <a:ext cx="71158" cy="55927"/>
            </a:xfrm>
            <a:custGeom>
              <a:rect b="b" l="l" r="r" t="t"/>
              <a:pathLst>
                <a:path extrusionOk="0" h="3705" w="4714">
                  <a:moveTo>
                    <a:pt x="2618" y="1"/>
                  </a:moveTo>
                  <a:cubicBezTo>
                    <a:pt x="2554" y="1"/>
                    <a:pt x="2488" y="8"/>
                    <a:pt x="2420" y="28"/>
                  </a:cubicBezTo>
                  <a:lnTo>
                    <a:pt x="2169" y="28"/>
                  </a:lnTo>
                  <a:cubicBezTo>
                    <a:pt x="2027" y="28"/>
                    <a:pt x="1964" y="91"/>
                    <a:pt x="1839" y="91"/>
                  </a:cubicBezTo>
                  <a:lnTo>
                    <a:pt x="1776" y="91"/>
                  </a:lnTo>
                  <a:lnTo>
                    <a:pt x="1634" y="170"/>
                  </a:lnTo>
                  <a:cubicBezTo>
                    <a:pt x="1509" y="233"/>
                    <a:pt x="1446" y="233"/>
                    <a:pt x="1383" y="296"/>
                  </a:cubicBezTo>
                  <a:cubicBezTo>
                    <a:pt x="1116" y="484"/>
                    <a:pt x="849" y="688"/>
                    <a:pt x="723" y="877"/>
                  </a:cubicBezTo>
                  <a:cubicBezTo>
                    <a:pt x="393" y="1270"/>
                    <a:pt x="267" y="1662"/>
                    <a:pt x="126" y="1929"/>
                  </a:cubicBezTo>
                  <a:cubicBezTo>
                    <a:pt x="63" y="2259"/>
                    <a:pt x="0" y="2448"/>
                    <a:pt x="0" y="2589"/>
                  </a:cubicBezTo>
                  <a:lnTo>
                    <a:pt x="0" y="2841"/>
                  </a:lnTo>
                  <a:cubicBezTo>
                    <a:pt x="0" y="3375"/>
                    <a:pt x="126" y="3705"/>
                    <a:pt x="205" y="3705"/>
                  </a:cubicBezTo>
                  <a:cubicBezTo>
                    <a:pt x="330" y="3705"/>
                    <a:pt x="456" y="3438"/>
                    <a:pt x="660" y="2919"/>
                  </a:cubicBezTo>
                  <a:lnTo>
                    <a:pt x="660" y="2778"/>
                  </a:lnTo>
                  <a:cubicBezTo>
                    <a:pt x="723" y="2652"/>
                    <a:pt x="786" y="2448"/>
                    <a:pt x="912" y="2259"/>
                  </a:cubicBezTo>
                  <a:cubicBezTo>
                    <a:pt x="990" y="1992"/>
                    <a:pt x="1179" y="1741"/>
                    <a:pt x="1383" y="1474"/>
                  </a:cubicBezTo>
                  <a:cubicBezTo>
                    <a:pt x="1509" y="1348"/>
                    <a:pt x="1634" y="1207"/>
                    <a:pt x="1839" y="1144"/>
                  </a:cubicBezTo>
                  <a:cubicBezTo>
                    <a:pt x="1901" y="1144"/>
                    <a:pt x="1901" y="1081"/>
                    <a:pt x="1964" y="1081"/>
                  </a:cubicBezTo>
                  <a:lnTo>
                    <a:pt x="2027" y="1081"/>
                  </a:lnTo>
                  <a:lnTo>
                    <a:pt x="2090" y="1018"/>
                  </a:lnTo>
                  <a:lnTo>
                    <a:pt x="2483" y="1018"/>
                  </a:lnTo>
                  <a:cubicBezTo>
                    <a:pt x="2544" y="1010"/>
                    <a:pt x="2603" y="1006"/>
                    <a:pt x="2660" y="1006"/>
                  </a:cubicBezTo>
                  <a:cubicBezTo>
                    <a:pt x="3034" y="1006"/>
                    <a:pt x="3295" y="1179"/>
                    <a:pt x="3473" y="1411"/>
                  </a:cubicBezTo>
                  <a:cubicBezTo>
                    <a:pt x="3661" y="1600"/>
                    <a:pt x="3802" y="1929"/>
                    <a:pt x="3865" y="2197"/>
                  </a:cubicBezTo>
                  <a:cubicBezTo>
                    <a:pt x="3928" y="2385"/>
                    <a:pt x="3991" y="2589"/>
                    <a:pt x="3991" y="2715"/>
                  </a:cubicBezTo>
                  <a:cubicBezTo>
                    <a:pt x="4054" y="2841"/>
                    <a:pt x="4054" y="2919"/>
                    <a:pt x="4054" y="2919"/>
                  </a:cubicBezTo>
                  <a:cubicBezTo>
                    <a:pt x="4195" y="3375"/>
                    <a:pt x="4258" y="3705"/>
                    <a:pt x="4384" y="3705"/>
                  </a:cubicBezTo>
                  <a:cubicBezTo>
                    <a:pt x="4525" y="3705"/>
                    <a:pt x="4651" y="3438"/>
                    <a:pt x="4714" y="2841"/>
                  </a:cubicBezTo>
                  <a:lnTo>
                    <a:pt x="4714" y="2652"/>
                  </a:lnTo>
                  <a:cubicBezTo>
                    <a:pt x="4714" y="2526"/>
                    <a:pt x="4714" y="2259"/>
                    <a:pt x="4651" y="1992"/>
                  </a:cubicBezTo>
                  <a:cubicBezTo>
                    <a:pt x="4588" y="1662"/>
                    <a:pt x="4525" y="1270"/>
                    <a:pt x="4195" y="814"/>
                  </a:cubicBezTo>
                  <a:cubicBezTo>
                    <a:pt x="4132" y="688"/>
                    <a:pt x="4054" y="563"/>
                    <a:pt x="3928" y="484"/>
                  </a:cubicBezTo>
                  <a:cubicBezTo>
                    <a:pt x="3865" y="421"/>
                    <a:pt x="3802" y="358"/>
                    <a:pt x="3740" y="358"/>
                  </a:cubicBezTo>
                  <a:cubicBezTo>
                    <a:pt x="3661" y="296"/>
                    <a:pt x="3535" y="233"/>
                    <a:pt x="3473" y="233"/>
                  </a:cubicBezTo>
                  <a:cubicBezTo>
                    <a:pt x="3410" y="170"/>
                    <a:pt x="3347" y="170"/>
                    <a:pt x="3205" y="91"/>
                  </a:cubicBezTo>
                  <a:cubicBezTo>
                    <a:pt x="3143" y="91"/>
                    <a:pt x="3080" y="28"/>
                    <a:pt x="2954" y="28"/>
                  </a:cubicBezTo>
                  <a:cubicBezTo>
                    <a:pt x="2860" y="28"/>
                    <a:pt x="2745" y="1"/>
                    <a:pt x="2618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225375" y="3422419"/>
              <a:ext cx="136942" cy="101680"/>
            </a:xfrm>
            <a:custGeom>
              <a:rect b="b" l="l" r="r" t="t"/>
              <a:pathLst>
                <a:path extrusionOk="0" h="6736" w="9072">
                  <a:moveTo>
                    <a:pt x="5872" y="1"/>
                  </a:moveTo>
                  <a:cubicBezTo>
                    <a:pt x="3802" y="1"/>
                    <a:pt x="1203" y="706"/>
                    <a:pt x="573" y="3227"/>
                  </a:cubicBezTo>
                  <a:cubicBezTo>
                    <a:pt x="1" y="5534"/>
                    <a:pt x="1369" y="6735"/>
                    <a:pt x="2860" y="6735"/>
                  </a:cubicBezTo>
                  <a:cubicBezTo>
                    <a:pt x="3907" y="6735"/>
                    <a:pt x="5015" y="6142"/>
                    <a:pt x="5553" y="4924"/>
                  </a:cubicBezTo>
                  <a:cubicBezTo>
                    <a:pt x="6213" y="3415"/>
                    <a:pt x="7391" y="1389"/>
                    <a:pt x="8428" y="870"/>
                  </a:cubicBezTo>
                  <a:cubicBezTo>
                    <a:pt x="9071" y="534"/>
                    <a:pt x="7672" y="1"/>
                    <a:pt x="5872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724080" y="3422419"/>
              <a:ext cx="136821" cy="101680"/>
            </a:xfrm>
            <a:custGeom>
              <a:rect b="b" l="l" r="r" t="t"/>
              <a:pathLst>
                <a:path extrusionOk="0" h="6736" w="9064">
                  <a:moveTo>
                    <a:pt x="3205" y="1"/>
                  </a:moveTo>
                  <a:cubicBezTo>
                    <a:pt x="1399" y="1"/>
                    <a:pt x="1" y="534"/>
                    <a:pt x="673" y="870"/>
                  </a:cubicBezTo>
                  <a:cubicBezTo>
                    <a:pt x="1647" y="1389"/>
                    <a:pt x="2826" y="3415"/>
                    <a:pt x="3485" y="4924"/>
                  </a:cubicBezTo>
                  <a:cubicBezTo>
                    <a:pt x="4049" y="6142"/>
                    <a:pt x="5162" y="6735"/>
                    <a:pt x="6210" y="6735"/>
                  </a:cubicBezTo>
                  <a:cubicBezTo>
                    <a:pt x="7702" y="6735"/>
                    <a:pt x="9064" y="5534"/>
                    <a:pt x="8529" y="3227"/>
                  </a:cubicBezTo>
                  <a:cubicBezTo>
                    <a:pt x="7898" y="706"/>
                    <a:pt x="5282" y="1"/>
                    <a:pt x="3205" y="1"/>
                  </a:cubicBezTo>
                  <a:close/>
                </a:path>
              </a:pathLst>
            </a:custGeom>
            <a:solidFill>
              <a:srgbClr val="9ED6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25"/>
          <p:cNvGrpSpPr/>
          <p:nvPr/>
        </p:nvGrpSpPr>
        <p:grpSpPr>
          <a:xfrm>
            <a:off x="4295860" y="2468493"/>
            <a:ext cx="543329" cy="549320"/>
            <a:chOff x="260822" y="4484568"/>
            <a:chExt cx="543329" cy="549320"/>
          </a:xfrm>
        </p:grpSpPr>
        <p:sp>
          <p:nvSpPr>
            <p:cNvPr id="875" name="Google Shape;875;p25"/>
            <p:cNvSpPr/>
            <p:nvPr/>
          </p:nvSpPr>
          <p:spPr>
            <a:xfrm>
              <a:off x="280508" y="4976059"/>
              <a:ext cx="496142" cy="57829"/>
            </a:xfrm>
            <a:custGeom>
              <a:rect b="b" l="l" r="r" t="t"/>
              <a:pathLst>
                <a:path extrusionOk="0" h="3831" w="32868">
                  <a:moveTo>
                    <a:pt x="18291" y="1"/>
                  </a:moveTo>
                  <a:cubicBezTo>
                    <a:pt x="17659" y="1"/>
                    <a:pt x="17018" y="6"/>
                    <a:pt x="16371" y="16"/>
                  </a:cubicBezTo>
                  <a:cubicBezTo>
                    <a:pt x="7667" y="79"/>
                    <a:pt x="0" y="723"/>
                    <a:pt x="597" y="1980"/>
                  </a:cubicBezTo>
                  <a:cubicBezTo>
                    <a:pt x="1067" y="2976"/>
                    <a:pt x="5405" y="3831"/>
                    <a:pt x="13717" y="3831"/>
                  </a:cubicBezTo>
                  <a:cubicBezTo>
                    <a:pt x="14580" y="3831"/>
                    <a:pt x="15485" y="3822"/>
                    <a:pt x="16434" y="3802"/>
                  </a:cubicBezTo>
                  <a:cubicBezTo>
                    <a:pt x="27494" y="3614"/>
                    <a:pt x="32867" y="3080"/>
                    <a:pt x="32867" y="1713"/>
                  </a:cubicBezTo>
                  <a:cubicBezTo>
                    <a:pt x="32867" y="796"/>
                    <a:pt x="26236" y="1"/>
                    <a:pt x="1829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260822" y="4484568"/>
              <a:ext cx="543329" cy="513260"/>
            </a:xfrm>
            <a:custGeom>
              <a:rect b="b" l="l" r="r" t="t"/>
              <a:pathLst>
                <a:path extrusionOk="0" h="34002" w="35994">
                  <a:moveTo>
                    <a:pt x="17175" y="1"/>
                  </a:moveTo>
                  <a:cubicBezTo>
                    <a:pt x="16754" y="1"/>
                    <a:pt x="16328" y="12"/>
                    <a:pt x="15900" y="35"/>
                  </a:cubicBezTo>
                  <a:cubicBezTo>
                    <a:pt x="5829" y="553"/>
                    <a:pt x="0" y="8927"/>
                    <a:pt x="0" y="18039"/>
                  </a:cubicBezTo>
                  <a:cubicBezTo>
                    <a:pt x="0" y="31645"/>
                    <a:pt x="5955" y="34002"/>
                    <a:pt x="18916" y="34002"/>
                  </a:cubicBezTo>
                  <a:cubicBezTo>
                    <a:pt x="34360" y="34002"/>
                    <a:pt x="35994" y="26209"/>
                    <a:pt x="35994" y="17175"/>
                  </a:cubicBezTo>
                  <a:cubicBezTo>
                    <a:pt x="35994" y="7171"/>
                    <a:pt x="27824" y="1"/>
                    <a:pt x="17175" y="1"/>
                  </a:cubicBezTo>
                  <a:close/>
                </a:path>
              </a:pathLst>
            </a:custGeom>
            <a:solidFill>
              <a:srgbClr val="FFE385"/>
            </a:solidFill>
            <a:ln cap="flat" cmpd="sng" w="32600">
              <a:solidFill>
                <a:srgbClr val="E6CB61"/>
              </a:solidFill>
              <a:prstDash val="solid"/>
              <a:miter lim="1571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334811" y="4781567"/>
              <a:ext cx="89906" cy="9736"/>
            </a:xfrm>
            <a:custGeom>
              <a:rect b="b" l="l" r="r" t="t"/>
              <a:pathLst>
                <a:path extrusionOk="0" h="645" w="5956">
                  <a:moveTo>
                    <a:pt x="4651" y="0"/>
                  </a:moveTo>
                  <a:cubicBezTo>
                    <a:pt x="4259" y="0"/>
                    <a:pt x="3677" y="0"/>
                    <a:pt x="2892" y="63"/>
                  </a:cubicBezTo>
                  <a:cubicBezTo>
                    <a:pt x="2028" y="189"/>
                    <a:pt x="1446" y="189"/>
                    <a:pt x="1054" y="252"/>
                  </a:cubicBezTo>
                  <a:lnTo>
                    <a:pt x="661" y="252"/>
                  </a:lnTo>
                  <a:cubicBezTo>
                    <a:pt x="598" y="330"/>
                    <a:pt x="535" y="330"/>
                    <a:pt x="535" y="330"/>
                  </a:cubicBezTo>
                  <a:lnTo>
                    <a:pt x="1" y="330"/>
                  </a:lnTo>
                  <a:cubicBezTo>
                    <a:pt x="1" y="393"/>
                    <a:pt x="1" y="456"/>
                    <a:pt x="64" y="519"/>
                  </a:cubicBezTo>
                  <a:cubicBezTo>
                    <a:pt x="205" y="582"/>
                    <a:pt x="331" y="582"/>
                    <a:pt x="535" y="645"/>
                  </a:cubicBezTo>
                  <a:lnTo>
                    <a:pt x="1054" y="645"/>
                  </a:lnTo>
                  <a:cubicBezTo>
                    <a:pt x="1446" y="645"/>
                    <a:pt x="2028" y="645"/>
                    <a:pt x="2892" y="582"/>
                  </a:cubicBezTo>
                  <a:cubicBezTo>
                    <a:pt x="3740" y="519"/>
                    <a:pt x="4321" y="456"/>
                    <a:pt x="4714" y="393"/>
                  </a:cubicBezTo>
                  <a:cubicBezTo>
                    <a:pt x="5044" y="393"/>
                    <a:pt x="5248" y="330"/>
                    <a:pt x="5248" y="330"/>
                  </a:cubicBezTo>
                  <a:cubicBezTo>
                    <a:pt x="5955" y="252"/>
                    <a:pt x="5955" y="126"/>
                    <a:pt x="5248" y="63"/>
                  </a:cubicBezTo>
                  <a:cubicBezTo>
                    <a:pt x="5248" y="63"/>
                    <a:pt x="5044" y="0"/>
                    <a:pt x="4651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661897" y="4781567"/>
              <a:ext cx="82072" cy="8785"/>
            </a:xfrm>
            <a:custGeom>
              <a:rect b="b" l="l" r="r" t="t"/>
              <a:pathLst>
                <a:path extrusionOk="0" h="582" w="5437">
                  <a:moveTo>
                    <a:pt x="2624" y="0"/>
                  </a:moveTo>
                  <a:cubicBezTo>
                    <a:pt x="1839" y="0"/>
                    <a:pt x="1257" y="0"/>
                    <a:pt x="927" y="63"/>
                  </a:cubicBezTo>
                  <a:cubicBezTo>
                    <a:pt x="597" y="189"/>
                    <a:pt x="393" y="252"/>
                    <a:pt x="393" y="252"/>
                  </a:cubicBezTo>
                  <a:cubicBezTo>
                    <a:pt x="330" y="252"/>
                    <a:pt x="267" y="330"/>
                    <a:pt x="205" y="330"/>
                  </a:cubicBezTo>
                  <a:cubicBezTo>
                    <a:pt x="142" y="393"/>
                    <a:pt x="142" y="393"/>
                    <a:pt x="79" y="456"/>
                  </a:cubicBezTo>
                  <a:cubicBezTo>
                    <a:pt x="0" y="519"/>
                    <a:pt x="0" y="519"/>
                    <a:pt x="0" y="582"/>
                  </a:cubicBezTo>
                  <a:lnTo>
                    <a:pt x="267" y="582"/>
                  </a:lnTo>
                  <a:cubicBezTo>
                    <a:pt x="330" y="582"/>
                    <a:pt x="393" y="582"/>
                    <a:pt x="534" y="519"/>
                  </a:cubicBezTo>
                  <a:lnTo>
                    <a:pt x="990" y="519"/>
                  </a:lnTo>
                  <a:cubicBezTo>
                    <a:pt x="1155" y="487"/>
                    <a:pt x="1367" y="472"/>
                    <a:pt x="1628" y="472"/>
                  </a:cubicBezTo>
                  <a:cubicBezTo>
                    <a:pt x="1890" y="472"/>
                    <a:pt x="2200" y="487"/>
                    <a:pt x="2561" y="519"/>
                  </a:cubicBezTo>
                  <a:cubicBezTo>
                    <a:pt x="3347" y="519"/>
                    <a:pt x="3865" y="582"/>
                    <a:pt x="4258" y="582"/>
                  </a:cubicBezTo>
                  <a:lnTo>
                    <a:pt x="4714" y="582"/>
                  </a:lnTo>
                  <a:cubicBezTo>
                    <a:pt x="5436" y="519"/>
                    <a:pt x="5373" y="393"/>
                    <a:pt x="4792" y="252"/>
                  </a:cubicBezTo>
                  <a:cubicBezTo>
                    <a:pt x="4792" y="252"/>
                    <a:pt x="4588" y="252"/>
                    <a:pt x="4258" y="189"/>
                  </a:cubicBezTo>
                  <a:cubicBezTo>
                    <a:pt x="3928" y="126"/>
                    <a:pt x="3410" y="63"/>
                    <a:pt x="2624" y="0"/>
                  </a:cubicBezTo>
                  <a:close/>
                </a:path>
              </a:pathLst>
            </a:custGeom>
            <a:solidFill>
              <a:srgbClr val="DDA62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36563" y="4819988"/>
              <a:ext cx="214651" cy="17797"/>
            </a:xfrm>
            <a:custGeom>
              <a:rect b="b" l="l" r="r" t="t"/>
              <a:pathLst>
                <a:path extrusionOk="0" h="1179" w="14220">
                  <a:moveTo>
                    <a:pt x="7149" y="1"/>
                  </a:moveTo>
                  <a:cubicBezTo>
                    <a:pt x="3222" y="1"/>
                    <a:pt x="1713" y="205"/>
                    <a:pt x="1713" y="205"/>
                  </a:cubicBezTo>
                  <a:cubicBezTo>
                    <a:pt x="1" y="456"/>
                    <a:pt x="1" y="786"/>
                    <a:pt x="1713" y="990"/>
                  </a:cubicBezTo>
                  <a:cubicBezTo>
                    <a:pt x="1713" y="990"/>
                    <a:pt x="3222" y="1179"/>
                    <a:pt x="7149" y="1179"/>
                  </a:cubicBezTo>
                  <a:cubicBezTo>
                    <a:pt x="10999" y="1179"/>
                    <a:pt x="12570" y="990"/>
                    <a:pt x="12570" y="990"/>
                  </a:cubicBezTo>
                  <a:cubicBezTo>
                    <a:pt x="14219" y="786"/>
                    <a:pt x="14219" y="456"/>
                    <a:pt x="12570" y="205"/>
                  </a:cubicBezTo>
                  <a:cubicBezTo>
                    <a:pt x="12570" y="205"/>
                    <a:pt x="10999" y="1"/>
                    <a:pt x="7149" y="1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332924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0" y="0"/>
                  </a:moveTo>
                  <a:cubicBezTo>
                    <a:pt x="267" y="0"/>
                    <a:pt x="63" y="252"/>
                    <a:pt x="63" y="786"/>
                  </a:cubicBezTo>
                  <a:cubicBezTo>
                    <a:pt x="63" y="786"/>
                    <a:pt x="0" y="849"/>
                    <a:pt x="0" y="1037"/>
                  </a:cubicBezTo>
                  <a:cubicBezTo>
                    <a:pt x="63" y="1178"/>
                    <a:pt x="63" y="1367"/>
                    <a:pt x="63" y="1697"/>
                  </a:cubicBezTo>
                  <a:cubicBezTo>
                    <a:pt x="126" y="1964"/>
                    <a:pt x="189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74" y="3268"/>
                    <a:pt x="1053" y="3331"/>
                  </a:cubicBezTo>
                  <a:cubicBezTo>
                    <a:pt x="1116" y="3394"/>
                    <a:pt x="1179" y="3394"/>
                    <a:pt x="1241" y="3472"/>
                  </a:cubicBezTo>
                  <a:cubicBezTo>
                    <a:pt x="1304" y="3535"/>
                    <a:pt x="1446" y="3535"/>
                    <a:pt x="1509" y="3535"/>
                  </a:cubicBezTo>
                  <a:cubicBezTo>
                    <a:pt x="1571" y="3598"/>
                    <a:pt x="1697" y="3598"/>
                    <a:pt x="1760" y="3598"/>
                  </a:cubicBezTo>
                  <a:cubicBezTo>
                    <a:pt x="1964" y="3661"/>
                    <a:pt x="2153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5" y="3598"/>
                  </a:cubicBezTo>
                  <a:lnTo>
                    <a:pt x="3017" y="3535"/>
                  </a:lnTo>
                  <a:lnTo>
                    <a:pt x="3142" y="3472"/>
                  </a:lnTo>
                  <a:cubicBezTo>
                    <a:pt x="3205" y="3472"/>
                    <a:pt x="3268" y="3394"/>
                    <a:pt x="3331" y="3394"/>
                  </a:cubicBezTo>
                  <a:cubicBezTo>
                    <a:pt x="3661" y="3205"/>
                    <a:pt x="3865" y="3001"/>
                    <a:pt x="4054" y="2812"/>
                  </a:cubicBezTo>
                  <a:cubicBezTo>
                    <a:pt x="4384" y="2357"/>
                    <a:pt x="4509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6" y="911"/>
                    <a:pt x="4776" y="849"/>
                    <a:pt x="4776" y="849"/>
                  </a:cubicBezTo>
                  <a:cubicBezTo>
                    <a:pt x="4776" y="252"/>
                    <a:pt x="4651" y="0"/>
                    <a:pt x="4509" y="0"/>
                  </a:cubicBezTo>
                  <a:cubicBezTo>
                    <a:pt x="4384" y="0"/>
                    <a:pt x="4321" y="252"/>
                    <a:pt x="4117" y="723"/>
                  </a:cubicBezTo>
                  <a:cubicBezTo>
                    <a:pt x="4117" y="723"/>
                    <a:pt x="4117" y="786"/>
                    <a:pt x="4054" y="911"/>
                  </a:cubicBezTo>
                  <a:cubicBezTo>
                    <a:pt x="3991" y="1037"/>
                    <a:pt x="3928" y="1178"/>
                    <a:pt x="3865" y="1430"/>
                  </a:cubicBezTo>
                  <a:cubicBezTo>
                    <a:pt x="3724" y="1634"/>
                    <a:pt x="3598" y="1964"/>
                    <a:pt x="3331" y="2153"/>
                  </a:cubicBezTo>
                  <a:cubicBezTo>
                    <a:pt x="3205" y="2357"/>
                    <a:pt x="3080" y="2420"/>
                    <a:pt x="2875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45" y="2608"/>
                    <a:pt x="2483" y="2687"/>
                    <a:pt x="2483" y="2687"/>
                  </a:cubicBezTo>
                  <a:lnTo>
                    <a:pt x="2294" y="2687"/>
                  </a:lnTo>
                  <a:cubicBezTo>
                    <a:pt x="2228" y="2695"/>
                    <a:pt x="2166" y="2698"/>
                    <a:pt x="2108" y="2698"/>
                  </a:cubicBezTo>
                  <a:cubicBezTo>
                    <a:pt x="1698" y="2698"/>
                    <a:pt x="1483" y="2514"/>
                    <a:pt x="1304" y="2294"/>
                  </a:cubicBezTo>
                  <a:cubicBezTo>
                    <a:pt x="1053" y="2027"/>
                    <a:pt x="974" y="1697"/>
                    <a:pt x="849" y="1508"/>
                  </a:cubicBezTo>
                  <a:cubicBezTo>
                    <a:pt x="786" y="1241"/>
                    <a:pt x="786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82" y="252"/>
                    <a:pt x="456" y="0"/>
                    <a:pt x="330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659995" y="4710416"/>
              <a:ext cx="72109" cy="55263"/>
            </a:xfrm>
            <a:custGeom>
              <a:rect b="b" l="l" r="r" t="t"/>
              <a:pathLst>
                <a:path extrusionOk="0" h="3661" w="4777">
                  <a:moveTo>
                    <a:pt x="331" y="0"/>
                  </a:moveTo>
                  <a:cubicBezTo>
                    <a:pt x="268" y="0"/>
                    <a:pt x="63" y="252"/>
                    <a:pt x="63" y="786"/>
                  </a:cubicBezTo>
                  <a:cubicBezTo>
                    <a:pt x="63" y="786"/>
                    <a:pt x="1" y="849"/>
                    <a:pt x="1" y="1037"/>
                  </a:cubicBezTo>
                  <a:cubicBezTo>
                    <a:pt x="1" y="1178"/>
                    <a:pt x="1" y="1367"/>
                    <a:pt x="63" y="1697"/>
                  </a:cubicBezTo>
                  <a:cubicBezTo>
                    <a:pt x="126" y="1964"/>
                    <a:pt x="205" y="2357"/>
                    <a:pt x="519" y="2812"/>
                  </a:cubicBezTo>
                  <a:cubicBezTo>
                    <a:pt x="660" y="2938"/>
                    <a:pt x="723" y="3079"/>
                    <a:pt x="849" y="3205"/>
                  </a:cubicBezTo>
                  <a:cubicBezTo>
                    <a:pt x="912" y="3205"/>
                    <a:pt x="990" y="3268"/>
                    <a:pt x="1053" y="3331"/>
                  </a:cubicBezTo>
                  <a:cubicBezTo>
                    <a:pt x="1116" y="3394"/>
                    <a:pt x="1179" y="3394"/>
                    <a:pt x="1242" y="3472"/>
                  </a:cubicBezTo>
                  <a:cubicBezTo>
                    <a:pt x="1305" y="3535"/>
                    <a:pt x="1446" y="3535"/>
                    <a:pt x="1509" y="3535"/>
                  </a:cubicBezTo>
                  <a:cubicBezTo>
                    <a:pt x="1572" y="3598"/>
                    <a:pt x="1697" y="3598"/>
                    <a:pt x="1776" y="3598"/>
                  </a:cubicBezTo>
                  <a:cubicBezTo>
                    <a:pt x="1965" y="3661"/>
                    <a:pt x="2169" y="3661"/>
                    <a:pt x="2357" y="3661"/>
                  </a:cubicBezTo>
                  <a:lnTo>
                    <a:pt x="2624" y="3661"/>
                  </a:lnTo>
                  <a:cubicBezTo>
                    <a:pt x="2687" y="3598"/>
                    <a:pt x="2813" y="3598"/>
                    <a:pt x="2876" y="3598"/>
                  </a:cubicBezTo>
                  <a:lnTo>
                    <a:pt x="3017" y="3535"/>
                  </a:lnTo>
                  <a:lnTo>
                    <a:pt x="3143" y="3472"/>
                  </a:lnTo>
                  <a:cubicBezTo>
                    <a:pt x="3206" y="3472"/>
                    <a:pt x="3269" y="3394"/>
                    <a:pt x="3347" y="3394"/>
                  </a:cubicBezTo>
                  <a:cubicBezTo>
                    <a:pt x="3661" y="3205"/>
                    <a:pt x="3866" y="3001"/>
                    <a:pt x="4054" y="2812"/>
                  </a:cubicBezTo>
                  <a:cubicBezTo>
                    <a:pt x="4384" y="2357"/>
                    <a:pt x="4525" y="1964"/>
                    <a:pt x="4588" y="1697"/>
                  </a:cubicBezTo>
                  <a:cubicBezTo>
                    <a:pt x="4714" y="1367"/>
                    <a:pt x="4714" y="1178"/>
                    <a:pt x="4714" y="1037"/>
                  </a:cubicBezTo>
                  <a:cubicBezTo>
                    <a:pt x="4777" y="911"/>
                    <a:pt x="4777" y="849"/>
                    <a:pt x="4777" y="849"/>
                  </a:cubicBezTo>
                  <a:cubicBezTo>
                    <a:pt x="4777" y="252"/>
                    <a:pt x="4651" y="0"/>
                    <a:pt x="4525" y="0"/>
                  </a:cubicBezTo>
                  <a:cubicBezTo>
                    <a:pt x="4384" y="0"/>
                    <a:pt x="4258" y="252"/>
                    <a:pt x="4133" y="723"/>
                  </a:cubicBezTo>
                  <a:cubicBezTo>
                    <a:pt x="4133" y="723"/>
                    <a:pt x="4133" y="786"/>
                    <a:pt x="4054" y="911"/>
                  </a:cubicBezTo>
                  <a:cubicBezTo>
                    <a:pt x="3991" y="1037"/>
                    <a:pt x="3928" y="1178"/>
                    <a:pt x="3866" y="1430"/>
                  </a:cubicBezTo>
                  <a:cubicBezTo>
                    <a:pt x="3740" y="1634"/>
                    <a:pt x="3598" y="1964"/>
                    <a:pt x="3347" y="2153"/>
                  </a:cubicBezTo>
                  <a:cubicBezTo>
                    <a:pt x="3206" y="2357"/>
                    <a:pt x="3080" y="2420"/>
                    <a:pt x="2876" y="2545"/>
                  </a:cubicBezTo>
                  <a:lnTo>
                    <a:pt x="2750" y="2545"/>
                  </a:lnTo>
                  <a:lnTo>
                    <a:pt x="2687" y="2608"/>
                  </a:lnTo>
                  <a:lnTo>
                    <a:pt x="2624" y="2608"/>
                  </a:lnTo>
                  <a:cubicBezTo>
                    <a:pt x="2562" y="2608"/>
                    <a:pt x="2483" y="2687"/>
                    <a:pt x="2420" y="2687"/>
                  </a:cubicBezTo>
                  <a:lnTo>
                    <a:pt x="2294" y="2687"/>
                  </a:lnTo>
                  <a:cubicBezTo>
                    <a:pt x="2230" y="2695"/>
                    <a:pt x="2170" y="2698"/>
                    <a:pt x="2113" y="2698"/>
                  </a:cubicBezTo>
                  <a:cubicBezTo>
                    <a:pt x="1710" y="2698"/>
                    <a:pt x="1476" y="2514"/>
                    <a:pt x="1242" y="2294"/>
                  </a:cubicBezTo>
                  <a:cubicBezTo>
                    <a:pt x="1053" y="2027"/>
                    <a:pt x="990" y="1697"/>
                    <a:pt x="849" y="1508"/>
                  </a:cubicBezTo>
                  <a:cubicBezTo>
                    <a:pt x="786" y="1241"/>
                    <a:pt x="723" y="1037"/>
                    <a:pt x="723" y="911"/>
                  </a:cubicBezTo>
                  <a:cubicBezTo>
                    <a:pt x="723" y="849"/>
                    <a:pt x="660" y="786"/>
                    <a:pt x="660" y="786"/>
                  </a:cubicBezTo>
                  <a:cubicBezTo>
                    <a:pt x="598" y="252"/>
                    <a:pt x="456" y="0"/>
                    <a:pt x="331" y="0"/>
                  </a:cubicBez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2" name="Google Shape;882;p25"/>
          <p:cNvSpPr txBox="1"/>
          <p:nvPr/>
        </p:nvSpPr>
        <p:spPr>
          <a:xfrm>
            <a:off x="2191700" y="804950"/>
            <a:ext cx="47628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accent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From wellness to discomfort</a:t>
            </a:r>
            <a:endParaRPr>
              <a:solidFill>
                <a:schemeClr val="accent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otions Infographic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DFDFDF"/>
      </a:lt2>
      <a:accent1>
        <a:srgbClr val="FADB72"/>
      </a:accent1>
      <a:accent2>
        <a:srgbClr val="E6CB61"/>
      </a:accent2>
      <a:accent3>
        <a:srgbClr val="EF797A"/>
      </a:accent3>
      <a:accent4>
        <a:srgbClr val="EC6665"/>
      </a:accent4>
      <a:accent5>
        <a:srgbClr val="C54847"/>
      </a:accent5>
      <a:accent6>
        <a:srgbClr val="9ED6DF"/>
      </a:accent6>
      <a:hlink>
        <a:srgbClr val="9ED6D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lidesgo Final Pages">
  <a:themeElements>
    <a:clrScheme name="Simple Light">
      <a:dk1>
        <a:srgbClr val="0E2A47"/>
      </a:dk1>
      <a:lt1>
        <a:srgbClr val="FFFFFF"/>
      </a:lt1>
      <a:dk2>
        <a:srgbClr val="595959"/>
      </a:dk2>
      <a:lt2>
        <a:srgbClr val="657E93"/>
      </a:lt2>
      <a:accent1>
        <a:srgbClr val="F3F6F7"/>
      </a:accent1>
      <a:accent2>
        <a:srgbClr val="CBD2D7"/>
      </a:accent2>
      <a:accent3>
        <a:srgbClr val="9BABB9"/>
      </a:accent3>
      <a:accent4>
        <a:srgbClr val="7E8D9D"/>
      </a:accent4>
      <a:accent5>
        <a:srgbClr val="637689"/>
      </a:accent5>
      <a:accent6>
        <a:srgbClr val="445D73"/>
      </a:accent6>
      <a:hlink>
        <a:srgbClr val="0E2A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